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9AAE9-2808-4CB0-B94D-5EAB0E763332}" v="1" dt="2022-08-30T05:33:40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49698-70B5-9901-9DCF-553C3E7E0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3B5B83-2211-6F16-E51A-F914D3B1C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756F9-F1F6-675D-8B07-D8CA5ADD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59A02-CDAF-D690-320F-F2247B86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E8D7D3-1419-30B4-28EE-AE2A6AEF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68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49CFF-872A-F821-C044-440E6700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06495B-5390-C59C-D4C4-EF55A6C66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D9480-B82D-E8B8-0A65-4BC445EB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65239-6232-0D8A-927E-AEF5F4DA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5F8289-E95A-C418-CCA7-8910DB5C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7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A1968B-7840-ACC8-25A3-28354CB19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E6A8A5-114A-1740-D94C-F373D0DA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554E0-66B1-54A3-A675-389B4540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800FD-0FE6-8CDE-93B8-79889D8E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8D45-4EE4-DE23-949A-399E777E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EDCB6-5DCA-7731-7C4C-DED5FB5A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17707-949B-BA66-59F0-494CD50D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E9B9E5-5E5E-05B4-8485-AF650EE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A226F-9A74-A89E-7843-2513C986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AC176-1A72-BFAF-B698-68B2F81F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19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A331E-8090-C97D-73BD-3F601E72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E07E7B-575A-4B97-3F16-5C05EEDD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1A86C-ECD3-9D99-D1E0-B7E7D4F9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8D294-CCAC-91E8-3D78-BDD36FC4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63D30-105D-55D2-D06E-03732B88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9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C83EC-F4C1-D20B-9405-9AB3DAFA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1B381-07CA-89F2-156B-DF9F0D7F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9A56CE-CE85-9C74-32AA-C00E37D4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9D109A-6942-2553-5B47-EDF13E29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1111FC-EFBA-DA4E-203C-E2564FBD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E6A5DF-B51F-B833-ADB7-9878CF55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16344-EBEF-43E9-4233-60C6F75F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3F9C46-4628-08CA-38EE-90A49AD1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4D2DF3-C895-C18E-3B89-10ADD40C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730C42-1CD5-30ED-C463-67F4AB69D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924647-04CA-06D2-67D6-4CEC642E1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F093ED-83DB-A943-3327-0ED359F3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B72067-6E42-F2D3-8D49-94A264B1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D71BAF-11BA-18E8-C746-3E6AB0F1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3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2A80E-B338-6193-7537-0CC1B698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DB496-4A4B-3361-3C45-64AF5799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ED1C1E-273C-C4D9-B3DB-AE6C9B5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126DF2-B975-442F-589B-A017018F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E340A5-F5F3-9F1E-9A39-F4EB169A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EE4085-B9F4-717E-12B4-B9CEF3E6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CFF18A-79CC-0FFD-EDE1-8146A091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D9A3F-F1C0-E810-163D-CFEAC5CC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280E4-0572-2207-B7E6-69BC95B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515010-840F-D4FE-7C68-D9895979A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822D37-2A34-E7A4-6E1E-6CD4939D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05A32F-4ECE-D1E8-3C86-FC854FEC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F17166-0B52-45A8-FA0B-6BEB3EF7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379C5-E004-9A5A-32BD-F80BAF6A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5A1A3F-B229-FA5F-3907-619FBD1C1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B059A-C414-266D-2980-6632A3B3E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1B12C6-B6FC-DB20-67F2-BAF71B94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9AD8E-776A-821E-1E63-F7D70806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6E7EA2-7A7F-D562-6533-B8143182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6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E63FA9-2954-AE90-198C-74FBA1AD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9F495A-7C78-6B06-4801-B7062FB41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1AC5D-89EC-F7CA-0D2C-ED756FA07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B87E-7A30-4628-84EF-19B13625A281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95D2A-0D10-824C-5CEE-49E2BC650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9B276-E085-CA05-47B9-2C800748D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9EE7-B125-4826-8CE7-E6254C09B2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CAD025-89C2-07B9-9806-2890C475E266}"/>
              </a:ext>
            </a:extLst>
          </p:cNvPr>
          <p:cNvGrpSpPr/>
          <p:nvPr/>
        </p:nvGrpSpPr>
        <p:grpSpPr>
          <a:xfrm>
            <a:off x="1327868" y="1681865"/>
            <a:ext cx="9940975" cy="3109519"/>
            <a:chOff x="1327868" y="1681865"/>
            <a:chExt cx="9940975" cy="3109519"/>
          </a:xfrm>
        </p:grpSpPr>
        <p:pic>
          <p:nvPicPr>
            <p:cNvPr id="5" name="Grafik 4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B727C1B6-6342-A91B-C33C-ADCCB7AC6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35"/>
            <a:stretch/>
          </p:blipFill>
          <p:spPr>
            <a:xfrm>
              <a:off x="1327868" y="1681865"/>
              <a:ext cx="2202511" cy="3109519"/>
            </a:xfrm>
            <a:prstGeom prst="rect">
              <a:avLst/>
            </a:prstGeom>
          </p:spPr>
        </p:pic>
        <p:pic>
          <p:nvPicPr>
            <p:cNvPr id="6" name="Grafik 5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4751964D-B88E-0A4F-4484-FCEDC5EED9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28"/>
            <a:stretch/>
          </p:blipFill>
          <p:spPr>
            <a:xfrm>
              <a:off x="3530379" y="1681865"/>
              <a:ext cx="7738464" cy="3109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97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E8888D-C140-A540-C308-EC61849FFD9A}"/>
              </a:ext>
            </a:extLst>
          </p:cNvPr>
          <p:cNvGrpSpPr/>
          <p:nvPr/>
        </p:nvGrpSpPr>
        <p:grpSpPr>
          <a:xfrm>
            <a:off x="1" y="920750"/>
            <a:ext cx="14071599" cy="4927600"/>
            <a:chOff x="1" y="920750"/>
            <a:chExt cx="14071599" cy="49276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75FA73B-D767-CF48-7987-03C996183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920750"/>
              <a:ext cx="7391400" cy="49276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E1E191E-93A8-4DFA-B438-71D338948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200" y="920750"/>
              <a:ext cx="7391400" cy="492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65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7DAA16F5-35EB-B9F8-F970-5D61D93BF58D}"/>
              </a:ext>
            </a:extLst>
          </p:cNvPr>
          <p:cNvGrpSpPr/>
          <p:nvPr/>
        </p:nvGrpSpPr>
        <p:grpSpPr>
          <a:xfrm>
            <a:off x="1528125" y="294837"/>
            <a:ext cx="9111300" cy="6363138"/>
            <a:chOff x="1528125" y="294837"/>
            <a:chExt cx="9111300" cy="636313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5649BA5-F73F-C8A2-5052-7D02C930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125" y="294837"/>
              <a:ext cx="9111300" cy="6363138"/>
            </a:xfrm>
            <a:prstGeom prst="rect">
              <a:avLst/>
            </a:prstGeom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FDE9193-90FD-4A0A-D722-2835E859A31A}"/>
                </a:ext>
              </a:extLst>
            </p:cNvPr>
            <p:cNvSpPr/>
            <p:nvPr/>
          </p:nvSpPr>
          <p:spPr>
            <a:xfrm rot="5400000">
              <a:off x="5759152" y="2809160"/>
              <a:ext cx="707140" cy="6298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DE52D1A-FA50-82FF-3AE9-2227D982BF1F}"/>
                </a:ext>
              </a:extLst>
            </p:cNvPr>
            <p:cNvSpPr/>
            <p:nvPr/>
          </p:nvSpPr>
          <p:spPr>
            <a:xfrm>
              <a:off x="2114550" y="1563178"/>
              <a:ext cx="1077479" cy="461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8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38CF60DF-6651-C286-87CC-E5F5D84D7E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62" t="-296" r="25626" b="50889"/>
            <a:stretch/>
          </p:blipFill>
          <p:spPr bwMode="auto">
            <a:xfrm>
              <a:off x="2460848" y="1854735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49881E6C-180F-FDE8-9E6A-DE68A93BDA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688" b="50593"/>
            <a:stretch/>
          </p:blipFill>
          <p:spPr bwMode="auto">
            <a:xfrm>
              <a:off x="2460848" y="368657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6795C898-76EE-94B4-2CA8-BB75928CEB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09" t="297" r="50079" b="50296"/>
            <a:stretch/>
          </p:blipFill>
          <p:spPr bwMode="auto">
            <a:xfrm>
              <a:off x="4148775" y="5524502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D8BE2B6E-1CA7-8A00-3A92-4769EBC404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62" t="-296" r="25626" b="50889"/>
            <a:stretch/>
          </p:blipFill>
          <p:spPr bwMode="auto">
            <a:xfrm>
              <a:off x="2425065" y="2513273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B2FDDDA8-81C5-A689-139D-4C0093AA5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49556" r="49688" b="1037"/>
            <a:stretch/>
          </p:blipFill>
          <p:spPr bwMode="auto">
            <a:xfrm>
              <a:off x="7592701" y="5524502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7C310C43-F869-6D87-2D6B-C7BA83A20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15" t="48071" r="1073" b="2522"/>
            <a:stretch/>
          </p:blipFill>
          <p:spPr bwMode="auto">
            <a:xfrm>
              <a:off x="2425065" y="3175268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4A1B8EDE-79D1-0205-9473-D577F5F39A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688" b="50593"/>
            <a:stretch/>
          </p:blipFill>
          <p:spPr bwMode="auto">
            <a:xfrm>
              <a:off x="3299254" y="5524502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F032FF29-DE56-4190-05B8-7383ED73CA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09" t="297" r="50079" b="50296"/>
            <a:stretch/>
          </p:blipFill>
          <p:spPr bwMode="auto">
            <a:xfrm>
              <a:off x="2460848" y="1177524"/>
              <a:ext cx="712893" cy="67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301F4520-2921-0F96-D195-B5D7A7CDD6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62" t="-296" r="25626" b="50889"/>
            <a:stretch/>
          </p:blipFill>
          <p:spPr bwMode="auto">
            <a:xfrm>
              <a:off x="5019675" y="5524502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8AAD108A-030D-19AD-A440-8783B478CA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49556" r="49688" b="1037"/>
            <a:stretch/>
          </p:blipFill>
          <p:spPr bwMode="auto">
            <a:xfrm>
              <a:off x="2425065" y="3954373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EB4131E7-9EB4-4E26-D570-C494905EFE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15" t="48071" r="1073" b="2522"/>
            <a:stretch/>
          </p:blipFill>
          <p:spPr bwMode="auto">
            <a:xfrm>
              <a:off x="6691970" y="5524502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D5EFF321-1354-F8E5-1595-84F5FE59EE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" t="1187" r="74180" b="49406"/>
            <a:stretch/>
          </p:blipFill>
          <p:spPr bwMode="auto">
            <a:xfrm>
              <a:off x="8446347" y="5524502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C6556AD1-6DC6-60C8-2622-916D4B7332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" t="1187" r="74180" b="49406"/>
            <a:stretch/>
          </p:blipFill>
          <p:spPr bwMode="auto">
            <a:xfrm>
              <a:off x="2415548" y="4638236"/>
              <a:ext cx="712893" cy="66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erson Icon Vektorgrafiken und Vektor-Icons zum kostenlosen Download">
              <a:extLst>
                <a:ext uri="{FF2B5EF4-FFF2-40B4-BE49-F238E27FC236}">
                  <a16:creationId xmlns:a16="http://schemas.microsoft.com/office/drawing/2014/main" id="{EA5D64E8-71A4-DF52-189E-C6279B387C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62" t="-296" r="25626" b="50889"/>
            <a:stretch/>
          </p:blipFill>
          <p:spPr bwMode="auto">
            <a:xfrm>
              <a:off x="5844738" y="5524502"/>
              <a:ext cx="712893" cy="73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87CA448-901B-003B-1ED3-6FC08532E276}"/>
                </a:ext>
              </a:extLst>
            </p:cNvPr>
            <p:cNvSpPr txBox="1"/>
            <p:nvPr/>
          </p:nvSpPr>
          <p:spPr>
            <a:xfrm>
              <a:off x="2701501" y="759582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1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077FBEB-D7F8-3CEB-915E-719CCBE0DF57}"/>
                </a:ext>
              </a:extLst>
            </p:cNvPr>
            <p:cNvSpPr txBox="1"/>
            <p:nvPr/>
          </p:nvSpPr>
          <p:spPr>
            <a:xfrm>
              <a:off x="2701501" y="1529202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2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A3D1DF3-C943-9C16-40AB-EACEE41C43C2}"/>
                </a:ext>
              </a:extLst>
            </p:cNvPr>
            <p:cNvSpPr txBox="1"/>
            <p:nvPr/>
          </p:nvSpPr>
          <p:spPr>
            <a:xfrm>
              <a:off x="2701501" y="2242304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3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AD9AC35-9E22-2EAE-4FD3-6677EBB5BFD0}"/>
                </a:ext>
              </a:extLst>
            </p:cNvPr>
            <p:cNvSpPr txBox="1"/>
            <p:nvPr/>
          </p:nvSpPr>
          <p:spPr>
            <a:xfrm>
              <a:off x="2672450" y="2924753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4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70A58E7-FE79-8ED5-61A3-90BAE5E9D81B}"/>
                </a:ext>
              </a:extLst>
            </p:cNvPr>
            <p:cNvSpPr txBox="1"/>
            <p:nvPr/>
          </p:nvSpPr>
          <p:spPr>
            <a:xfrm>
              <a:off x="2672449" y="3586748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5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6509D04-8068-33F8-E4A0-776CBC662E3D}"/>
                </a:ext>
              </a:extLst>
            </p:cNvPr>
            <p:cNvSpPr txBox="1"/>
            <p:nvPr/>
          </p:nvSpPr>
          <p:spPr>
            <a:xfrm>
              <a:off x="2656580" y="4333634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6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74E89BF-31C6-E19A-B5EC-30351C640F60}"/>
                </a:ext>
              </a:extLst>
            </p:cNvPr>
            <p:cNvSpPr txBox="1"/>
            <p:nvPr/>
          </p:nvSpPr>
          <p:spPr>
            <a:xfrm>
              <a:off x="2655951" y="4969197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7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C65B9EE-3DA8-A3D3-0B03-AFD2EE211F72}"/>
                </a:ext>
              </a:extLst>
            </p:cNvPr>
            <p:cNvSpPr txBox="1"/>
            <p:nvPr/>
          </p:nvSpPr>
          <p:spPr>
            <a:xfrm>
              <a:off x="3534723" y="5952261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1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25B50C6C-4C68-369B-A317-2EDC4967B204}"/>
                </a:ext>
              </a:extLst>
            </p:cNvPr>
            <p:cNvSpPr txBox="1"/>
            <p:nvPr/>
          </p:nvSpPr>
          <p:spPr>
            <a:xfrm>
              <a:off x="4379576" y="5952260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2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BF07BAC-67A9-3EF2-A7EB-9D6B4A566D75}"/>
                </a:ext>
              </a:extLst>
            </p:cNvPr>
            <p:cNvSpPr txBox="1"/>
            <p:nvPr/>
          </p:nvSpPr>
          <p:spPr>
            <a:xfrm>
              <a:off x="5244978" y="5952260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3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24" name="Textfeld 1023">
              <a:extLst>
                <a:ext uri="{FF2B5EF4-FFF2-40B4-BE49-F238E27FC236}">
                  <a16:creationId xmlns:a16="http://schemas.microsoft.com/office/drawing/2014/main" id="{1FD7D6BF-EE7A-158C-117C-0C6016AC75BF}"/>
                </a:ext>
              </a:extLst>
            </p:cNvPr>
            <p:cNvSpPr txBox="1"/>
            <p:nvPr/>
          </p:nvSpPr>
          <p:spPr>
            <a:xfrm>
              <a:off x="6118688" y="5927479"/>
              <a:ext cx="13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4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25" name="Textfeld 1024">
              <a:extLst>
                <a:ext uri="{FF2B5EF4-FFF2-40B4-BE49-F238E27FC236}">
                  <a16:creationId xmlns:a16="http://schemas.microsoft.com/office/drawing/2014/main" id="{F36A50BA-6174-D3E5-BC0A-D5C0344C78AA}"/>
                </a:ext>
              </a:extLst>
            </p:cNvPr>
            <p:cNvSpPr txBox="1"/>
            <p:nvPr/>
          </p:nvSpPr>
          <p:spPr>
            <a:xfrm>
              <a:off x="6937926" y="5938792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5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27" name="Textfeld 1026">
              <a:extLst>
                <a:ext uri="{FF2B5EF4-FFF2-40B4-BE49-F238E27FC236}">
                  <a16:creationId xmlns:a16="http://schemas.microsoft.com/office/drawing/2014/main" id="{730218F1-7E6D-2DE4-C23E-2D28EB0A82EB}"/>
                </a:ext>
              </a:extLst>
            </p:cNvPr>
            <p:cNvSpPr txBox="1"/>
            <p:nvPr/>
          </p:nvSpPr>
          <p:spPr>
            <a:xfrm>
              <a:off x="7826696" y="5935098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6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28" name="Textfeld 1027">
              <a:extLst>
                <a:ext uri="{FF2B5EF4-FFF2-40B4-BE49-F238E27FC236}">
                  <a16:creationId xmlns:a16="http://schemas.microsoft.com/office/drawing/2014/main" id="{601BA60A-BA37-6A8D-9988-8BD90FB02E8E}"/>
                </a:ext>
              </a:extLst>
            </p:cNvPr>
            <p:cNvSpPr txBox="1"/>
            <p:nvPr/>
          </p:nvSpPr>
          <p:spPr>
            <a:xfrm>
              <a:off x="8675697" y="5935098"/>
              <a:ext cx="17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7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46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0E5EB22-771C-C8D8-EAB7-E3676395E13F}"/>
              </a:ext>
            </a:extLst>
          </p:cNvPr>
          <p:cNvGrpSpPr/>
          <p:nvPr/>
        </p:nvGrpSpPr>
        <p:grpSpPr>
          <a:xfrm>
            <a:off x="0" y="999533"/>
            <a:ext cx="11910350" cy="4858933"/>
            <a:chOff x="19050" y="895031"/>
            <a:chExt cx="11910350" cy="4858933"/>
          </a:xfrm>
        </p:grpSpPr>
        <p:pic>
          <p:nvPicPr>
            <p:cNvPr id="1088" name="Grafik 1087">
              <a:extLst>
                <a:ext uri="{FF2B5EF4-FFF2-40B4-BE49-F238E27FC236}">
                  <a16:creationId xmlns:a16="http://schemas.microsoft.com/office/drawing/2014/main" id="{4DE6BA88-D07E-B40B-A274-3240D0637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050" y="895031"/>
              <a:ext cx="6693988" cy="4858933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167C453E-1D36-9EAE-D9FA-248C9D325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0791" y="914399"/>
              <a:ext cx="4988609" cy="4353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88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21E1C36C-7DD7-5973-6EB3-B0168865CC4A}"/>
              </a:ext>
            </a:extLst>
          </p:cNvPr>
          <p:cNvGrpSpPr/>
          <p:nvPr/>
        </p:nvGrpSpPr>
        <p:grpSpPr>
          <a:xfrm>
            <a:off x="1348090" y="282794"/>
            <a:ext cx="9029510" cy="6653407"/>
            <a:chOff x="1348090" y="282794"/>
            <a:chExt cx="9029510" cy="6653407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9E3F4D5-BB62-744E-3DB2-B278F7392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0" r="9400"/>
            <a:stretch/>
          </p:blipFill>
          <p:spPr>
            <a:xfrm>
              <a:off x="5862845" y="3863921"/>
              <a:ext cx="4514755" cy="307228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EC07D0C0-923A-2015-C887-6846F8639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0" r="9400"/>
            <a:stretch/>
          </p:blipFill>
          <p:spPr>
            <a:xfrm>
              <a:off x="1348090" y="3863921"/>
              <a:ext cx="4514755" cy="3072280"/>
            </a:xfrm>
            <a:prstGeom prst="rect">
              <a:avLst/>
            </a:prstGeom>
          </p:spPr>
        </p:pic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1B34F12-1061-B167-E996-9F70DCB53EAA}"/>
                </a:ext>
              </a:extLst>
            </p:cNvPr>
            <p:cNvGrpSpPr/>
            <p:nvPr/>
          </p:nvGrpSpPr>
          <p:grpSpPr>
            <a:xfrm>
              <a:off x="1671637" y="842958"/>
              <a:ext cx="736342" cy="2514098"/>
              <a:chOff x="8785663" y="809625"/>
              <a:chExt cx="814208" cy="2571750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6665C6BB-AEAD-1B8E-B8D6-F61084AD6E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25" t="11254" r="10716" b="70550"/>
              <a:stretch/>
            </p:blipFill>
            <p:spPr>
              <a:xfrm>
                <a:off x="8785663" y="809625"/>
                <a:ext cx="364916" cy="2457450"/>
              </a:xfrm>
              <a:prstGeom prst="rect">
                <a:avLst/>
              </a:prstGeom>
            </p:spPr>
          </p:pic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52D0B35F-B7B0-42B1-ED0C-63D1DA16A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0166" y="923925"/>
                <a:ext cx="379705" cy="2457450"/>
              </a:xfrm>
              <a:prstGeom prst="rect">
                <a:avLst/>
              </a:prstGeom>
            </p:spPr>
          </p:pic>
        </p:grpSp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BF9BFB20-2CA3-467C-8B75-601AE0A60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80" r="4909" b="7630"/>
            <a:stretch/>
          </p:blipFill>
          <p:spPr>
            <a:xfrm>
              <a:off x="6522112" y="282794"/>
              <a:ext cx="3605301" cy="3546202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3B0929D4-F032-1047-95C5-A5F44ADB4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5" t="10916" r="15649" b="4402"/>
            <a:stretch/>
          </p:blipFill>
          <p:spPr>
            <a:xfrm>
              <a:off x="2529832" y="318052"/>
              <a:ext cx="3543108" cy="3657187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BF06A69-E8B0-6B43-5006-41DED93C5082}"/>
                </a:ext>
              </a:extLst>
            </p:cNvPr>
            <p:cNvSpPr txBox="1"/>
            <p:nvPr/>
          </p:nvSpPr>
          <p:spPr>
            <a:xfrm>
              <a:off x="4301385" y="497439"/>
              <a:ext cx="326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A.</a:t>
              </a:r>
              <a:endParaRPr lang="en-GB" sz="1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07631F0-EB21-94CD-B98F-365A070E0883}"/>
                </a:ext>
              </a:extLst>
            </p:cNvPr>
            <p:cNvSpPr txBox="1"/>
            <p:nvPr/>
          </p:nvSpPr>
          <p:spPr>
            <a:xfrm>
              <a:off x="8429437" y="565959"/>
              <a:ext cx="380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B.</a:t>
              </a:r>
              <a:endParaRPr lang="en-GB" sz="1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469B49F0-C29A-4088-F661-98015F2E05AC}"/>
                </a:ext>
              </a:extLst>
            </p:cNvPr>
            <p:cNvSpPr txBox="1"/>
            <p:nvPr/>
          </p:nvSpPr>
          <p:spPr>
            <a:xfrm>
              <a:off x="8120221" y="4111826"/>
              <a:ext cx="338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D.</a:t>
              </a:r>
              <a:endParaRPr lang="en-GB" sz="1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CD3E7FB-821D-7039-221E-62621171760C}"/>
                </a:ext>
              </a:extLst>
            </p:cNvPr>
            <p:cNvSpPr txBox="1"/>
            <p:nvPr/>
          </p:nvSpPr>
          <p:spPr>
            <a:xfrm>
              <a:off x="3605467" y="4111827"/>
              <a:ext cx="338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C.</a:t>
              </a:r>
              <a:endParaRPr lang="en-GB" sz="1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10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E2AE967-8DCF-1F05-9C08-91CDFA9F3E68}"/>
              </a:ext>
            </a:extLst>
          </p:cNvPr>
          <p:cNvGrpSpPr/>
          <p:nvPr/>
        </p:nvGrpSpPr>
        <p:grpSpPr>
          <a:xfrm>
            <a:off x="2297946" y="0"/>
            <a:ext cx="6850344" cy="6752016"/>
            <a:chOff x="2297946" y="0"/>
            <a:chExt cx="6850344" cy="675201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87EAD6D-4B8D-CCEA-2056-878A400C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946" y="0"/>
              <a:ext cx="6850344" cy="3474413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4537EE4-908E-B571-E820-7F3F05942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6" y="3263561"/>
              <a:ext cx="6814664" cy="3488455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5715A485-1D92-C26A-3AA7-CEEC0B74625E}"/>
                </a:ext>
              </a:extLst>
            </p:cNvPr>
            <p:cNvSpPr/>
            <p:nvPr/>
          </p:nvSpPr>
          <p:spPr>
            <a:xfrm>
              <a:off x="4957762" y="5976938"/>
              <a:ext cx="633413" cy="604838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E4422C3-6427-A8CA-5E60-350DA1ACADFF}"/>
                </a:ext>
              </a:extLst>
            </p:cNvPr>
            <p:cNvSpPr txBox="1"/>
            <p:nvPr/>
          </p:nvSpPr>
          <p:spPr>
            <a:xfrm>
              <a:off x="5878831" y="6179329"/>
              <a:ext cx="6334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i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Valid data!</a:t>
              </a:r>
              <a:endParaRPr lang="en-GB" sz="7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344968A8-ECA1-AE57-987A-920422194247}"/>
                </a:ext>
              </a:extLst>
            </p:cNvPr>
            <p:cNvCxnSpPr>
              <a:cxnSpLocks/>
              <a:stCxn id="8" idx="6"/>
              <a:endCxn id="9" idx="1"/>
            </p:cNvCxnSpPr>
            <p:nvPr/>
          </p:nvCxnSpPr>
          <p:spPr>
            <a:xfrm>
              <a:off x="5591175" y="6279357"/>
              <a:ext cx="2876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02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CEB03ABFD8C24E8F3AFA1EB82A25B6" ma:contentTypeVersion="4" ma:contentTypeDescription="Ein neues Dokument erstellen." ma:contentTypeScope="" ma:versionID="7e9147bec46bc930bb3dcbd985d6627c">
  <xsd:schema xmlns:xsd="http://www.w3.org/2001/XMLSchema" xmlns:xs="http://www.w3.org/2001/XMLSchema" xmlns:p="http://schemas.microsoft.com/office/2006/metadata/properties" xmlns:ns3="7e668388-3a26-4f09-a443-3367cf41d4ed" targetNamespace="http://schemas.microsoft.com/office/2006/metadata/properties" ma:root="true" ma:fieldsID="55642077f5d30ad4a25db6da0778782d" ns3:_="">
    <xsd:import namespace="7e668388-3a26-4f09-a443-3367cf41d4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68388-3a26-4f09-a443-3367cf41d4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C3CA16-DD09-41AF-8765-1CC2C87047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E6A53-764C-4D35-8BA3-ADD9C8062C3B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7e668388-3a26-4f09-a443-3367cf41d4ed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7CF6684-0227-4629-8776-79E3B2620C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68388-3a26-4f09-a443-3367cf41d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sebastian.laverde.alfonso</dc:creator>
  <cp:lastModifiedBy>sebastian.laverde.alfonso</cp:lastModifiedBy>
  <cp:revision>6</cp:revision>
  <dcterms:created xsi:type="dcterms:W3CDTF">2022-08-29T16:07:31Z</dcterms:created>
  <dcterms:modified xsi:type="dcterms:W3CDTF">2022-09-07T14:43:40Z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0x010100B5CEB03ABFD8C24E8F3AFA1EB82A25B6</vt:lpwstr>
  </property>
</Properties>
</file>