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60" r:id="rId3"/>
    <p:sldId id="270" r:id="rId4"/>
    <p:sldId id="277" r:id="rId5"/>
    <p:sldId id="272" r:id="rId6"/>
    <p:sldId id="278" r:id="rId7"/>
    <p:sldId id="283" r:id="rId8"/>
    <p:sldId id="271" r:id="rId9"/>
    <p:sldId id="280" r:id="rId10"/>
    <p:sldId id="293" r:id="rId11"/>
    <p:sldId id="279" r:id="rId12"/>
    <p:sldId id="284" r:id="rId13"/>
    <p:sldId id="285" r:id="rId14"/>
    <p:sldId id="286" r:id="rId15"/>
    <p:sldId id="287" r:id="rId16"/>
    <p:sldId id="288" r:id="rId17"/>
    <p:sldId id="289" r:id="rId18"/>
    <p:sldId id="290" r:id="rId19"/>
    <p:sldId id="291" r:id="rId20"/>
    <p:sldId id="292" r:id="rId21"/>
    <p:sldId id="282" r:id="rId22"/>
    <p:sldId id="268" r:id="rId23"/>
    <p:sldId id="281" r:id="rId24"/>
    <p:sldId id="267"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8" d="100"/>
          <a:sy n="68" d="100"/>
        </p:scale>
        <p:origin x="81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EBASTIAN%20LAVERDE\Documents\Unterlagen\2018\BD_ML\Libro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latin typeface="Abadi Extra Light" panose="020B0204020104020204" pitchFamily="34" charset="0"/>
                <a:ea typeface="Microsoft JhengHei" panose="020B0604030504040204" pitchFamily="34" charset="-120"/>
                <a:cs typeface="+mn-cs"/>
              </a:defRPr>
            </a:pPr>
            <a:r>
              <a:rPr lang="en-GB" sz="2800" b="1" dirty="0"/>
              <a:t>Number of Jokes by SCORE higher</a:t>
            </a:r>
            <a:r>
              <a:rPr lang="en-GB" sz="2800" b="1" baseline="0" dirty="0"/>
              <a:t> than_</a:t>
            </a:r>
            <a:endParaRPr lang="en-GB" sz="2800" b="1" dirty="0"/>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Abadi Extra Light" panose="020B0204020104020204" pitchFamily="34" charset="0"/>
              <a:ea typeface="Microsoft JhengHei" panose="020B0604030504040204" pitchFamily="34" charset="-120"/>
              <a:cs typeface="+mn-cs"/>
            </a:defRPr>
          </a:pPr>
          <a:endParaRPr lang="en-US"/>
        </a:p>
      </c:txPr>
    </c:title>
    <c:autoTitleDeleted val="0"/>
    <c:plotArea>
      <c:layout/>
      <c:scatterChart>
        <c:scatterStyle val="smoothMarker"/>
        <c:varyColors val="0"/>
        <c:ser>
          <c:idx val="0"/>
          <c:order val="0"/>
          <c:spPr>
            <a:ln w="28575" cap="rnd">
              <a:solidFill>
                <a:srgbClr val="C00000"/>
              </a:solidFill>
              <a:round/>
            </a:ln>
            <a:effectLst/>
          </c:spPr>
          <c:marker>
            <c:symbol val="circle"/>
            <c:size val="5"/>
            <c:spPr>
              <a:solidFill>
                <a:srgbClr val="FF0000"/>
              </a:solidFill>
              <a:ln w="28575">
                <a:solidFill>
                  <a:srgbClr val="C00000"/>
                </a:solidFill>
              </a:ln>
              <a:effectLst/>
            </c:spPr>
          </c:marker>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Abadi Extra Light" panose="020B0204020104020204" pitchFamily="34" charset="0"/>
                    <a:ea typeface="Microsoft JhengHei" panose="020B0604030504040204" pitchFamily="34" charset="-120"/>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Hoja1!$A$2:$A$6</c:f>
              <c:numCache>
                <c:formatCode>General</c:formatCode>
                <c:ptCount val="5"/>
                <c:pt idx="0">
                  <c:v>200</c:v>
                </c:pt>
                <c:pt idx="1">
                  <c:v>500</c:v>
                </c:pt>
                <c:pt idx="2">
                  <c:v>1000</c:v>
                </c:pt>
                <c:pt idx="3">
                  <c:v>2000</c:v>
                </c:pt>
                <c:pt idx="4">
                  <c:v>5000</c:v>
                </c:pt>
              </c:numCache>
            </c:numRef>
          </c:xVal>
          <c:yVal>
            <c:numRef>
              <c:f>Hoja1!$B$2:$B$6</c:f>
              <c:numCache>
                <c:formatCode>General</c:formatCode>
                <c:ptCount val="5"/>
                <c:pt idx="0">
                  <c:v>25350</c:v>
                </c:pt>
                <c:pt idx="1">
                  <c:v>13198</c:v>
                </c:pt>
                <c:pt idx="2">
                  <c:v>7879</c:v>
                </c:pt>
                <c:pt idx="3">
                  <c:v>4404</c:v>
                </c:pt>
                <c:pt idx="4">
                  <c:v>1208</c:v>
                </c:pt>
              </c:numCache>
            </c:numRef>
          </c:yVal>
          <c:smooth val="1"/>
          <c:extLst>
            <c:ext xmlns:c16="http://schemas.microsoft.com/office/drawing/2014/chart" uri="{C3380CC4-5D6E-409C-BE32-E72D297353CC}">
              <c16:uniqueId val="{00000000-2394-46DF-945B-27BAEFE351A5}"/>
            </c:ext>
          </c:extLst>
        </c:ser>
        <c:dLbls>
          <c:showLegendKey val="0"/>
          <c:showVal val="0"/>
          <c:showCatName val="0"/>
          <c:showSerName val="0"/>
          <c:showPercent val="0"/>
          <c:showBubbleSize val="0"/>
        </c:dLbls>
        <c:axId val="623200143"/>
        <c:axId val="662796815"/>
      </c:scatterChart>
      <c:valAx>
        <c:axId val="6232001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Abadi Extra Light" panose="020B0204020104020204" pitchFamily="34" charset="0"/>
                    <a:ea typeface="Microsoft JhengHei" panose="020B0604030504040204" pitchFamily="34" charset="-120"/>
                    <a:cs typeface="+mn-cs"/>
                  </a:defRPr>
                </a:pPr>
                <a:r>
                  <a:rPr lang="en-GB" sz="2000"/>
                  <a:t>Score higher than_ (&gt;)</a:t>
                </a:r>
              </a:p>
            </c:rich>
          </c:tx>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Abadi Extra Light" panose="020B0204020104020204" pitchFamily="34" charset="0"/>
                  <a:ea typeface="Microsoft JhengHei" panose="020B0604030504040204" pitchFamily="34" charset="-120"/>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badi Extra Light" panose="020B0204020104020204" pitchFamily="34" charset="0"/>
                <a:ea typeface="Microsoft JhengHei" panose="020B0604030504040204" pitchFamily="34" charset="-120"/>
                <a:cs typeface="+mn-cs"/>
              </a:defRPr>
            </a:pPr>
            <a:endParaRPr lang="en-US"/>
          </a:p>
        </c:txPr>
        <c:crossAx val="662796815"/>
        <c:crosses val="autoZero"/>
        <c:crossBetween val="midCat"/>
      </c:valAx>
      <c:valAx>
        <c:axId val="6627968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1" i="0" u="none" strike="noStrike" kern="1200" baseline="0">
                    <a:solidFill>
                      <a:schemeClr val="tx1">
                        <a:lumMod val="65000"/>
                        <a:lumOff val="35000"/>
                      </a:schemeClr>
                    </a:solidFill>
                    <a:latin typeface="Abadi Extra Light" panose="020B0204020104020204" pitchFamily="34" charset="0"/>
                    <a:ea typeface="Microsoft JhengHei" panose="020B0604030504040204" pitchFamily="34" charset="-120"/>
                    <a:cs typeface="+mn-cs"/>
                  </a:defRPr>
                </a:pPr>
                <a:r>
                  <a:rPr lang="en-GB" sz="2000" dirty="0"/>
                  <a:t>Number of Jokes</a:t>
                </a: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lumMod val="65000"/>
                      <a:lumOff val="35000"/>
                    </a:schemeClr>
                  </a:solidFill>
                  <a:latin typeface="Abadi Extra Light" panose="020B0204020104020204" pitchFamily="34" charset="0"/>
                  <a:ea typeface="Microsoft JhengHei" panose="020B0604030504040204" pitchFamily="34" charset="-120"/>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badi Extra Light" panose="020B0204020104020204" pitchFamily="34" charset="0"/>
                <a:ea typeface="Microsoft JhengHei" panose="020B0604030504040204" pitchFamily="34" charset="-120"/>
                <a:cs typeface="+mn-cs"/>
              </a:defRPr>
            </a:pPr>
            <a:endParaRPr lang="en-US"/>
          </a:p>
        </c:txPr>
        <c:crossAx val="62320014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latin typeface="Abadi Extra Light" panose="020B0204020104020204" pitchFamily="34" charset="0"/>
          <a:ea typeface="Microsoft JhengHei" panose="020B0604030504040204" pitchFamily="34" charset="-12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solidFill>
                <a:latin typeface="Abadi Extra Light" panose="020B0204020104020204" pitchFamily="34" charset="0"/>
                <a:ea typeface="+mn-ea"/>
                <a:cs typeface="+mn-cs"/>
              </a:defRPr>
            </a:pPr>
            <a:r>
              <a:rPr lang="en-GB" sz="2800" b="1" dirty="0">
                <a:solidFill>
                  <a:schemeClr val="tx1"/>
                </a:solidFill>
              </a:rPr>
              <a:t>Number of Jokes by </a:t>
            </a:r>
            <a:r>
              <a:rPr lang="en-GB" sz="2800" b="1" dirty="0" err="1">
                <a:solidFill>
                  <a:schemeClr val="tx1"/>
                </a:solidFill>
              </a:rPr>
              <a:t>dictTscore</a:t>
            </a:r>
            <a:r>
              <a:rPr lang="en-GB" sz="2800" b="1" dirty="0">
                <a:solidFill>
                  <a:schemeClr val="tx1"/>
                </a:solidFill>
              </a:rPr>
              <a:t> and </a:t>
            </a:r>
            <a:r>
              <a:rPr lang="en-GB" sz="2800" b="1" dirty="0" err="1">
                <a:solidFill>
                  <a:schemeClr val="tx1"/>
                </a:solidFill>
              </a:rPr>
              <a:t>dictSTscore</a:t>
            </a:r>
            <a:endParaRPr lang="en-GB" sz="2800" b="1" dirty="0">
              <a:solidFill>
                <a:schemeClr val="tx1"/>
              </a:solidFill>
            </a:endParaRPr>
          </a:p>
        </c:rich>
      </c:tx>
      <c:layout>
        <c:manualLayout>
          <c:xMode val="edge"/>
          <c:yMode val="edge"/>
          <c:x val="0.13638048868890634"/>
          <c:y val="0"/>
        </c:manualLayout>
      </c:layout>
      <c:overlay val="0"/>
      <c:spPr>
        <a:noFill/>
        <a:ln>
          <a:noFill/>
        </a:ln>
        <a:effectLst/>
      </c:spPr>
      <c:txPr>
        <a:bodyPr rot="0" spcFirstLastPara="1" vertOverflow="ellipsis" vert="horz" wrap="square" anchor="ctr" anchorCtr="1"/>
        <a:lstStyle/>
        <a:p>
          <a:pPr>
            <a:defRPr sz="2800" b="1" i="0" u="none" strike="noStrike" kern="1200" spc="0" baseline="0">
              <a:solidFill>
                <a:schemeClr val="tx1"/>
              </a:solidFill>
              <a:latin typeface="Abadi Extra Light" panose="020B0204020104020204" pitchFamily="34" charset="0"/>
              <a:ea typeface="+mn-ea"/>
              <a:cs typeface="+mn-cs"/>
            </a:defRPr>
          </a:pPr>
          <a:endParaRPr lang="en-US"/>
        </a:p>
      </c:txPr>
    </c:title>
    <c:autoTitleDeleted val="0"/>
    <c:plotArea>
      <c:layout>
        <c:manualLayout>
          <c:layoutTarget val="inner"/>
          <c:xMode val="edge"/>
          <c:yMode val="edge"/>
          <c:x val="0.14169538443802435"/>
          <c:y val="0.14972681738268034"/>
          <c:w val="0.83105832799073454"/>
          <c:h val="0.70317225840912978"/>
        </c:manualLayout>
      </c:layout>
      <c:scatterChart>
        <c:scatterStyle val="smoothMarker"/>
        <c:varyColors val="0"/>
        <c:ser>
          <c:idx val="0"/>
          <c:order val="0"/>
          <c:spPr>
            <a:ln w="28575" cap="rnd">
              <a:solidFill>
                <a:srgbClr val="C00000"/>
              </a:solidFill>
              <a:round/>
            </a:ln>
            <a:effectLst/>
          </c:spPr>
          <c:marker>
            <c:symbol val="circle"/>
            <c:size val="5"/>
            <c:spPr>
              <a:solidFill>
                <a:srgbClr val="C00000"/>
              </a:solidFill>
              <a:ln w="28575">
                <a:solidFill>
                  <a:srgbClr val="C00000"/>
                </a:solidFill>
              </a:ln>
              <a:effectLst/>
            </c:spPr>
          </c:marker>
          <c:xVal>
            <c:numRef>
              <c:f>Hoja1!$A$9:$A$33</c:f>
              <c:numCache>
                <c:formatCode>General</c:formatCode>
                <c:ptCount val="25"/>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30</c:v>
                </c:pt>
              </c:numCache>
            </c:numRef>
          </c:xVal>
          <c:yVal>
            <c:numRef>
              <c:f>Hoja1!$B$9:$B$33</c:f>
              <c:numCache>
                <c:formatCode>General</c:formatCode>
                <c:ptCount val="25"/>
                <c:pt idx="0">
                  <c:v>76872</c:v>
                </c:pt>
                <c:pt idx="1">
                  <c:v>141879</c:v>
                </c:pt>
                <c:pt idx="2">
                  <c:v>152104</c:v>
                </c:pt>
                <c:pt idx="3">
                  <c:v>100132</c:v>
                </c:pt>
                <c:pt idx="4">
                  <c:v>54758</c:v>
                </c:pt>
                <c:pt idx="5">
                  <c:v>29847</c:v>
                </c:pt>
                <c:pt idx="6">
                  <c:v>15710</c:v>
                </c:pt>
                <c:pt idx="7">
                  <c:v>5880</c:v>
                </c:pt>
                <c:pt idx="8">
                  <c:v>2082</c:v>
                </c:pt>
                <c:pt idx="9">
                  <c:v>871</c:v>
                </c:pt>
                <c:pt idx="10">
                  <c:v>438</c:v>
                </c:pt>
                <c:pt idx="11">
                  <c:v>260</c:v>
                </c:pt>
                <c:pt idx="12">
                  <c:v>166</c:v>
                </c:pt>
                <c:pt idx="13">
                  <c:v>87</c:v>
                </c:pt>
                <c:pt idx="14">
                  <c:v>58</c:v>
                </c:pt>
                <c:pt idx="15">
                  <c:v>43</c:v>
                </c:pt>
                <c:pt idx="16">
                  <c:v>23</c:v>
                </c:pt>
                <c:pt idx="17">
                  <c:v>11</c:v>
                </c:pt>
                <c:pt idx="18">
                  <c:v>12</c:v>
                </c:pt>
                <c:pt idx="19">
                  <c:v>5</c:v>
                </c:pt>
                <c:pt idx="20">
                  <c:v>6</c:v>
                </c:pt>
                <c:pt idx="21">
                  <c:v>2</c:v>
                </c:pt>
                <c:pt idx="22">
                  <c:v>2</c:v>
                </c:pt>
                <c:pt idx="23">
                  <c:v>1</c:v>
                </c:pt>
                <c:pt idx="24">
                  <c:v>1</c:v>
                </c:pt>
              </c:numCache>
            </c:numRef>
          </c:yVal>
          <c:smooth val="1"/>
          <c:extLst>
            <c:ext xmlns:c16="http://schemas.microsoft.com/office/drawing/2014/chart" uri="{C3380CC4-5D6E-409C-BE32-E72D297353CC}">
              <c16:uniqueId val="{00000000-1F82-430E-89D2-0CB31C1B30CE}"/>
            </c:ext>
          </c:extLst>
        </c:ser>
        <c:ser>
          <c:idx val="1"/>
          <c:order val="1"/>
          <c:tx>
            <c:v>st</c:v>
          </c:tx>
          <c:spPr>
            <a:ln w="28575" cap="rnd">
              <a:solidFill>
                <a:srgbClr val="FFC000"/>
              </a:solidFill>
              <a:round/>
            </a:ln>
            <a:effectLst/>
          </c:spPr>
          <c:marker>
            <c:symbol val="circle"/>
            <c:size val="5"/>
            <c:spPr>
              <a:solidFill>
                <a:schemeClr val="accent2"/>
              </a:solidFill>
              <a:ln w="28575">
                <a:solidFill>
                  <a:srgbClr val="FFC000"/>
                </a:solidFill>
              </a:ln>
              <a:effectLst/>
            </c:spPr>
          </c:marker>
          <c:xVal>
            <c:numRef>
              <c:f>Hoja1!$A$35:$A$64</c:f>
              <c:numCache>
                <c:formatCode>General</c:formatCode>
                <c:ptCount val="3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numCache>
            </c:numRef>
          </c:xVal>
          <c:yVal>
            <c:numRef>
              <c:f>Hoja1!$B$35:$B$64</c:f>
              <c:numCache>
                <c:formatCode>General</c:formatCode>
                <c:ptCount val="30"/>
                <c:pt idx="0">
                  <c:v>302105</c:v>
                </c:pt>
                <c:pt idx="1">
                  <c:v>82889</c:v>
                </c:pt>
                <c:pt idx="2">
                  <c:v>47583</c:v>
                </c:pt>
                <c:pt idx="3">
                  <c:v>26908</c:v>
                </c:pt>
                <c:pt idx="4">
                  <c:v>15908</c:v>
                </c:pt>
                <c:pt idx="5">
                  <c:v>10373</c:v>
                </c:pt>
                <c:pt idx="6">
                  <c:v>7341</c:v>
                </c:pt>
                <c:pt idx="7">
                  <c:v>5614</c:v>
                </c:pt>
                <c:pt idx="8">
                  <c:v>4772</c:v>
                </c:pt>
                <c:pt idx="9">
                  <c:v>4134</c:v>
                </c:pt>
                <c:pt idx="10">
                  <c:v>3692</c:v>
                </c:pt>
                <c:pt idx="11">
                  <c:v>3353</c:v>
                </c:pt>
                <c:pt idx="12">
                  <c:v>3011</c:v>
                </c:pt>
                <c:pt idx="13">
                  <c:v>2877</c:v>
                </c:pt>
                <c:pt idx="14">
                  <c:v>2692</c:v>
                </c:pt>
                <c:pt idx="15">
                  <c:v>2391</c:v>
                </c:pt>
                <c:pt idx="16">
                  <c:v>2306</c:v>
                </c:pt>
                <c:pt idx="17">
                  <c:v>2247</c:v>
                </c:pt>
                <c:pt idx="18">
                  <c:v>2136</c:v>
                </c:pt>
                <c:pt idx="19">
                  <c:v>2056</c:v>
                </c:pt>
                <c:pt idx="20">
                  <c:v>1934</c:v>
                </c:pt>
                <c:pt idx="21">
                  <c:v>1898</c:v>
                </c:pt>
                <c:pt idx="22">
                  <c:v>1986</c:v>
                </c:pt>
                <c:pt idx="23">
                  <c:v>1735</c:v>
                </c:pt>
                <c:pt idx="24">
                  <c:v>1732</c:v>
                </c:pt>
                <c:pt idx="25">
                  <c:v>1586</c:v>
                </c:pt>
                <c:pt idx="26">
                  <c:v>1547</c:v>
                </c:pt>
                <c:pt idx="27">
                  <c:v>1534</c:v>
                </c:pt>
                <c:pt idx="28">
                  <c:v>1499</c:v>
                </c:pt>
                <c:pt idx="29">
                  <c:v>1411</c:v>
                </c:pt>
              </c:numCache>
            </c:numRef>
          </c:yVal>
          <c:smooth val="1"/>
          <c:extLst>
            <c:ext xmlns:c16="http://schemas.microsoft.com/office/drawing/2014/chart" uri="{C3380CC4-5D6E-409C-BE32-E72D297353CC}">
              <c16:uniqueId val="{00000001-1F82-430E-89D2-0CB31C1B30CE}"/>
            </c:ext>
          </c:extLst>
        </c:ser>
        <c:dLbls>
          <c:showLegendKey val="0"/>
          <c:showVal val="0"/>
          <c:showCatName val="0"/>
          <c:showSerName val="0"/>
          <c:showPercent val="0"/>
          <c:showBubbleSize val="0"/>
        </c:dLbls>
        <c:axId val="623200143"/>
        <c:axId val="662796815"/>
      </c:scatterChart>
      <c:valAx>
        <c:axId val="6232001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1" i="0" u="none" strike="noStrike" kern="1200" baseline="0">
                    <a:solidFill>
                      <a:schemeClr val="tx1"/>
                    </a:solidFill>
                    <a:latin typeface="Abadi Extra Light" panose="020B0204020104020204" pitchFamily="34" charset="0"/>
                    <a:ea typeface="+mn-ea"/>
                    <a:cs typeface="+mn-cs"/>
                  </a:defRPr>
                </a:pPr>
                <a:r>
                  <a:rPr lang="en-GB" sz="2000" b="1" dirty="0" err="1">
                    <a:solidFill>
                      <a:schemeClr val="tx1"/>
                    </a:solidFill>
                  </a:rPr>
                  <a:t>dictTscore</a:t>
                </a:r>
                <a:r>
                  <a:rPr lang="en-GB" sz="2000" b="1" dirty="0">
                    <a:solidFill>
                      <a:schemeClr val="tx1"/>
                    </a:solidFill>
                  </a:rPr>
                  <a:t> </a:t>
                </a:r>
                <a:r>
                  <a:rPr lang="en-GB" sz="2000" b="1" baseline="0" dirty="0">
                    <a:solidFill>
                      <a:schemeClr val="tx1"/>
                    </a:solidFill>
                  </a:rPr>
                  <a:t>and </a:t>
                </a:r>
                <a:r>
                  <a:rPr lang="en-GB" sz="2000" b="1" baseline="0" dirty="0" err="1">
                    <a:solidFill>
                      <a:schemeClr val="tx1"/>
                    </a:solidFill>
                  </a:rPr>
                  <a:t>dictSTscore</a:t>
                </a:r>
                <a:endParaRPr lang="en-GB" sz="2000" b="1" dirty="0">
                  <a:solidFill>
                    <a:schemeClr val="tx1"/>
                  </a:solidFill>
                </a:endParaRPr>
              </a:p>
            </c:rich>
          </c:tx>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Abadi Extra Light" panose="020B020402010402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badi Extra Light" panose="020B0204020104020204" pitchFamily="34" charset="0"/>
                <a:ea typeface="+mn-ea"/>
                <a:cs typeface="+mn-cs"/>
              </a:defRPr>
            </a:pPr>
            <a:endParaRPr lang="en-US"/>
          </a:p>
        </c:txPr>
        <c:crossAx val="662796815"/>
        <c:crosses val="autoZero"/>
        <c:crossBetween val="midCat"/>
      </c:valAx>
      <c:valAx>
        <c:axId val="6627968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1" i="0" u="none" strike="noStrike" kern="1200" baseline="0">
                    <a:solidFill>
                      <a:schemeClr val="tx1"/>
                    </a:solidFill>
                    <a:latin typeface="Abadi Extra Light" panose="020B0204020104020204" pitchFamily="34" charset="0"/>
                    <a:ea typeface="+mn-ea"/>
                    <a:cs typeface="+mn-cs"/>
                  </a:defRPr>
                </a:pPr>
                <a:r>
                  <a:rPr lang="en-GB" sz="2000" b="1">
                    <a:solidFill>
                      <a:schemeClr val="tx1"/>
                    </a:solidFill>
                  </a:rPr>
                  <a:t>Number of Jokes</a:t>
                </a: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Abadi Extra Light" panose="020B020402010402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badi Extra Light" panose="020B0204020104020204" pitchFamily="34" charset="0"/>
                <a:ea typeface="+mn-ea"/>
                <a:cs typeface="+mn-cs"/>
              </a:defRPr>
            </a:pPr>
            <a:endParaRPr lang="en-US"/>
          </a:p>
        </c:txPr>
        <c:crossAx val="62320014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latin typeface="Abadi Extra Light" panose="020B0204020104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2225" cap="rnd">
              <a:solidFill>
                <a:schemeClr val="accent1"/>
              </a:solidFill>
              <a:round/>
            </a:ln>
            <a:effectLst/>
          </c:spPr>
          <c:marker>
            <c:symbol val="none"/>
          </c:marker>
          <c:val>
            <c:numRef>
              <c:f>Hoja4!$B$2:$B$11</c:f>
              <c:numCache>
                <c:formatCode>General</c:formatCode>
                <c:ptCount val="10"/>
                <c:pt idx="0">
                  <c:v>23.537689087500301</c:v>
                </c:pt>
                <c:pt idx="1">
                  <c:v>68.339191564147001</c:v>
                </c:pt>
                <c:pt idx="2">
                  <c:v>119.58693304534999</c:v>
                </c:pt>
                <c:pt idx="3">
                  <c:v>74.273408239700004</c:v>
                </c:pt>
                <c:pt idx="4">
                  <c:v>61.029210406207</c:v>
                </c:pt>
                <c:pt idx="5">
                  <c:v>56.454022988505002</c:v>
                </c:pt>
                <c:pt idx="6">
                  <c:v>74.849397590360994</c:v>
                </c:pt>
                <c:pt idx="7">
                  <c:v>82.717948717948005</c:v>
                </c:pt>
                <c:pt idx="8">
                  <c:v>59.002544529262003</c:v>
                </c:pt>
                <c:pt idx="9">
                  <c:v>87.541782729805007</c:v>
                </c:pt>
              </c:numCache>
            </c:numRef>
          </c:val>
          <c:smooth val="0"/>
          <c:extLst>
            <c:ext xmlns:c16="http://schemas.microsoft.com/office/drawing/2014/chart" uri="{C3380CC4-5D6E-409C-BE32-E72D297353CC}">
              <c16:uniqueId val="{00000000-02D3-4DA1-96A2-CD9D1D955A65}"/>
            </c:ext>
          </c:extLst>
        </c:ser>
        <c:ser>
          <c:idx val="1"/>
          <c:order val="1"/>
          <c:spPr>
            <a:ln w="22225" cap="rnd">
              <a:solidFill>
                <a:schemeClr val="accent2"/>
              </a:solidFill>
              <a:round/>
            </a:ln>
            <a:effectLst/>
          </c:spPr>
          <c:marker>
            <c:symbol val="none"/>
          </c:marker>
          <c:val>
            <c:numRef>
              <c:f>Hoja4!$C$2:$C$11</c:f>
              <c:numCache>
                <c:formatCode>General</c:formatCode>
                <c:ptCount val="10"/>
                <c:pt idx="0">
                  <c:v>32.641417670570398</c:v>
                </c:pt>
                <c:pt idx="1">
                  <c:v>84.920310409419002</c:v>
                </c:pt>
                <c:pt idx="2">
                  <c:v>116.04013254786</c:v>
                </c:pt>
                <c:pt idx="3">
                  <c:v>118.90421396361</c:v>
                </c:pt>
                <c:pt idx="4">
                  <c:v>94.824672048435005</c:v>
                </c:pt>
                <c:pt idx="5">
                  <c:v>111.04479283313999</c:v>
                </c:pt>
                <c:pt idx="6">
                  <c:v>129.40550363446999</c:v>
                </c:pt>
                <c:pt idx="7">
                  <c:v>142.12476129852999</c:v>
                </c:pt>
                <c:pt idx="8">
                  <c:v>140.75109809662999</c:v>
                </c:pt>
                <c:pt idx="9">
                  <c:v>103.54852686308</c:v>
                </c:pt>
              </c:numCache>
            </c:numRef>
          </c:val>
          <c:smooth val="0"/>
          <c:extLst>
            <c:ext xmlns:c16="http://schemas.microsoft.com/office/drawing/2014/chart" uri="{C3380CC4-5D6E-409C-BE32-E72D297353CC}">
              <c16:uniqueId val="{00000001-02D3-4DA1-96A2-CD9D1D955A65}"/>
            </c:ext>
          </c:extLst>
        </c:ser>
        <c:ser>
          <c:idx val="2"/>
          <c:order val="2"/>
          <c:spPr>
            <a:ln w="22225" cap="rnd">
              <a:solidFill>
                <a:schemeClr val="accent3"/>
              </a:solidFill>
              <a:round/>
            </a:ln>
            <a:effectLst/>
          </c:spPr>
          <c:marker>
            <c:symbol val="none"/>
          </c:marker>
          <c:val>
            <c:numRef>
              <c:f>Hoja4!$D$2:$D$11</c:f>
              <c:numCache>
                <c:formatCode>General</c:formatCode>
                <c:ptCount val="10"/>
                <c:pt idx="0">
                  <c:v>29.9129160587127</c:v>
                </c:pt>
                <c:pt idx="1">
                  <c:v>87.643609295570002</c:v>
                </c:pt>
                <c:pt idx="2">
                  <c:v>123.82969396195</c:v>
                </c:pt>
                <c:pt idx="3">
                  <c:v>134.25766241383999</c:v>
                </c:pt>
                <c:pt idx="4">
                  <c:v>150.95773930753001</c:v>
                </c:pt>
                <c:pt idx="5">
                  <c:v>182.30158730158001</c:v>
                </c:pt>
                <c:pt idx="6">
                  <c:v>137.94931129476001</c:v>
                </c:pt>
                <c:pt idx="7">
                  <c:v>97.085488505746994</c:v>
                </c:pt>
                <c:pt idx="8">
                  <c:v>102.71688741721</c:v>
                </c:pt>
                <c:pt idx="9">
                  <c:v>153.49860982390999</c:v>
                </c:pt>
              </c:numCache>
            </c:numRef>
          </c:val>
          <c:smooth val="0"/>
          <c:extLst>
            <c:ext xmlns:c16="http://schemas.microsoft.com/office/drawing/2014/chart" uri="{C3380CC4-5D6E-409C-BE32-E72D297353CC}">
              <c16:uniqueId val="{00000002-02D3-4DA1-96A2-CD9D1D955A65}"/>
            </c:ext>
          </c:extLst>
        </c:ser>
        <c:ser>
          <c:idx val="3"/>
          <c:order val="3"/>
          <c:spPr>
            <a:ln w="22225" cap="rnd">
              <a:solidFill>
                <a:schemeClr val="accent4"/>
              </a:solidFill>
              <a:round/>
            </a:ln>
            <a:effectLst/>
          </c:spPr>
          <c:marker>
            <c:symbol val="none"/>
          </c:marker>
          <c:val>
            <c:numRef>
              <c:f>Hoja4!$E$2:$E$11</c:f>
              <c:numCache>
                <c:formatCode>General</c:formatCode>
                <c:ptCount val="10"/>
                <c:pt idx="0">
                  <c:v>32.478639995508999</c:v>
                </c:pt>
                <c:pt idx="1">
                  <c:v>94.739755940912005</c:v>
                </c:pt>
                <c:pt idx="2">
                  <c:v>162.09888662755</c:v>
                </c:pt>
                <c:pt idx="3">
                  <c:v>143.37965648003001</c:v>
                </c:pt>
                <c:pt idx="4">
                  <c:v>212.79087746424</c:v>
                </c:pt>
                <c:pt idx="5">
                  <c:v>151.00953516089999</c:v>
                </c:pt>
                <c:pt idx="6">
                  <c:v>187.86948853614999</c:v>
                </c:pt>
                <c:pt idx="7">
                  <c:v>143.46612149532001</c:v>
                </c:pt>
                <c:pt idx="8">
                  <c:v>297.09876543208998</c:v>
                </c:pt>
                <c:pt idx="9">
                  <c:v>266.54966887416998</c:v>
                </c:pt>
              </c:numCache>
            </c:numRef>
          </c:val>
          <c:smooth val="0"/>
          <c:extLst>
            <c:ext xmlns:c16="http://schemas.microsoft.com/office/drawing/2014/chart" uri="{C3380CC4-5D6E-409C-BE32-E72D297353CC}">
              <c16:uniqueId val="{00000003-02D3-4DA1-96A2-CD9D1D955A65}"/>
            </c:ext>
          </c:extLst>
        </c:ser>
        <c:ser>
          <c:idx val="4"/>
          <c:order val="4"/>
          <c:spPr>
            <a:ln w="22225" cap="rnd">
              <a:solidFill>
                <a:schemeClr val="accent5"/>
              </a:solidFill>
              <a:round/>
            </a:ln>
            <a:effectLst/>
          </c:spPr>
          <c:marker>
            <c:symbol val="none"/>
          </c:marker>
          <c:val>
            <c:numRef>
              <c:f>Hoja4!$F$2:$F$11</c:f>
              <c:numCache>
                <c:formatCode>General</c:formatCode>
                <c:ptCount val="10"/>
                <c:pt idx="0">
                  <c:v>34.560726485608903</c:v>
                </c:pt>
                <c:pt idx="1">
                  <c:v>96.649293880295005</c:v>
                </c:pt>
                <c:pt idx="2">
                  <c:v>120.51543209876</c:v>
                </c:pt>
                <c:pt idx="3">
                  <c:v>167.42537014805001</c:v>
                </c:pt>
                <c:pt idx="4">
                  <c:v>138.38601602329999</c:v>
                </c:pt>
                <c:pt idx="5">
                  <c:v>125.5411622276</c:v>
                </c:pt>
                <c:pt idx="6">
                  <c:v>217.53547297297001</c:v>
                </c:pt>
                <c:pt idx="7">
                  <c:v>100.35346756152001</c:v>
                </c:pt>
                <c:pt idx="8">
                  <c:v>135.18260869565</c:v>
                </c:pt>
                <c:pt idx="9">
                  <c:v>71.581081081080995</c:v>
                </c:pt>
              </c:numCache>
            </c:numRef>
          </c:val>
          <c:smooth val="0"/>
          <c:extLst>
            <c:ext xmlns:c16="http://schemas.microsoft.com/office/drawing/2014/chart" uri="{C3380CC4-5D6E-409C-BE32-E72D297353CC}">
              <c16:uniqueId val="{00000004-02D3-4DA1-96A2-CD9D1D955A65}"/>
            </c:ext>
          </c:extLst>
        </c:ser>
        <c:ser>
          <c:idx val="5"/>
          <c:order val="5"/>
          <c:spPr>
            <a:ln w="22225" cap="rnd">
              <a:solidFill>
                <a:schemeClr val="accent6"/>
              </a:solidFill>
              <a:round/>
            </a:ln>
            <a:effectLst/>
          </c:spPr>
          <c:marker>
            <c:symbol val="none"/>
          </c:marker>
          <c:val>
            <c:numRef>
              <c:f>Hoja4!$G$2:$G$11</c:f>
              <c:numCache>
                <c:formatCode>General</c:formatCode>
                <c:ptCount val="10"/>
                <c:pt idx="0">
                  <c:v>53.828619398165998</c:v>
                </c:pt>
                <c:pt idx="1">
                  <c:v>101.6753503059</c:v>
                </c:pt>
                <c:pt idx="2">
                  <c:v>122.85024793388</c:v>
                </c:pt>
                <c:pt idx="3">
                  <c:v>149.64924924924</c:v>
                </c:pt>
                <c:pt idx="4">
                  <c:v>240.25235849056</c:v>
                </c:pt>
                <c:pt idx="5">
                  <c:v>143.66415094339001</c:v>
                </c:pt>
                <c:pt idx="6">
                  <c:v>168.49210526314999</c:v>
                </c:pt>
                <c:pt idx="7">
                  <c:v>161.10243902439001</c:v>
                </c:pt>
                <c:pt idx="8">
                  <c:v>103.26315789473</c:v>
                </c:pt>
                <c:pt idx="9">
                  <c:v>57.877192982456002</c:v>
                </c:pt>
              </c:numCache>
            </c:numRef>
          </c:val>
          <c:smooth val="0"/>
          <c:extLst>
            <c:ext xmlns:c16="http://schemas.microsoft.com/office/drawing/2014/chart" uri="{C3380CC4-5D6E-409C-BE32-E72D297353CC}">
              <c16:uniqueId val="{00000005-02D3-4DA1-96A2-CD9D1D955A65}"/>
            </c:ext>
          </c:extLst>
        </c:ser>
        <c:ser>
          <c:idx val="6"/>
          <c:order val="6"/>
          <c:spPr>
            <a:ln w="22225" cap="rnd">
              <a:solidFill>
                <a:schemeClr val="accent1">
                  <a:lumMod val="60000"/>
                </a:schemeClr>
              </a:solidFill>
              <a:round/>
            </a:ln>
            <a:effectLst/>
          </c:spPr>
          <c:marker>
            <c:symbol val="none"/>
          </c:marker>
          <c:val>
            <c:numRef>
              <c:f>Hoja4!$H$2:$H$11</c:f>
              <c:numCache>
                <c:formatCode>General</c:formatCode>
                <c:ptCount val="10"/>
                <c:pt idx="0">
                  <c:v>22.788218613044599</c:v>
                </c:pt>
                <c:pt idx="1">
                  <c:v>112.10794223825999</c:v>
                </c:pt>
                <c:pt idx="2">
                  <c:v>125.87257617728</c:v>
                </c:pt>
                <c:pt idx="3">
                  <c:v>236.16010733452001</c:v>
                </c:pt>
                <c:pt idx="4">
                  <c:v>134.02090592334</c:v>
                </c:pt>
                <c:pt idx="5">
                  <c:v>153.56183745582999</c:v>
                </c:pt>
                <c:pt idx="6">
                  <c:v>337.87755102040001</c:v>
                </c:pt>
                <c:pt idx="7">
                  <c:v>231.48461538461001</c:v>
                </c:pt>
                <c:pt idx="8">
                  <c:v>172.35869565217001</c:v>
                </c:pt>
                <c:pt idx="9">
                  <c:v>21.684210526314999</c:v>
                </c:pt>
              </c:numCache>
            </c:numRef>
          </c:val>
          <c:smooth val="0"/>
          <c:extLst>
            <c:ext xmlns:c16="http://schemas.microsoft.com/office/drawing/2014/chart" uri="{C3380CC4-5D6E-409C-BE32-E72D297353CC}">
              <c16:uniqueId val="{00000006-02D3-4DA1-96A2-CD9D1D955A65}"/>
            </c:ext>
          </c:extLst>
        </c:ser>
        <c:ser>
          <c:idx val="7"/>
          <c:order val="7"/>
          <c:spPr>
            <a:ln w="22225" cap="rnd">
              <a:solidFill>
                <a:schemeClr val="accent2">
                  <a:lumMod val="60000"/>
                </a:schemeClr>
              </a:solidFill>
              <a:round/>
            </a:ln>
            <a:effectLst/>
          </c:spPr>
          <c:marker>
            <c:symbol val="none"/>
          </c:marker>
          <c:val>
            <c:numRef>
              <c:f>Hoja4!$I$2:$I$11</c:f>
              <c:numCache>
                <c:formatCode>General</c:formatCode>
                <c:ptCount val="10"/>
                <c:pt idx="0">
                  <c:v>36.846127717391298</c:v>
                </c:pt>
                <c:pt idx="1">
                  <c:v>126.96352941176001</c:v>
                </c:pt>
                <c:pt idx="2">
                  <c:v>220.94263565891001</c:v>
                </c:pt>
                <c:pt idx="3">
                  <c:v>177.40503432494</c:v>
                </c:pt>
                <c:pt idx="4">
                  <c:v>264.22641509432998</c:v>
                </c:pt>
                <c:pt idx="5">
                  <c:v>257.55555555554997</c:v>
                </c:pt>
                <c:pt idx="6">
                  <c:v>145.03846153846001</c:v>
                </c:pt>
                <c:pt idx="7">
                  <c:v>104.44871794871</c:v>
                </c:pt>
                <c:pt idx="8">
                  <c:v>104.5641025641</c:v>
                </c:pt>
                <c:pt idx="9">
                  <c:v>708.86842105262997</c:v>
                </c:pt>
              </c:numCache>
            </c:numRef>
          </c:val>
          <c:smooth val="0"/>
          <c:extLst>
            <c:ext xmlns:c16="http://schemas.microsoft.com/office/drawing/2014/chart" uri="{C3380CC4-5D6E-409C-BE32-E72D297353CC}">
              <c16:uniqueId val="{00000007-02D3-4DA1-96A2-CD9D1D955A65}"/>
            </c:ext>
          </c:extLst>
        </c:ser>
        <c:ser>
          <c:idx val="8"/>
          <c:order val="8"/>
          <c:spPr>
            <a:ln w="22225" cap="rnd">
              <a:solidFill>
                <a:schemeClr val="accent3">
                  <a:lumMod val="60000"/>
                </a:schemeClr>
              </a:solidFill>
              <a:round/>
            </a:ln>
            <a:effectLst/>
          </c:spPr>
          <c:marker>
            <c:symbol val="none"/>
          </c:marker>
          <c:val>
            <c:numRef>
              <c:f>Hoja4!$J$2:$J$11</c:f>
              <c:numCache>
                <c:formatCode>General</c:formatCode>
                <c:ptCount val="10"/>
                <c:pt idx="0">
                  <c:v>25.608856088560799</c:v>
                </c:pt>
                <c:pt idx="1">
                  <c:v>237.25523012552</c:v>
                </c:pt>
                <c:pt idx="2">
                  <c:v>125.6814159292</c:v>
                </c:pt>
                <c:pt idx="3">
                  <c:v>34.580645161290001</c:v>
                </c:pt>
                <c:pt idx="4">
                  <c:v>315.70175438595999</c:v>
                </c:pt>
                <c:pt idx="5">
                  <c:v>580.58823529410995</c:v>
                </c:pt>
                <c:pt idx="6">
                  <c:v>307.47826086956002</c:v>
                </c:pt>
                <c:pt idx="7">
                  <c:v>173.78571428570999</c:v>
                </c:pt>
                <c:pt idx="8">
                  <c:v>198.05555555555</c:v>
                </c:pt>
                <c:pt idx="9">
                  <c:v>25.428571428571001</c:v>
                </c:pt>
              </c:numCache>
            </c:numRef>
          </c:val>
          <c:smooth val="0"/>
          <c:extLst>
            <c:ext xmlns:c16="http://schemas.microsoft.com/office/drawing/2014/chart" uri="{C3380CC4-5D6E-409C-BE32-E72D297353CC}">
              <c16:uniqueId val="{00000008-02D3-4DA1-96A2-CD9D1D955A65}"/>
            </c:ext>
          </c:extLst>
        </c:ser>
        <c:ser>
          <c:idx val="9"/>
          <c:order val="9"/>
          <c:spPr>
            <a:ln w="22225" cap="rnd">
              <a:solidFill>
                <a:schemeClr val="accent4">
                  <a:lumMod val="60000"/>
                </a:schemeClr>
              </a:solidFill>
              <a:round/>
            </a:ln>
            <a:effectLst/>
          </c:spPr>
          <c:marker>
            <c:symbol val="none"/>
          </c:marker>
          <c:val>
            <c:numRef>
              <c:f>Hoja4!$K$2:$K$11</c:f>
              <c:numCache>
                <c:formatCode>General</c:formatCode>
                <c:ptCount val="10"/>
                <c:pt idx="0">
                  <c:v>120.480769230769</c:v>
                </c:pt>
                <c:pt idx="1">
                  <c:v>141.82142857142</c:v>
                </c:pt>
                <c:pt idx="2">
                  <c:v>38.96</c:v>
                </c:pt>
                <c:pt idx="3">
                  <c:v>43.953488372092998</c:v>
                </c:pt>
                <c:pt idx="4">
                  <c:v>49.774193548386997</c:v>
                </c:pt>
                <c:pt idx="5">
                  <c:v>125.36</c:v>
                </c:pt>
                <c:pt idx="6">
                  <c:v>62.611111111111001</c:v>
                </c:pt>
                <c:pt idx="7">
                  <c:v>139.0625</c:v>
                </c:pt>
                <c:pt idx="8">
                  <c:v>435.5</c:v>
                </c:pt>
                <c:pt idx="9">
                  <c:v>528.75</c:v>
                </c:pt>
              </c:numCache>
            </c:numRef>
          </c:val>
          <c:smooth val="0"/>
          <c:extLst>
            <c:ext xmlns:c16="http://schemas.microsoft.com/office/drawing/2014/chart" uri="{C3380CC4-5D6E-409C-BE32-E72D297353CC}">
              <c16:uniqueId val="{00000009-02D3-4DA1-96A2-CD9D1D955A65}"/>
            </c:ext>
          </c:extLst>
        </c:ser>
        <c:dLbls>
          <c:showLegendKey val="0"/>
          <c:showVal val="0"/>
          <c:showCatName val="0"/>
          <c:showSerName val="0"/>
          <c:showPercent val="0"/>
          <c:showBubbleSize val="0"/>
        </c:dLbls>
        <c:smooth val="0"/>
        <c:axId val="773465791"/>
        <c:axId val="678001743"/>
      </c:lineChart>
      <c:catAx>
        <c:axId val="773465791"/>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Abadi Extra Light" panose="020B0204020104020204" pitchFamily="34" charset="0"/>
                    <a:ea typeface="+mn-ea"/>
                    <a:cs typeface="+mn-cs"/>
                  </a:defRPr>
                </a:pPr>
                <a:r>
                  <a:rPr lang="en-GB" sz="1800">
                    <a:latin typeface="Abadi Extra Light" panose="020B0204020104020204" pitchFamily="34" charset="0"/>
                  </a:rPr>
                  <a:t>dictTscore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Abadi Extra Light" panose="020B0204020104020204" pitchFamily="34" charset="0"/>
                  <a:ea typeface="+mn-ea"/>
                  <a:cs typeface="+mn-cs"/>
                </a:defRPr>
              </a:pPr>
              <a:endParaRPr lang="en-US"/>
            </a:p>
          </c:txPr>
        </c:title>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cap="none" spc="0" normalizeH="0" baseline="0">
                <a:solidFill>
                  <a:schemeClr val="dk1">
                    <a:lumMod val="65000"/>
                    <a:lumOff val="35000"/>
                  </a:schemeClr>
                </a:solidFill>
                <a:latin typeface="Abadi Extra Light" panose="020B0204020104020204" pitchFamily="34" charset="0"/>
                <a:ea typeface="+mn-ea"/>
                <a:cs typeface="+mn-cs"/>
              </a:defRPr>
            </a:pPr>
            <a:endParaRPr lang="en-US"/>
          </a:p>
        </c:txPr>
        <c:crossAx val="678001743"/>
        <c:crosses val="autoZero"/>
        <c:auto val="1"/>
        <c:lblAlgn val="ctr"/>
        <c:lblOffset val="100"/>
        <c:noMultiLvlLbl val="0"/>
      </c:catAx>
      <c:valAx>
        <c:axId val="678001743"/>
        <c:scaling>
          <c:orientation val="minMax"/>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dk1">
                        <a:lumMod val="65000"/>
                        <a:lumOff val="35000"/>
                      </a:schemeClr>
                    </a:solidFill>
                    <a:latin typeface="Abadi Extra Light" panose="020B0204020104020204" pitchFamily="34" charset="0"/>
                    <a:ea typeface="+mn-ea"/>
                    <a:cs typeface="+mn-cs"/>
                  </a:defRPr>
                </a:pPr>
                <a:r>
                  <a:rPr lang="en-GB" sz="1800">
                    <a:latin typeface="Abadi Extra Light" panose="020B0204020104020204" pitchFamily="34" charset="0"/>
                  </a:rPr>
                  <a:t>Average Score</a:t>
                </a: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dk1">
                      <a:lumMod val="65000"/>
                      <a:lumOff val="35000"/>
                    </a:schemeClr>
                  </a:solidFill>
                  <a:latin typeface="Abadi Extra Light" panose="020B020402010402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lumMod val="65000"/>
                    <a:lumOff val="35000"/>
                  </a:schemeClr>
                </a:solidFill>
                <a:latin typeface="Abadi Extra Light" panose="020B0204020104020204" pitchFamily="34" charset="0"/>
                <a:ea typeface="+mn-ea"/>
                <a:cs typeface="+mn-cs"/>
              </a:defRPr>
            </a:pPr>
            <a:endParaRPr lang="en-US"/>
          </a:p>
        </c:txPr>
        <c:crossAx val="773465791"/>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175" cap="rnd">
              <a:solidFill>
                <a:schemeClr val="accent1"/>
              </a:solidFill>
              <a:prstDash val="sysDot"/>
              <a:round/>
            </a:ln>
            <a:effectLst/>
          </c:spPr>
          <c:marker>
            <c:symbol val="none"/>
          </c:marker>
          <c:trendline>
            <c:spPr>
              <a:ln w="28575" cap="rnd">
                <a:solidFill>
                  <a:schemeClr val="accent1"/>
                </a:solidFill>
              </a:ln>
              <a:effectLst/>
            </c:spPr>
            <c:trendlineType val="linear"/>
            <c:dispRSqr val="0"/>
            <c:dispEq val="0"/>
          </c:trendline>
          <c:val>
            <c:numRef>
              <c:f>Hoja4!$B$2:$B$11</c:f>
              <c:numCache>
                <c:formatCode>General</c:formatCode>
                <c:ptCount val="10"/>
                <c:pt idx="0">
                  <c:v>23.537689087500301</c:v>
                </c:pt>
                <c:pt idx="1">
                  <c:v>68.339191564147001</c:v>
                </c:pt>
                <c:pt idx="2">
                  <c:v>119.58693304534999</c:v>
                </c:pt>
                <c:pt idx="3">
                  <c:v>74.273408239700004</c:v>
                </c:pt>
                <c:pt idx="4">
                  <c:v>61.029210406207</c:v>
                </c:pt>
                <c:pt idx="5">
                  <c:v>56.454022988505002</c:v>
                </c:pt>
                <c:pt idx="6">
                  <c:v>74.849397590360994</c:v>
                </c:pt>
                <c:pt idx="7">
                  <c:v>82.717948717948005</c:v>
                </c:pt>
                <c:pt idx="8">
                  <c:v>59.002544529262003</c:v>
                </c:pt>
                <c:pt idx="9">
                  <c:v>87.541782729805007</c:v>
                </c:pt>
              </c:numCache>
            </c:numRef>
          </c:val>
          <c:smooth val="0"/>
          <c:extLst>
            <c:ext xmlns:c16="http://schemas.microsoft.com/office/drawing/2014/chart" uri="{C3380CC4-5D6E-409C-BE32-E72D297353CC}">
              <c16:uniqueId val="{00000001-44A4-4C11-94D1-2B8CCAD1E221}"/>
            </c:ext>
          </c:extLst>
        </c:ser>
        <c:ser>
          <c:idx val="1"/>
          <c:order val="1"/>
          <c:spPr>
            <a:ln w="3175" cap="rnd">
              <a:solidFill>
                <a:schemeClr val="accent2"/>
              </a:solidFill>
              <a:prstDash val="sysDot"/>
              <a:round/>
            </a:ln>
            <a:effectLst/>
          </c:spPr>
          <c:marker>
            <c:symbol val="none"/>
          </c:marker>
          <c:trendline>
            <c:spPr>
              <a:ln w="28575" cap="rnd">
                <a:solidFill>
                  <a:schemeClr val="accent2"/>
                </a:solidFill>
              </a:ln>
              <a:effectLst/>
            </c:spPr>
            <c:trendlineType val="linear"/>
            <c:dispRSqr val="0"/>
            <c:dispEq val="0"/>
          </c:trendline>
          <c:val>
            <c:numRef>
              <c:f>Hoja4!$C$2:$C$11</c:f>
              <c:numCache>
                <c:formatCode>General</c:formatCode>
                <c:ptCount val="10"/>
                <c:pt idx="0">
                  <c:v>32.641417670570398</c:v>
                </c:pt>
                <c:pt idx="1">
                  <c:v>84.920310409419002</c:v>
                </c:pt>
                <c:pt idx="2">
                  <c:v>116.04013254786</c:v>
                </c:pt>
                <c:pt idx="3">
                  <c:v>118.90421396361</c:v>
                </c:pt>
                <c:pt idx="4">
                  <c:v>94.824672048435005</c:v>
                </c:pt>
                <c:pt idx="5">
                  <c:v>111.04479283313999</c:v>
                </c:pt>
                <c:pt idx="6">
                  <c:v>129.40550363446999</c:v>
                </c:pt>
                <c:pt idx="7">
                  <c:v>142.12476129852999</c:v>
                </c:pt>
                <c:pt idx="8">
                  <c:v>140.75109809662999</c:v>
                </c:pt>
                <c:pt idx="9">
                  <c:v>103.54852686308</c:v>
                </c:pt>
              </c:numCache>
            </c:numRef>
          </c:val>
          <c:smooth val="0"/>
          <c:extLst>
            <c:ext xmlns:c16="http://schemas.microsoft.com/office/drawing/2014/chart" uri="{C3380CC4-5D6E-409C-BE32-E72D297353CC}">
              <c16:uniqueId val="{00000003-44A4-4C11-94D1-2B8CCAD1E221}"/>
            </c:ext>
          </c:extLst>
        </c:ser>
        <c:ser>
          <c:idx val="2"/>
          <c:order val="2"/>
          <c:spPr>
            <a:ln w="3175" cap="rnd">
              <a:solidFill>
                <a:schemeClr val="accent3"/>
              </a:solidFill>
              <a:prstDash val="sysDot"/>
              <a:round/>
            </a:ln>
            <a:effectLst/>
          </c:spPr>
          <c:marker>
            <c:symbol val="none"/>
          </c:marker>
          <c:trendline>
            <c:spPr>
              <a:ln w="28575" cap="rnd">
                <a:solidFill>
                  <a:schemeClr val="accent3"/>
                </a:solidFill>
              </a:ln>
              <a:effectLst/>
            </c:spPr>
            <c:trendlineType val="linear"/>
            <c:dispRSqr val="0"/>
            <c:dispEq val="0"/>
          </c:trendline>
          <c:val>
            <c:numRef>
              <c:f>Hoja4!$D$2:$D$11</c:f>
              <c:numCache>
                <c:formatCode>General</c:formatCode>
                <c:ptCount val="10"/>
                <c:pt idx="0">
                  <c:v>29.9129160587127</c:v>
                </c:pt>
                <c:pt idx="1">
                  <c:v>87.643609295570002</c:v>
                </c:pt>
                <c:pt idx="2">
                  <c:v>123.82969396195</c:v>
                </c:pt>
                <c:pt idx="3">
                  <c:v>134.25766241383999</c:v>
                </c:pt>
                <c:pt idx="4">
                  <c:v>150.95773930753001</c:v>
                </c:pt>
                <c:pt idx="5">
                  <c:v>182.30158730158001</c:v>
                </c:pt>
                <c:pt idx="6">
                  <c:v>137.94931129476001</c:v>
                </c:pt>
                <c:pt idx="7">
                  <c:v>97.085488505746994</c:v>
                </c:pt>
                <c:pt idx="8">
                  <c:v>102.71688741721</c:v>
                </c:pt>
                <c:pt idx="9">
                  <c:v>153.49860982390999</c:v>
                </c:pt>
              </c:numCache>
            </c:numRef>
          </c:val>
          <c:smooth val="0"/>
          <c:extLst>
            <c:ext xmlns:c16="http://schemas.microsoft.com/office/drawing/2014/chart" uri="{C3380CC4-5D6E-409C-BE32-E72D297353CC}">
              <c16:uniqueId val="{00000005-44A4-4C11-94D1-2B8CCAD1E221}"/>
            </c:ext>
          </c:extLst>
        </c:ser>
        <c:ser>
          <c:idx val="3"/>
          <c:order val="3"/>
          <c:spPr>
            <a:ln w="3175" cap="rnd">
              <a:solidFill>
                <a:schemeClr val="accent4"/>
              </a:solidFill>
              <a:prstDash val="sysDot"/>
              <a:round/>
            </a:ln>
            <a:effectLst/>
          </c:spPr>
          <c:marker>
            <c:symbol val="none"/>
          </c:marker>
          <c:trendline>
            <c:spPr>
              <a:ln w="28575" cap="rnd">
                <a:solidFill>
                  <a:schemeClr val="accent4"/>
                </a:solidFill>
              </a:ln>
              <a:effectLst/>
            </c:spPr>
            <c:trendlineType val="linear"/>
            <c:dispRSqr val="0"/>
            <c:dispEq val="0"/>
          </c:trendline>
          <c:val>
            <c:numRef>
              <c:f>Hoja4!$E$2:$E$11</c:f>
              <c:numCache>
                <c:formatCode>General</c:formatCode>
                <c:ptCount val="10"/>
                <c:pt idx="0">
                  <c:v>32.478639995508999</c:v>
                </c:pt>
                <c:pt idx="1">
                  <c:v>94.739755940912005</c:v>
                </c:pt>
                <c:pt idx="2">
                  <c:v>162.09888662755</c:v>
                </c:pt>
                <c:pt idx="3">
                  <c:v>143.37965648003001</c:v>
                </c:pt>
                <c:pt idx="4">
                  <c:v>212.79087746424</c:v>
                </c:pt>
                <c:pt idx="5">
                  <c:v>151.00953516089999</c:v>
                </c:pt>
                <c:pt idx="6">
                  <c:v>187.86948853614999</c:v>
                </c:pt>
                <c:pt idx="7">
                  <c:v>143.46612149532001</c:v>
                </c:pt>
                <c:pt idx="8">
                  <c:v>297.09876543208998</c:v>
                </c:pt>
                <c:pt idx="9">
                  <c:v>266.54966887416998</c:v>
                </c:pt>
              </c:numCache>
            </c:numRef>
          </c:val>
          <c:smooth val="0"/>
          <c:extLst>
            <c:ext xmlns:c16="http://schemas.microsoft.com/office/drawing/2014/chart" uri="{C3380CC4-5D6E-409C-BE32-E72D297353CC}">
              <c16:uniqueId val="{00000007-44A4-4C11-94D1-2B8CCAD1E221}"/>
            </c:ext>
          </c:extLst>
        </c:ser>
        <c:ser>
          <c:idx val="4"/>
          <c:order val="4"/>
          <c:spPr>
            <a:ln w="3175" cap="rnd">
              <a:solidFill>
                <a:schemeClr val="accent5"/>
              </a:solidFill>
              <a:prstDash val="sysDot"/>
              <a:round/>
            </a:ln>
            <a:effectLst/>
          </c:spPr>
          <c:marker>
            <c:symbol val="none"/>
          </c:marker>
          <c:trendline>
            <c:spPr>
              <a:ln w="28575" cap="rnd">
                <a:solidFill>
                  <a:schemeClr val="accent5"/>
                </a:solidFill>
              </a:ln>
              <a:effectLst/>
            </c:spPr>
            <c:trendlineType val="linear"/>
            <c:dispRSqr val="0"/>
            <c:dispEq val="0"/>
          </c:trendline>
          <c:val>
            <c:numRef>
              <c:f>Hoja4!$F$2:$F$11</c:f>
              <c:numCache>
                <c:formatCode>General</c:formatCode>
                <c:ptCount val="10"/>
                <c:pt idx="0">
                  <c:v>34.560726485608903</c:v>
                </c:pt>
                <c:pt idx="1">
                  <c:v>96.649293880295005</c:v>
                </c:pt>
                <c:pt idx="2">
                  <c:v>120.51543209876</c:v>
                </c:pt>
                <c:pt idx="3">
                  <c:v>167.42537014805001</c:v>
                </c:pt>
                <c:pt idx="4">
                  <c:v>138.38601602329999</c:v>
                </c:pt>
                <c:pt idx="5">
                  <c:v>125.5411622276</c:v>
                </c:pt>
                <c:pt idx="6">
                  <c:v>217.53547297297001</c:v>
                </c:pt>
                <c:pt idx="7">
                  <c:v>100.35346756152001</c:v>
                </c:pt>
                <c:pt idx="8">
                  <c:v>135.18260869565</c:v>
                </c:pt>
                <c:pt idx="9">
                  <c:v>71.581081081080995</c:v>
                </c:pt>
              </c:numCache>
            </c:numRef>
          </c:val>
          <c:smooth val="0"/>
          <c:extLst>
            <c:ext xmlns:c16="http://schemas.microsoft.com/office/drawing/2014/chart" uri="{C3380CC4-5D6E-409C-BE32-E72D297353CC}">
              <c16:uniqueId val="{00000009-44A4-4C11-94D1-2B8CCAD1E221}"/>
            </c:ext>
          </c:extLst>
        </c:ser>
        <c:ser>
          <c:idx val="5"/>
          <c:order val="5"/>
          <c:spPr>
            <a:ln w="3175" cap="rnd">
              <a:solidFill>
                <a:schemeClr val="accent6"/>
              </a:solidFill>
              <a:prstDash val="sysDot"/>
              <a:round/>
            </a:ln>
            <a:effectLst/>
          </c:spPr>
          <c:marker>
            <c:symbol val="none"/>
          </c:marker>
          <c:trendline>
            <c:spPr>
              <a:ln w="28575" cap="rnd">
                <a:solidFill>
                  <a:schemeClr val="accent6"/>
                </a:solidFill>
              </a:ln>
              <a:effectLst/>
            </c:spPr>
            <c:trendlineType val="linear"/>
            <c:dispRSqr val="0"/>
            <c:dispEq val="0"/>
          </c:trendline>
          <c:val>
            <c:numRef>
              <c:f>Hoja4!$G$2:$G$11</c:f>
              <c:numCache>
                <c:formatCode>General</c:formatCode>
                <c:ptCount val="10"/>
                <c:pt idx="0">
                  <c:v>53.828619398165998</c:v>
                </c:pt>
                <c:pt idx="1">
                  <c:v>101.6753503059</c:v>
                </c:pt>
                <c:pt idx="2">
                  <c:v>122.85024793388</c:v>
                </c:pt>
                <c:pt idx="3">
                  <c:v>149.64924924924</c:v>
                </c:pt>
                <c:pt idx="4">
                  <c:v>240.25235849056</c:v>
                </c:pt>
                <c:pt idx="5">
                  <c:v>143.66415094339001</c:v>
                </c:pt>
                <c:pt idx="6">
                  <c:v>168.49210526314999</c:v>
                </c:pt>
                <c:pt idx="7">
                  <c:v>161.10243902439001</c:v>
                </c:pt>
                <c:pt idx="8">
                  <c:v>103.26315789473</c:v>
                </c:pt>
                <c:pt idx="9">
                  <c:v>57.877192982456002</c:v>
                </c:pt>
              </c:numCache>
            </c:numRef>
          </c:val>
          <c:smooth val="0"/>
          <c:extLst>
            <c:ext xmlns:c16="http://schemas.microsoft.com/office/drawing/2014/chart" uri="{C3380CC4-5D6E-409C-BE32-E72D297353CC}">
              <c16:uniqueId val="{0000000B-44A4-4C11-94D1-2B8CCAD1E221}"/>
            </c:ext>
          </c:extLst>
        </c:ser>
        <c:ser>
          <c:idx val="6"/>
          <c:order val="6"/>
          <c:spPr>
            <a:ln w="3175" cap="rnd">
              <a:solidFill>
                <a:schemeClr val="accent1">
                  <a:lumMod val="60000"/>
                </a:schemeClr>
              </a:solidFill>
              <a:prstDash val="sysDot"/>
              <a:round/>
            </a:ln>
            <a:effectLst/>
          </c:spPr>
          <c:marker>
            <c:symbol val="none"/>
          </c:marker>
          <c:trendline>
            <c:spPr>
              <a:ln w="28575" cap="rnd">
                <a:solidFill>
                  <a:schemeClr val="accent1">
                    <a:lumMod val="60000"/>
                  </a:schemeClr>
                </a:solidFill>
              </a:ln>
              <a:effectLst/>
            </c:spPr>
            <c:trendlineType val="linear"/>
            <c:dispRSqr val="0"/>
            <c:dispEq val="0"/>
          </c:trendline>
          <c:val>
            <c:numRef>
              <c:f>Hoja4!$H$2:$H$11</c:f>
              <c:numCache>
                <c:formatCode>General</c:formatCode>
                <c:ptCount val="10"/>
                <c:pt idx="0">
                  <c:v>22.788218613044599</c:v>
                </c:pt>
                <c:pt idx="1">
                  <c:v>112.10794223825999</c:v>
                </c:pt>
                <c:pt idx="2">
                  <c:v>125.87257617728</c:v>
                </c:pt>
                <c:pt idx="3">
                  <c:v>236.16010733452001</c:v>
                </c:pt>
                <c:pt idx="4">
                  <c:v>134.02090592334</c:v>
                </c:pt>
                <c:pt idx="5">
                  <c:v>153.56183745582999</c:v>
                </c:pt>
                <c:pt idx="6">
                  <c:v>337.87755102040001</c:v>
                </c:pt>
                <c:pt idx="7">
                  <c:v>231.48461538461001</c:v>
                </c:pt>
                <c:pt idx="8">
                  <c:v>172.35869565217001</c:v>
                </c:pt>
                <c:pt idx="9">
                  <c:v>21.684210526314999</c:v>
                </c:pt>
              </c:numCache>
            </c:numRef>
          </c:val>
          <c:smooth val="0"/>
          <c:extLst>
            <c:ext xmlns:c16="http://schemas.microsoft.com/office/drawing/2014/chart" uri="{C3380CC4-5D6E-409C-BE32-E72D297353CC}">
              <c16:uniqueId val="{0000000D-44A4-4C11-94D1-2B8CCAD1E221}"/>
            </c:ext>
          </c:extLst>
        </c:ser>
        <c:ser>
          <c:idx val="7"/>
          <c:order val="7"/>
          <c:spPr>
            <a:ln w="3175" cap="rnd">
              <a:solidFill>
                <a:schemeClr val="accent2">
                  <a:lumMod val="60000"/>
                </a:schemeClr>
              </a:solidFill>
              <a:prstDash val="sysDot"/>
              <a:round/>
            </a:ln>
            <a:effectLst/>
          </c:spPr>
          <c:marker>
            <c:symbol val="none"/>
          </c:marker>
          <c:trendline>
            <c:spPr>
              <a:ln w="28575" cap="rnd">
                <a:solidFill>
                  <a:schemeClr val="accent2">
                    <a:lumMod val="60000"/>
                  </a:schemeClr>
                </a:solidFill>
              </a:ln>
              <a:effectLst/>
            </c:spPr>
            <c:trendlineType val="linear"/>
            <c:dispRSqr val="0"/>
            <c:dispEq val="0"/>
          </c:trendline>
          <c:val>
            <c:numRef>
              <c:f>Hoja4!$I$2:$I$11</c:f>
              <c:numCache>
                <c:formatCode>General</c:formatCode>
                <c:ptCount val="10"/>
                <c:pt idx="0">
                  <c:v>36.846127717391298</c:v>
                </c:pt>
                <c:pt idx="1">
                  <c:v>126.96352941176001</c:v>
                </c:pt>
                <c:pt idx="2">
                  <c:v>220.94263565891001</c:v>
                </c:pt>
                <c:pt idx="3">
                  <c:v>177.40503432494</c:v>
                </c:pt>
                <c:pt idx="4">
                  <c:v>264.22641509432998</c:v>
                </c:pt>
                <c:pt idx="5">
                  <c:v>257.55555555554997</c:v>
                </c:pt>
                <c:pt idx="6">
                  <c:v>145.03846153846001</c:v>
                </c:pt>
                <c:pt idx="7">
                  <c:v>104.44871794871</c:v>
                </c:pt>
                <c:pt idx="8">
                  <c:v>104.5641025641</c:v>
                </c:pt>
                <c:pt idx="9">
                  <c:v>708.86842105262997</c:v>
                </c:pt>
              </c:numCache>
            </c:numRef>
          </c:val>
          <c:smooth val="0"/>
          <c:extLst>
            <c:ext xmlns:c16="http://schemas.microsoft.com/office/drawing/2014/chart" uri="{C3380CC4-5D6E-409C-BE32-E72D297353CC}">
              <c16:uniqueId val="{0000000F-44A4-4C11-94D1-2B8CCAD1E221}"/>
            </c:ext>
          </c:extLst>
        </c:ser>
        <c:ser>
          <c:idx val="8"/>
          <c:order val="8"/>
          <c:spPr>
            <a:ln w="3175" cap="rnd">
              <a:solidFill>
                <a:schemeClr val="accent3">
                  <a:lumMod val="60000"/>
                </a:schemeClr>
              </a:solidFill>
              <a:prstDash val="sysDot"/>
              <a:round/>
            </a:ln>
            <a:effectLst/>
          </c:spPr>
          <c:marker>
            <c:symbol val="none"/>
          </c:marker>
          <c:trendline>
            <c:spPr>
              <a:ln w="28575" cap="rnd">
                <a:solidFill>
                  <a:schemeClr val="accent3">
                    <a:lumMod val="60000"/>
                  </a:schemeClr>
                </a:solidFill>
              </a:ln>
              <a:effectLst/>
            </c:spPr>
            <c:trendlineType val="linear"/>
            <c:dispRSqr val="0"/>
            <c:dispEq val="0"/>
          </c:trendline>
          <c:val>
            <c:numRef>
              <c:f>Hoja4!$J$2:$J$11</c:f>
              <c:numCache>
                <c:formatCode>General</c:formatCode>
                <c:ptCount val="10"/>
                <c:pt idx="0">
                  <c:v>25.608856088560799</c:v>
                </c:pt>
                <c:pt idx="1">
                  <c:v>237.25523012552</c:v>
                </c:pt>
                <c:pt idx="2">
                  <c:v>125.6814159292</c:v>
                </c:pt>
                <c:pt idx="3">
                  <c:v>34.580645161290001</c:v>
                </c:pt>
                <c:pt idx="4">
                  <c:v>315.70175438595999</c:v>
                </c:pt>
                <c:pt idx="5">
                  <c:v>580.58823529410995</c:v>
                </c:pt>
                <c:pt idx="6">
                  <c:v>307.47826086956002</c:v>
                </c:pt>
                <c:pt idx="7">
                  <c:v>173.78571428570999</c:v>
                </c:pt>
                <c:pt idx="8">
                  <c:v>198.05555555555</c:v>
                </c:pt>
                <c:pt idx="9">
                  <c:v>25.428571428571001</c:v>
                </c:pt>
              </c:numCache>
            </c:numRef>
          </c:val>
          <c:smooth val="0"/>
          <c:extLst>
            <c:ext xmlns:c16="http://schemas.microsoft.com/office/drawing/2014/chart" uri="{C3380CC4-5D6E-409C-BE32-E72D297353CC}">
              <c16:uniqueId val="{00000011-44A4-4C11-94D1-2B8CCAD1E221}"/>
            </c:ext>
          </c:extLst>
        </c:ser>
        <c:ser>
          <c:idx val="9"/>
          <c:order val="9"/>
          <c:spPr>
            <a:ln w="3175" cap="rnd">
              <a:solidFill>
                <a:schemeClr val="accent4">
                  <a:lumMod val="60000"/>
                </a:schemeClr>
              </a:solidFill>
              <a:prstDash val="sysDot"/>
              <a:round/>
            </a:ln>
            <a:effectLst/>
          </c:spPr>
          <c:marker>
            <c:symbol val="none"/>
          </c:marker>
          <c:trendline>
            <c:spPr>
              <a:ln w="28575" cap="rnd">
                <a:solidFill>
                  <a:schemeClr val="accent4">
                    <a:lumMod val="60000"/>
                  </a:schemeClr>
                </a:solidFill>
              </a:ln>
              <a:effectLst/>
            </c:spPr>
            <c:trendlineType val="linear"/>
            <c:dispRSqr val="0"/>
            <c:dispEq val="0"/>
          </c:trendline>
          <c:val>
            <c:numRef>
              <c:f>Hoja4!$K$2:$K$11</c:f>
              <c:numCache>
                <c:formatCode>General</c:formatCode>
                <c:ptCount val="10"/>
                <c:pt idx="0">
                  <c:v>120.480769230769</c:v>
                </c:pt>
                <c:pt idx="1">
                  <c:v>141.82142857142</c:v>
                </c:pt>
                <c:pt idx="2">
                  <c:v>38.96</c:v>
                </c:pt>
                <c:pt idx="3">
                  <c:v>43.953488372092998</c:v>
                </c:pt>
                <c:pt idx="4">
                  <c:v>49.774193548386997</c:v>
                </c:pt>
                <c:pt idx="5">
                  <c:v>125.36</c:v>
                </c:pt>
                <c:pt idx="6">
                  <c:v>62.611111111111001</c:v>
                </c:pt>
                <c:pt idx="7">
                  <c:v>139.0625</c:v>
                </c:pt>
                <c:pt idx="8">
                  <c:v>435.5</c:v>
                </c:pt>
                <c:pt idx="9">
                  <c:v>528.75</c:v>
                </c:pt>
              </c:numCache>
            </c:numRef>
          </c:val>
          <c:smooth val="0"/>
          <c:extLst>
            <c:ext xmlns:c16="http://schemas.microsoft.com/office/drawing/2014/chart" uri="{C3380CC4-5D6E-409C-BE32-E72D297353CC}">
              <c16:uniqueId val="{00000013-44A4-4C11-94D1-2B8CCAD1E221}"/>
            </c:ext>
          </c:extLst>
        </c:ser>
        <c:dLbls>
          <c:showLegendKey val="0"/>
          <c:showVal val="0"/>
          <c:showCatName val="0"/>
          <c:showSerName val="0"/>
          <c:showPercent val="0"/>
          <c:showBubbleSize val="0"/>
        </c:dLbls>
        <c:dropLines>
          <c:spPr>
            <a:ln w="9525" cap="flat" cmpd="sng" algn="ctr">
              <a:solidFill>
                <a:schemeClr val="dk1">
                  <a:lumMod val="35000"/>
                  <a:lumOff val="65000"/>
                </a:schemeClr>
              </a:solidFill>
              <a:round/>
            </a:ln>
            <a:effectLst/>
          </c:spPr>
        </c:dropLines>
        <c:smooth val="0"/>
        <c:axId val="773465791"/>
        <c:axId val="678001743"/>
      </c:lineChart>
      <c:catAx>
        <c:axId val="773465791"/>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Abadi Extra Light" panose="020B0204020104020204" pitchFamily="34" charset="0"/>
                    <a:ea typeface="+mn-ea"/>
                    <a:cs typeface="+mn-cs"/>
                  </a:defRPr>
                </a:pPr>
                <a:r>
                  <a:rPr lang="en-GB" sz="1800" dirty="0" err="1">
                    <a:latin typeface="Abadi Extra Light" panose="020B0204020104020204" pitchFamily="34" charset="0"/>
                  </a:rPr>
                  <a:t>dictTscore</a:t>
                </a:r>
                <a:endParaRPr lang="en-GB" sz="1800" dirty="0">
                  <a:latin typeface="Abadi Extra Light" panose="020B0204020104020204" pitchFamily="34" charset="0"/>
                </a:endParaRPr>
              </a:p>
            </c:rich>
          </c:tx>
          <c:layout>
            <c:manualLayout>
              <c:xMode val="edge"/>
              <c:yMode val="edge"/>
              <c:x val="0.48650837787190782"/>
              <c:y val="0.89652960046660835"/>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Abadi Extra Light" panose="020B0204020104020204" pitchFamily="34" charset="0"/>
                  <a:ea typeface="+mn-ea"/>
                  <a:cs typeface="+mn-cs"/>
                </a:defRPr>
              </a:pPr>
              <a:endParaRPr lang="en-US"/>
            </a:p>
          </c:txPr>
        </c:title>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cap="none" spc="0" normalizeH="0" baseline="0">
                <a:solidFill>
                  <a:schemeClr val="dk1">
                    <a:lumMod val="65000"/>
                    <a:lumOff val="35000"/>
                  </a:schemeClr>
                </a:solidFill>
                <a:latin typeface="Abadi Extra Light" panose="020B0204020104020204" pitchFamily="34" charset="0"/>
                <a:ea typeface="+mn-ea"/>
                <a:cs typeface="+mn-cs"/>
              </a:defRPr>
            </a:pPr>
            <a:endParaRPr lang="en-US"/>
          </a:p>
        </c:txPr>
        <c:crossAx val="678001743"/>
        <c:crosses val="autoZero"/>
        <c:auto val="1"/>
        <c:lblAlgn val="ctr"/>
        <c:lblOffset val="100"/>
        <c:noMultiLvlLbl val="0"/>
      </c:catAx>
      <c:valAx>
        <c:axId val="678001743"/>
        <c:scaling>
          <c:orientation val="minMax"/>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dk1">
                        <a:lumMod val="65000"/>
                        <a:lumOff val="35000"/>
                      </a:schemeClr>
                    </a:solidFill>
                    <a:latin typeface="Abadi Extra Light" panose="020B0204020104020204" pitchFamily="34" charset="0"/>
                    <a:ea typeface="+mn-ea"/>
                    <a:cs typeface="+mn-cs"/>
                  </a:defRPr>
                </a:pPr>
                <a:r>
                  <a:rPr lang="en-US" sz="1800">
                    <a:latin typeface="Abadi Extra Light" panose="020B0204020104020204" pitchFamily="34" charset="0"/>
                  </a:rPr>
                  <a:t>Average score tendency</a:t>
                </a: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dk1">
                      <a:lumMod val="65000"/>
                      <a:lumOff val="35000"/>
                    </a:schemeClr>
                  </a:solidFill>
                  <a:latin typeface="Abadi Extra Light" panose="020B020402010402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lumMod val="65000"/>
                    <a:lumOff val="35000"/>
                  </a:schemeClr>
                </a:solidFill>
                <a:latin typeface="Abadi Extra Light" panose="020B0204020104020204" pitchFamily="34" charset="0"/>
                <a:ea typeface="+mn-ea"/>
                <a:cs typeface="+mn-cs"/>
              </a:defRPr>
            </a:pPr>
            <a:endParaRPr lang="en-US"/>
          </a:p>
        </c:txPr>
        <c:crossAx val="773465791"/>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Hoja4!$B$13:$B$22</c:f>
              <c:numCache>
                <c:formatCode>General</c:formatCode>
                <c:ptCount val="10"/>
                <c:pt idx="0">
                  <c:v>0</c:v>
                </c:pt>
                <c:pt idx="1">
                  <c:v>24.6105752218342</c:v>
                </c:pt>
                <c:pt idx="2">
                  <c:v>49.2211504436684</c:v>
                </c:pt>
                <c:pt idx="3">
                  <c:v>73.831725665502603</c:v>
                </c:pt>
                <c:pt idx="4">
                  <c:v>98.442300887336799</c:v>
                </c:pt>
                <c:pt idx="5">
                  <c:v>123.052876109171</c:v>
                </c:pt>
                <c:pt idx="6">
                  <c:v>147.66345133100501</c:v>
                </c:pt>
                <c:pt idx="7">
                  <c:v>172.27402655283899</c:v>
                </c:pt>
                <c:pt idx="8">
                  <c:v>196.884601774673</c:v>
                </c:pt>
                <c:pt idx="9">
                  <c:v>221.49517699650701</c:v>
                </c:pt>
              </c:numCache>
            </c:numRef>
          </c:val>
          <c:smooth val="0"/>
          <c:extLst>
            <c:ext xmlns:c16="http://schemas.microsoft.com/office/drawing/2014/chart" uri="{C3380CC4-5D6E-409C-BE32-E72D297353CC}">
              <c16:uniqueId val="{00000000-AE83-46AF-80B1-EE2EC8B4B04B}"/>
            </c:ext>
          </c:extLst>
        </c:ser>
        <c:ser>
          <c:idx val="1"/>
          <c:order val="1"/>
          <c:spPr>
            <a:ln w="28575" cap="rnd">
              <a:solidFill>
                <a:schemeClr val="accent2"/>
              </a:solidFill>
              <a:round/>
            </a:ln>
            <a:effectLst/>
          </c:spPr>
          <c:marker>
            <c:symbol val="none"/>
          </c:marker>
          <c:val>
            <c:numRef>
              <c:f>Hoja4!$C$13:$C$22</c:f>
              <c:numCache>
                <c:formatCode>General</c:formatCode>
                <c:ptCount val="10"/>
                <c:pt idx="0">
                  <c:v>23.177961871490499</c:v>
                </c:pt>
                <c:pt idx="1">
                  <c:v>47.788537093324699</c:v>
                </c:pt>
                <c:pt idx="2">
                  <c:v>72.399112315158902</c:v>
                </c:pt>
                <c:pt idx="3">
                  <c:v>97.009687536993098</c:v>
                </c:pt>
                <c:pt idx="4">
                  <c:v>121.620262758827</c:v>
                </c:pt>
                <c:pt idx="5">
                  <c:v>146.23083798066099</c:v>
                </c:pt>
                <c:pt idx="6">
                  <c:v>170.841413202495</c:v>
                </c:pt>
                <c:pt idx="7">
                  <c:v>195.45198842433001</c:v>
                </c:pt>
                <c:pt idx="8">
                  <c:v>220.06256364616399</c:v>
                </c:pt>
                <c:pt idx="9">
                  <c:v>244.67313886799801</c:v>
                </c:pt>
              </c:numCache>
            </c:numRef>
          </c:val>
          <c:smooth val="0"/>
          <c:extLst>
            <c:ext xmlns:c16="http://schemas.microsoft.com/office/drawing/2014/chart" uri="{C3380CC4-5D6E-409C-BE32-E72D297353CC}">
              <c16:uniqueId val="{00000001-AE83-46AF-80B1-EE2EC8B4B04B}"/>
            </c:ext>
          </c:extLst>
        </c:ser>
        <c:ser>
          <c:idx val="2"/>
          <c:order val="2"/>
          <c:spPr>
            <a:ln w="28575" cap="rnd">
              <a:solidFill>
                <a:schemeClr val="accent3"/>
              </a:solidFill>
              <a:round/>
            </a:ln>
            <a:effectLst/>
          </c:spPr>
          <c:marker>
            <c:symbol val="none"/>
          </c:marker>
          <c:val>
            <c:numRef>
              <c:f>Hoja4!$D$13:$D$22</c:f>
              <c:numCache>
                <c:formatCode>General</c:formatCode>
                <c:ptCount val="10"/>
                <c:pt idx="0">
                  <c:v>46.355923742981098</c:v>
                </c:pt>
                <c:pt idx="1">
                  <c:v>70.966498964815301</c:v>
                </c:pt>
                <c:pt idx="2">
                  <c:v>95.577074186649497</c:v>
                </c:pt>
                <c:pt idx="3">
                  <c:v>120.187649408483</c:v>
                </c:pt>
                <c:pt idx="4">
                  <c:v>144.79822463031701</c:v>
                </c:pt>
                <c:pt idx="5">
                  <c:v>169.40879985215199</c:v>
                </c:pt>
                <c:pt idx="6">
                  <c:v>194.019375073986</c:v>
                </c:pt>
                <c:pt idx="7">
                  <c:v>218.62995029582001</c:v>
                </c:pt>
                <c:pt idx="8">
                  <c:v>243.24052551765399</c:v>
                </c:pt>
                <c:pt idx="9">
                  <c:v>267.85110073948903</c:v>
                </c:pt>
              </c:numCache>
            </c:numRef>
          </c:val>
          <c:smooth val="0"/>
          <c:extLst>
            <c:ext xmlns:c16="http://schemas.microsoft.com/office/drawing/2014/chart" uri="{C3380CC4-5D6E-409C-BE32-E72D297353CC}">
              <c16:uniqueId val="{00000002-AE83-46AF-80B1-EE2EC8B4B04B}"/>
            </c:ext>
          </c:extLst>
        </c:ser>
        <c:ser>
          <c:idx val="3"/>
          <c:order val="3"/>
          <c:spPr>
            <a:ln w="28575" cap="rnd">
              <a:solidFill>
                <a:schemeClr val="accent4"/>
              </a:solidFill>
              <a:round/>
            </a:ln>
            <a:effectLst/>
          </c:spPr>
          <c:marker>
            <c:symbol val="none"/>
          </c:marker>
          <c:val>
            <c:numRef>
              <c:f>Hoja4!$E$13:$E$22</c:f>
              <c:numCache>
                <c:formatCode>General</c:formatCode>
                <c:ptCount val="10"/>
                <c:pt idx="0">
                  <c:v>69.5338856144717</c:v>
                </c:pt>
                <c:pt idx="1">
                  <c:v>94.144460836305896</c:v>
                </c:pt>
                <c:pt idx="2">
                  <c:v>118.75503605814001</c:v>
                </c:pt>
                <c:pt idx="3">
                  <c:v>143.36561127997399</c:v>
                </c:pt>
                <c:pt idx="4">
                  <c:v>167.976186501808</c:v>
                </c:pt>
                <c:pt idx="5">
                  <c:v>192.58676172364201</c:v>
                </c:pt>
                <c:pt idx="6">
                  <c:v>217.197336945476</c:v>
                </c:pt>
                <c:pt idx="7">
                  <c:v>241.807912167311</c:v>
                </c:pt>
                <c:pt idx="8">
                  <c:v>266.41848738914501</c:v>
                </c:pt>
                <c:pt idx="9">
                  <c:v>291.029062610979</c:v>
                </c:pt>
              </c:numCache>
            </c:numRef>
          </c:val>
          <c:smooth val="0"/>
          <c:extLst>
            <c:ext xmlns:c16="http://schemas.microsoft.com/office/drawing/2014/chart" uri="{C3380CC4-5D6E-409C-BE32-E72D297353CC}">
              <c16:uniqueId val="{00000003-AE83-46AF-80B1-EE2EC8B4B04B}"/>
            </c:ext>
          </c:extLst>
        </c:ser>
        <c:ser>
          <c:idx val="4"/>
          <c:order val="4"/>
          <c:spPr>
            <a:ln w="28575" cap="rnd">
              <a:solidFill>
                <a:schemeClr val="accent5"/>
              </a:solidFill>
              <a:round/>
            </a:ln>
            <a:effectLst/>
          </c:spPr>
          <c:marker>
            <c:symbol val="none"/>
          </c:marker>
          <c:val>
            <c:numRef>
              <c:f>Hoja4!$F$13:$F$22</c:f>
              <c:numCache>
                <c:formatCode>General</c:formatCode>
                <c:ptCount val="10"/>
                <c:pt idx="0">
                  <c:v>92.711847485962195</c:v>
                </c:pt>
                <c:pt idx="1">
                  <c:v>117.32242270779599</c:v>
                </c:pt>
                <c:pt idx="2">
                  <c:v>141.93299792963001</c:v>
                </c:pt>
                <c:pt idx="3">
                  <c:v>166.54357315146399</c:v>
                </c:pt>
                <c:pt idx="4">
                  <c:v>191.15414837329899</c:v>
                </c:pt>
                <c:pt idx="5">
                  <c:v>215.76472359513301</c:v>
                </c:pt>
                <c:pt idx="6">
                  <c:v>240.37529881696699</c:v>
                </c:pt>
                <c:pt idx="7">
                  <c:v>264.985874038801</c:v>
                </c:pt>
                <c:pt idx="8">
                  <c:v>289.59644926063498</c:v>
                </c:pt>
                <c:pt idx="9">
                  <c:v>314.20702448246999</c:v>
                </c:pt>
              </c:numCache>
            </c:numRef>
          </c:val>
          <c:smooth val="0"/>
          <c:extLst>
            <c:ext xmlns:c16="http://schemas.microsoft.com/office/drawing/2014/chart" uri="{C3380CC4-5D6E-409C-BE32-E72D297353CC}">
              <c16:uniqueId val="{00000004-AE83-46AF-80B1-EE2EC8B4B04B}"/>
            </c:ext>
          </c:extLst>
        </c:ser>
        <c:ser>
          <c:idx val="5"/>
          <c:order val="5"/>
          <c:spPr>
            <a:ln w="28575" cap="rnd">
              <a:solidFill>
                <a:schemeClr val="accent6"/>
              </a:solidFill>
              <a:round/>
            </a:ln>
            <a:effectLst/>
          </c:spPr>
          <c:marker>
            <c:symbol val="none"/>
          </c:marker>
          <c:val>
            <c:numRef>
              <c:f>Hoja4!$G$13:$G$22</c:f>
              <c:numCache>
                <c:formatCode>General</c:formatCode>
                <c:ptCount val="10"/>
                <c:pt idx="0">
                  <c:v>115.88980935745199</c:v>
                </c:pt>
                <c:pt idx="1">
                  <c:v>140.50038457928699</c:v>
                </c:pt>
                <c:pt idx="2">
                  <c:v>165.110959801121</c:v>
                </c:pt>
                <c:pt idx="3">
                  <c:v>189.72153502295501</c:v>
                </c:pt>
                <c:pt idx="4">
                  <c:v>214.33211024478899</c:v>
                </c:pt>
                <c:pt idx="5">
                  <c:v>238.942685466623</c:v>
                </c:pt>
                <c:pt idx="6">
                  <c:v>263.55326068845801</c:v>
                </c:pt>
                <c:pt idx="7">
                  <c:v>288.16383591029199</c:v>
                </c:pt>
                <c:pt idx="8">
                  <c:v>312.77441113212598</c:v>
                </c:pt>
                <c:pt idx="9">
                  <c:v>337.38498635396002</c:v>
                </c:pt>
              </c:numCache>
            </c:numRef>
          </c:val>
          <c:smooth val="0"/>
          <c:extLst>
            <c:ext xmlns:c16="http://schemas.microsoft.com/office/drawing/2014/chart" uri="{C3380CC4-5D6E-409C-BE32-E72D297353CC}">
              <c16:uniqueId val="{00000005-AE83-46AF-80B1-EE2EC8B4B04B}"/>
            </c:ext>
          </c:extLst>
        </c:ser>
        <c:ser>
          <c:idx val="6"/>
          <c:order val="6"/>
          <c:spPr>
            <a:ln w="28575" cap="rnd">
              <a:solidFill>
                <a:schemeClr val="accent1">
                  <a:lumMod val="60000"/>
                </a:schemeClr>
              </a:solidFill>
              <a:round/>
            </a:ln>
            <a:effectLst/>
          </c:spPr>
          <c:marker>
            <c:symbol val="none"/>
          </c:marker>
          <c:val>
            <c:numRef>
              <c:f>Hoja4!$H$13:$H$22</c:f>
              <c:numCache>
                <c:formatCode>General</c:formatCode>
                <c:ptCount val="10"/>
                <c:pt idx="0">
                  <c:v>139.067771228943</c:v>
                </c:pt>
                <c:pt idx="1">
                  <c:v>163.67834645077701</c:v>
                </c:pt>
                <c:pt idx="2">
                  <c:v>188.288921672611</c:v>
                </c:pt>
                <c:pt idx="3">
                  <c:v>212.899496894446</c:v>
                </c:pt>
                <c:pt idx="4">
                  <c:v>237.51007211628001</c:v>
                </c:pt>
                <c:pt idx="5">
                  <c:v>262.120647338114</c:v>
                </c:pt>
                <c:pt idx="6">
                  <c:v>286.73122255994798</c:v>
                </c:pt>
                <c:pt idx="7">
                  <c:v>311.34179778178202</c:v>
                </c:pt>
                <c:pt idx="8">
                  <c:v>335.95237300361703</c:v>
                </c:pt>
                <c:pt idx="9">
                  <c:v>360.56294822545101</c:v>
                </c:pt>
              </c:numCache>
            </c:numRef>
          </c:val>
          <c:smooth val="0"/>
          <c:extLst>
            <c:ext xmlns:c16="http://schemas.microsoft.com/office/drawing/2014/chart" uri="{C3380CC4-5D6E-409C-BE32-E72D297353CC}">
              <c16:uniqueId val="{00000006-AE83-46AF-80B1-EE2EC8B4B04B}"/>
            </c:ext>
          </c:extLst>
        </c:ser>
        <c:ser>
          <c:idx val="7"/>
          <c:order val="7"/>
          <c:spPr>
            <a:ln w="28575" cap="rnd">
              <a:solidFill>
                <a:schemeClr val="accent2">
                  <a:lumMod val="60000"/>
                </a:schemeClr>
              </a:solidFill>
              <a:round/>
            </a:ln>
            <a:effectLst/>
          </c:spPr>
          <c:marker>
            <c:symbol val="none"/>
          </c:marker>
          <c:val>
            <c:numRef>
              <c:f>Hoja4!$I$13:$I$22</c:f>
              <c:numCache>
                <c:formatCode>General</c:formatCode>
                <c:ptCount val="10"/>
                <c:pt idx="0">
                  <c:v>162.24573310043399</c:v>
                </c:pt>
                <c:pt idx="1">
                  <c:v>186.85630832226801</c:v>
                </c:pt>
                <c:pt idx="2">
                  <c:v>211.46688354410199</c:v>
                </c:pt>
                <c:pt idx="3">
                  <c:v>236.077458765936</c:v>
                </c:pt>
                <c:pt idx="4">
                  <c:v>260.68803398776998</c:v>
                </c:pt>
                <c:pt idx="5">
                  <c:v>285.29860920960499</c:v>
                </c:pt>
                <c:pt idx="6">
                  <c:v>309.90918443143897</c:v>
                </c:pt>
                <c:pt idx="7">
                  <c:v>334.51975965327301</c:v>
                </c:pt>
                <c:pt idx="8">
                  <c:v>359.130334875107</c:v>
                </c:pt>
                <c:pt idx="9">
                  <c:v>383.74091009694098</c:v>
                </c:pt>
              </c:numCache>
            </c:numRef>
          </c:val>
          <c:smooth val="0"/>
          <c:extLst>
            <c:ext xmlns:c16="http://schemas.microsoft.com/office/drawing/2014/chart" uri="{C3380CC4-5D6E-409C-BE32-E72D297353CC}">
              <c16:uniqueId val="{00000007-AE83-46AF-80B1-EE2EC8B4B04B}"/>
            </c:ext>
          </c:extLst>
        </c:ser>
        <c:ser>
          <c:idx val="8"/>
          <c:order val="8"/>
          <c:spPr>
            <a:ln w="28575" cap="rnd">
              <a:solidFill>
                <a:schemeClr val="accent3">
                  <a:lumMod val="60000"/>
                </a:schemeClr>
              </a:solidFill>
              <a:round/>
            </a:ln>
            <a:effectLst/>
          </c:spPr>
          <c:marker>
            <c:symbol val="none"/>
          </c:marker>
          <c:val>
            <c:numRef>
              <c:f>Hoja4!$J$13:$J$22</c:f>
              <c:numCache>
                <c:formatCode>General</c:formatCode>
                <c:ptCount val="10"/>
                <c:pt idx="0">
                  <c:v>185.42369497192399</c:v>
                </c:pt>
                <c:pt idx="1">
                  <c:v>210.034270193758</c:v>
                </c:pt>
                <c:pt idx="2">
                  <c:v>234.64484541559199</c:v>
                </c:pt>
                <c:pt idx="3">
                  <c:v>259.25542063742699</c:v>
                </c:pt>
                <c:pt idx="4">
                  <c:v>283.86599585926098</c:v>
                </c:pt>
                <c:pt idx="5">
                  <c:v>308.47657108109502</c:v>
                </c:pt>
                <c:pt idx="6">
                  <c:v>333.087146302929</c:v>
                </c:pt>
                <c:pt idx="7">
                  <c:v>357.69772152476401</c:v>
                </c:pt>
                <c:pt idx="8">
                  <c:v>382.30829674659799</c:v>
                </c:pt>
                <c:pt idx="9">
                  <c:v>406.91887196843197</c:v>
                </c:pt>
              </c:numCache>
            </c:numRef>
          </c:val>
          <c:smooth val="0"/>
          <c:extLst>
            <c:ext xmlns:c16="http://schemas.microsoft.com/office/drawing/2014/chart" uri="{C3380CC4-5D6E-409C-BE32-E72D297353CC}">
              <c16:uniqueId val="{00000008-AE83-46AF-80B1-EE2EC8B4B04B}"/>
            </c:ext>
          </c:extLst>
        </c:ser>
        <c:ser>
          <c:idx val="9"/>
          <c:order val="9"/>
          <c:spPr>
            <a:ln w="28575" cap="rnd">
              <a:solidFill>
                <a:schemeClr val="accent4">
                  <a:lumMod val="60000"/>
                </a:schemeClr>
              </a:solidFill>
              <a:round/>
            </a:ln>
            <a:effectLst/>
          </c:spPr>
          <c:marker>
            <c:symbol val="none"/>
          </c:marker>
          <c:val>
            <c:numRef>
              <c:f>Hoja4!$K$13:$K$22</c:f>
              <c:numCache>
                <c:formatCode>General</c:formatCode>
                <c:ptCount val="10"/>
                <c:pt idx="0">
                  <c:v>208.60165684341499</c:v>
                </c:pt>
                <c:pt idx="1">
                  <c:v>233.212232065249</c:v>
                </c:pt>
                <c:pt idx="2">
                  <c:v>257.82280728708298</c:v>
                </c:pt>
                <c:pt idx="3">
                  <c:v>282.43338250891702</c:v>
                </c:pt>
                <c:pt idx="4">
                  <c:v>307.043957730751</c:v>
                </c:pt>
                <c:pt idx="5">
                  <c:v>331.65453295258601</c:v>
                </c:pt>
                <c:pt idx="6">
                  <c:v>356.26510817441999</c:v>
                </c:pt>
                <c:pt idx="7">
                  <c:v>380.87568339625398</c:v>
                </c:pt>
                <c:pt idx="8">
                  <c:v>405.48625861808802</c:v>
                </c:pt>
                <c:pt idx="9">
                  <c:v>430.096833839922</c:v>
                </c:pt>
              </c:numCache>
            </c:numRef>
          </c:val>
          <c:smooth val="0"/>
          <c:extLst>
            <c:ext xmlns:c16="http://schemas.microsoft.com/office/drawing/2014/chart" uri="{C3380CC4-5D6E-409C-BE32-E72D297353CC}">
              <c16:uniqueId val="{00000009-AE83-46AF-80B1-EE2EC8B4B04B}"/>
            </c:ext>
          </c:extLst>
        </c:ser>
        <c:dLbls>
          <c:showLegendKey val="0"/>
          <c:showVal val="0"/>
          <c:showCatName val="0"/>
          <c:showSerName val="0"/>
          <c:showPercent val="0"/>
          <c:showBubbleSize val="0"/>
        </c:dLbls>
        <c:smooth val="0"/>
        <c:axId val="773465791"/>
        <c:axId val="678001743"/>
      </c:lineChart>
      <c:catAx>
        <c:axId val="773465791"/>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Abadi Extra Light" panose="020B0204020104020204" pitchFamily="34" charset="0"/>
                    <a:ea typeface="+mn-ea"/>
                    <a:cs typeface="+mn-cs"/>
                  </a:defRPr>
                </a:pPr>
                <a:r>
                  <a:rPr lang="en-GB" sz="1800" dirty="0">
                    <a:latin typeface="Abadi Extra Light" panose="020B0204020104020204" pitchFamily="34" charset="0"/>
                  </a:rPr>
                  <a:t>dicTscore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Abadi Extra Light" panose="020B0204020104020204" pitchFamily="34" charset="0"/>
                  <a:ea typeface="+mn-ea"/>
                  <a:cs typeface="+mn-cs"/>
                </a:defRPr>
              </a:pPr>
              <a:endParaRPr lang="en-US"/>
            </a:p>
          </c:txPr>
        </c:title>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dk1">
                    <a:lumMod val="65000"/>
                    <a:lumOff val="35000"/>
                  </a:schemeClr>
                </a:solidFill>
                <a:latin typeface="Abadi Extra Light" panose="020B0204020104020204" pitchFamily="34" charset="0"/>
                <a:ea typeface="+mn-ea"/>
                <a:cs typeface="+mn-cs"/>
              </a:defRPr>
            </a:pPr>
            <a:endParaRPr lang="en-US"/>
          </a:p>
        </c:txPr>
        <c:crossAx val="678001743"/>
        <c:crosses val="autoZero"/>
        <c:auto val="1"/>
        <c:lblAlgn val="ctr"/>
        <c:lblOffset val="100"/>
        <c:noMultiLvlLbl val="0"/>
      </c:catAx>
      <c:valAx>
        <c:axId val="678001743"/>
        <c:scaling>
          <c:orientation val="minMax"/>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dk1">
                        <a:lumMod val="65000"/>
                        <a:lumOff val="35000"/>
                      </a:schemeClr>
                    </a:solidFill>
                    <a:latin typeface="Abadi Extra Light" panose="020B0204020104020204" pitchFamily="34" charset="0"/>
                    <a:ea typeface="+mn-ea"/>
                    <a:cs typeface="+mn-cs"/>
                  </a:defRPr>
                </a:pPr>
                <a:r>
                  <a:rPr lang="en-GB" sz="1800" dirty="0" err="1">
                    <a:latin typeface="Abadi Extra Light" panose="020B0204020104020204" pitchFamily="34" charset="0"/>
                  </a:rPr>
                  <a:t>Predcited</a:t>
                </a:r>
                <a:r>
                  <a:rPr lang="en-GB" sz="1800" baseline="0" dirty="0">
                    <a:latin typeface="Abadi Extra Light" panose="020B0204020104020204" pitchFamily="34" charset="0"/>
                  </a:rPr>
                  <a:t> score</a:t>
                </a:r>
                <a:endParaRPr lang="en-GB" sz="1800" dirty="0">
                  <a:latin typeface="Abadi Extra Light" panose="020B0204020104020204" pitchFamily="34" charset="0"/>
                </a:endParaRP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dk1">
                      <a:lumMod val="65000"/>
                      <a:lumOff val="35000"/>
                    </a:schemeClr>
                  </a:solidFill>
                  <a:latin typeface="Abadi Extra Light" panose="020B020402010402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Abadi Extra Light" panose="020B0204020104020204" pitchFamily="34" charset="0"/>
                <a:ea typeface="+mn-ea"/>
                <a:cs typeface="+mn-cs"/>
              </a:defRPr>
            </a:pPr>
            <a:endParaRPr lang="en-US"/>
          </a:p>
        </c:txPr>
        <c:crossAx val="773465791"/>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Hoja4!$B$24:$B$33</c:f>
              <c:numCache>
                <c:formatCode>General</c:formatCode>
                <c:ptCount val="10"/>
                <c:pt idx="0">
                  <c:v>23.537689087500301</c:v>
                </c:pt>
                <c:pt idx="1">
                  <c:v>68.339191564147001</c:v>
                </c:pt>
                <c:pt idx="2">
                  <c:v>119.58693304534999</c:v>
                </c:pt>
                <c:pt idx="3">
                  <c:v>74.273408239700004</c:v>
                </c:pt>
                <c:pt idx="4">
                  <c:v>61.029210406207</c:v>
                </c:pt>
                <c:pt idx="5">
                  <c:v>56.454022988505002</c:v>
                </c:pt>
                <c:pt idx="6">
                  <c:v>74.849397590360994</c:v>
                </c:pt>
                <c:pt idx="7">
                  <c:v>82.717948717948005</c:v>
                </c:pt>
                <c:pt idx="8">
                  <c:v>59.002544529262003</c:v>
                </c:pt>
                <c:pt idx="9">
                  <c:v>87.541782729805007</c:v>
                </c:pt>
              </c:numCache>
            </c:numRef>
          </c:val>
          <c:smooth val="0"/>
          <c:extLst>
            <c:ext xmlns:c16="http://schemas.microsoft.com/office/drawing/2014/chart" uri="{C3380CC4-5D6E-409C-BE32-E72D297353CC}">
              <c16:uniqueId val="{00000000-D94F-4500-B632-A28154641D5B}"/>
            </c:ext>
          </c:extLst>
        </c:ser>
        <c:ser>
          <c:idx val="1"/>
          <c:order val="1"/>
          <c:spPr>
            <a:ln w="28575" cap="rnd">
              <a:solidFill>
                <a:schemeClr val="accent2"/>
              </a:solidFill>
              <a:round/>
            </a:ln>
            <a:effectLst/>
          </c:spPr>
          <c:marker>
            <c:symbol val="none"/>
          </c:marker>
          <c:val>
            <c:numRef>
              <c:f>Hoja4!$C$24:$C$33</c:f>
              <c:numCache>
                <c:formatCode>General</c:formatCode>
                <c:ptCount val="10"/>
                <c:pt idx="0">
                  <c:v>32.478639995508999</c:v>
                </c:pt>
                <c:pt idx="1">
                  <c:v>94.739755940912005</c:v>
                </c:pt>
                <c:pt idx="2">
                  <c:v>162.09888662755</c:v>
                </c:pt>
                <c:pt idx="3">
                  <c:v>143.37965648003001</c:v>
                </c:pt>
                <c:pt idx="4">
                  <c:v>212.79087746424</c:v>
                </c:pt>
                <c:pt idx="5">
                  <c:v>151.00953516089999</c:v>
                </c:pt>
                <c:pt idx="6">
                  <c:v>187.86948853614999</c:v>
                </c:pt>
                <c:pt idx="7">
                  <c:v>143.46612149532001</c:v>
                </c:pt>
                <c:pt idx="8">
                  <c:v>297.09876543208998</c:v>
                </c:pt>
                <c:pt idx="9">
                  <c:v>266.54966887416998</c:v>
                </c:pt>
              </c:numCache>
            </c:numRef>
          </c:val>
          <c:smooth val="0"/>
          <c:extLst>
            <c:ext xmlns:c16="http://schemas.microsoft.com/office/drawing/2014/chart" uri="{C3380CC4-5D6E-409C-BE32-E72D297353CC}">
              <c16:uniqueId val="{00000001-D94F-4500-B632-A28154641D5B}"/>
            </c:ext>
          </c:extLst>
        </c:ser>
        <c:ser>
          <c:idx val="2"/>
          <c:order val="2"/>
          <c:spPr>
            <a:ln w="28575" cap="rnd">
              <a:solidFill>
                <a:srgbClr val="00B050"/>
              </a:solidFill>
              <a:round/>
            </a:ln>
            <a:effectLst/>
          </c:spPr>
          <c:marker>
            <c:symbol val="none"/>
          </c:marker>
          <c:val>
            <c:numRef>
              <c:f>Hoja4!$D$24:$D$33</c:f>
              <c:numCache>
                <c:formatCode>General</c:formatCode>
                <c:ptCount val="10"/>
                <c:pt idx="0">
                  <c:v>22.788218613044599</c:v>
                </c:pt>
                <c:pt idx="1">
                  <c:v>112.10794223825999</c:v>
                </c:pt>
                <c:pt idx="2">
                  <c:v>125.87257617728</c:v>
                </c:pt>
                <c:pt idx="3">
                  <c:v>236.16010733452001</c:v>
                </c:pt>
                <c:pt idx="4">
                  <c:v>134.02090592334</c:v>
                </c:pt>
                <c:pt idx="5">
                  <c:v>153.56183745582999</c:v>
                </c:pt>
                <c:pt idx="6">
                  <c:v>337.87755102040001</c:v>
                </c:pt>
                <c:pt idx="7">
                  <c:v>231.48461538461001</c:v>
                </c:pt>
                <c:pt idx="8">
                  <c:v>172.35869565217001</c:v>
                </c:pt>
                <c:pt idx="9">
                  <c:v>21.684210526314999</c:v>
                </c:pt>
              </c:numCache>
            </c:numRef>
          </c:val>
          <c:smooth val="0"/>
          <c:extLst>
            <c:ext xmlns:c16="http://schemas.microsoft.com/office/drawing/2014/chart" uri="{C3380CC4-5D6E-409C-BE32-E72D297353CC}">
              <c16:uniqueId val="{00000002-D94F-4500-B632-A28154641D5B}"/>
            </c:ext>
          </c:extLst>
        </c:ser>
        <c:ser>
          <c:idx val="3"/>
          <c:order val="3"/>
          <c:spPr>
            <a:ln w="22225" cap="rnd">
              <a:solidFill>
                <a:schemeClr val="accent5">
                  <a:lumMod val="75000"/>
                </a:schemeClr>
              </a:solidFill>
              <a:prstDash val="dash"/>
              <a:round/>
            </a:ln>
            <a:effectLst/>
          </c:spPr>
          <c:marker>
            <c:symbol val="none"/>
          </c:marker>
          <c:val>
            <c:numRef>
              <c:f>Hoja4!$E$24:$E$33</c:f>
              <c:numCache>
                <c:formatCode>General</c:formatCode>
                <c:ptCount val="10"/>
                <c:pt idx="0">
                  <c:v>0</c:v>
                </c:pt>
                <c:pt idx="1">
                  <c:v>24.6105752218342</c:v>
                </c:pt>
                <c:pt idx="2">
                  <c:v>49.2211504436684</c:v>
                </c:pt>
                <c:pt idx="3">
                  <c:v>73.831725665502603</c:v>
                </c:pt>
                <c:pt idx="4">
                  <c:v>98.442300887336799</c:v>
                </c:pt>
                <c:pt idx="5">
                  <c:v>123.052876109171</c:v>
                </c:pt>
                <c:pt idx="6">
                  <c:v>147.66345133100501</c:v>
                </c:pt>
                <c:pt idx="7">
                  <c:v>172.27402655283899</c:v>
                </c:pt>
                <c:pt idx="8">
                  <c:v>196.884601774673</c:v>
                </c:pt>
                <c:pt idx="9">
                  <c:v>221.49517699650701</c:v>
                </c:pt>
              </c:numCache>
            </c:numRef>
          </c:val>
          <c:smooth val="0"/>
          <c:extLst>
            <c:ext xmlns:c16="http://schemas.microsoft.com/office/drawing/2014/chart" uri="{C3380CC4-5D6E-409C-BE32-E72D297353CC}">
              <c16:uniqueId val="{00000003-D94F-4500-B632-A28154641D5B}"/>
            </c:ext>
          </c:extLst>
        </c:ser>
        <c:ser>
          <c:idx val="4"/>
          <c:order val="4"/>
          <c:spPr>
            <a:ln w="22225" cap="rnd">
              <a:solidFill>
                <a:schemeClr val="accent2">
                  <a:lumMod val="75000"/>
                </a:schemeClr>
              </a:solidFill>
              <a:prstDash val="dash"/>
              <a:round/>
            </a:ln>
            <a:effectLst/>
          </c:spPr>
          <c:marker>
            <c:symbol val="none"/>
          </c:marker>
          <c:val>
            <c:numRef>
              <c:f>Hoja4!$F$24:$F$33</c:f>
              <c:numCache>
                <c:formatCode>General</c:formatCode>
                <c:ptCount val="10"/>
                <c:pt idx="0">
                  <c:v>69.5338856144717</c:v>
                </c:pt>
                <c:pt idx="1">
                  <c:v>94.144460836305896</c:v>
                </c:pt>
                <c:pt idx="2">
                  <c:v>118.75503605814001</c:v>
                </c:pt>
                <c:pt idx="3">
                  <c:v>143.36561127997399</c:v>
                </c:pt>
                <c:pt idx="4">
                  <c:v>167.976186501808</c:v>
                </c:pt>
                <c:pt idx="5">
                  <c:v>192.58676172364201</c:v>
                </c:pt>
                <c:pt idx="6">
                  <c:v>217.197336945476</c:v>
                </c:pt>
                <c:pt idx="7">
                  <c:v>241.807912167311</c:v>
                </c:pt>
                <c:pt idx="8">
                  <c:v>266.41848738914501</c:v>
                </c:pt>
                <c:pt idx="9">
                  <c:v>291.029062610979</c:v>
                </c:pt>
              </c:numCache>
            </c:numRef>
          </c:val>
          <c:smooth val="0"/>
          <c:extLst>
            <c:ext xmlns:c16="http://schemas.microsoft.com/office/drawing/2014/chart" uri="{C3380CC4-5D6E-409C-BE32-E72D297353CC}">
              <c16:uniqueId val="{00000004-D94F-4500-B632-A28154641D5B}"/>
            </c:ext>
          </c:extLst>
        </c:ser>
        <c:ser>
          <c:idx val="5"/>
          <c:order val="5"/>
          <c:spPr>
            <a:ln w="22225" cap="rnd">
              <a:solidFill>
                <a:schemeClr val="accent6">
                  <a:lumMod val="75000"/>
                </a:schemeClr>
              </a:solidFill>
              <a:prstDash val="dash"/>
              <a:round/>
            </a:ln>
            <a:effectLst/>
          </c:spPr>
          <c:marker>
            <c:symbol val="none"/>
          </c:marker>
          <c:val>
            <c:numRef>
              <c:f>Hoja4!$G$24:$G$33</c:f>
              <c:numCache>
                <c:formatCode>General</c:formatCode>
                <c:ptCount val="10"/>
                <c:pt idx="0">
                  <c:v>139.067771228943</c:v>
                </c:pt>
                <c:pt idx="1">
                  <c:v>163.67834645077701</c:v>
                </c:pt>
                <c:pt idx="2">
                  <c:v>188.288921672611</c:v>
                </c:pt>
                <c:pt idx="3">
                  <c:v>212.899496894446</c:v>
                </c:pt>
                <c:pt idx="4">
                  <c:v>237.51007211628001</c:v>
                </c:pt>
                <c:pt idx="5">
                  <c:v>262.120647338114</c:v>
                </c:pt>
                <c:pt idx="6">
                  <c:v>286.73122255994798</c:v>
                </c:pt>
                <c:pt idx="7">
                  <c:v>311.34179778178202</c:v>
                </c:pt>
                <c:pt idx="8">
                  <c:v>335.95237300361703</c:v>
                </c:pt>
                <c:pt idx="9">
                  <c:v>360.56294822545101</c:v>
                </c:pt>
              </c:numCache>
            </c:numRef>
          </c:val>
          <c:smooth val="0"/>
          <c:extLst>
            <c:ext xmlns:c16="http://schemas.microsoft.com/office/drawing/2014/chart" uri="{C3380CC4-5D6E-409C-BE32-E72D297353CC}">
              <c16:uniqueId val="{00000005-D94F-4500-B632-A28154641D5B}"/>
            </c:ext>
          </c:extLst>
        </c:ser>
        <c:dLbls>
          <c:showLegendKey val="0"/>
          <c:showVal val="0"/>
          <c:showCatName val="0"/>
          <c:showSerName val="0"/>
          <c:showPercent val="0"/>
          <c:showBubbleSize val="0"/>
        </c:dLbls>
        <c:smooth val="0"/>
        <c:axId val="773465791"/>
        <c:axId val="678001743"/>
      </c:lineChart>
      <c:catAx>
        <c:axId val="773465791"/>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dk1">
                    <a:lumMod val="65000"/>
                    <a:lumOff val="35000"/>
                  </a:schemeClr>
                </a:solidFill>
                <a:latin typeface="Abadi Extra Light" panose="020B0204020104020204" pitchFamily="34" charset="0"/>
                <a:ea typeface="+mn-ea"/>
                <a:cs typeface="+mn-cs"/>
              </a:defRPr>
            </a:pPr>
            <a:endParaRPr lang="en-US"/>
          </a:p>
        </c:txPr>
        <c:crossAx val="678001743"/>
        <c:crosses val="autoZero"/>
        <c:auto val="1"/>
        <c:lblAlgn val="ctr"/>
        <c:lblOffset val="100"/>
        <c:noMultiLvlLbl val="0"/>
      </c:catAx>
      <c:valAx>
        <c:axId val="678001743"/>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Abadi Extra Light" panose="020B0204020104020204" pitchFamily="34" charset="0"/>
                <a:ea typeface="+mn-ea"/>
                <a:cs typeface="+mn-cs"/>
              </a:defRPr>
            </a:pPr>
            <a:endParaRPr lang="en-US"/>
          </a:p>
        </c:txPr>
        <c:crossAx val="773465791"/>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Hoja4!$M$2:$M$11</c:f>
              <c:numCache>
                <c:formatCode>General</c:formatCode>
                <c:ptCount val="10"/>
                <c:pt idx="0">
                  <c:v>23.537689087500301</c:v>
                </c:pt>
                <c:pt idx="1">
                  <c:v>43.728616342312804</c:v>
                </c:pt>
                <c:pt idx="2">
                  <c:v>70.365782601681587</c:v>
                </c:pt>
                <c:pt idx="3">
                  <c:v>0.44168257419740087</c:v>
                </c:pt>
                <c:pt idx="4">
                  <c:v>-37.4130904811298</c:v>
                </c:pt>
                <c:pt idx="5">
                  <c:v>-66.598853120665993</c:v>
                </c:pt>
                <c:pt idx="6">
                  <c:v>-72.814053740644013</c:v>
                </c:pt>
                <c:pt idx="7">
                  <c:v>-89.556077834890985</c:v>
                </c:pt>
                <c:pt idx="8">
                  <c:v>-137.882057245411</c:v>
                </c:pt>
                <c:pt idx="9">
                  <c:v>-133.95339426670199</c:v>
                </c:pt>
              </c:numCache>
            </c:numRef>
          </c:val>
          <c:smooth val="0"/>
          <c:extLst>
            <c:ext xmlns:c16="http://schemas.microsoft.com/office/drawing/2014/chart" uri="{C3380CC4-5D6E-409C-BE32-E72D297353CC}">
              <c16:uniqueId val="{00000000-8233-449C-91DC-880408F0A7A5}"/>
            </c:ext>
          </c:extLst>
        </c:ser>
        <c:ser>
          <c:idx val="1"/>
          <c:order val="1"/>
          <c:spPr>
            <a:ln w="28575" cap="rnd">
              <a:solidFill>
                <a:schemeClr val="accent2"/>
              </a:solidFill>
              <a:round/>
            </a:ln>
            <a:effectLst/>
          </c:spPr>
          <c:marker>
            <c:symbol val="none"/>
          </c:marker>
          <c:val>
            <c:numRef>
              <c:f>Hoja4!$N$2:$N$11</c:f>
              <c:numCache>
                <c:formatCode>General</c:formatCode>
                <c:ptCount val="10"/>
                <c:pt idx="0">
                  <c:v>9.4634557990798989</c:v>
                </c:pt>
                <c:pt idx="1">
                  <c:v>37.131773316094304</c:v>
                </c:pt>
                <c:pt idx="2">
                  <c:v>43.641020232701095</c:v>
                </c:pt>
                <c:pt idx="3">
                  <c:v>21.894526426616906</c:v>
                </c:pt>
                <c:pt idx="4">
                  <c:v>-26.795590710391991</c:v>
                </c:pt>
                <c:pt idx="5">
                  <c:v>-35.186045147521</c:v>
                </c:pt>
                <c:pt idx="6">
                  <c:v>-41.435909568025011</c:v>
                </c:pt>
                <c:pt idx="7">
                  <c:v>-53.327227125800022</c:v>
                </c:pt>
                <c:pt idx="8">
                  <c:v>-79.311465549534006</c:v>
                </c:pt>
                <c:pt idx="9">
                  <c:v>-141.12461200491799</c:v>
                </c:pt>
              </c:numCache>
            </c:numRef>
          </c:val>
          <c:smooth val="0"/>
          <c:extLst>
            <c:ext xmlns:c16="http://schemas.microsoft.com/office/drawing/2014/chart" uri="{C3380CC4-5D6E-409C-BE32-E72D297353CC}">
              <c16:uniqueId val="{00000001-8233-449C-91DC-880408F0A7A5}"/>
            </c:ext>
          </c:extLst>
        </c:ser>
        <c:ser>
          <c:idx val="2"/>
          <c:order val="2"/>
          <c:spPr>
            <a:ln w="28575" cap="rnd">
              <a:solidFill>
                <a:schemeClr val="accent3"/>
              </a:solidFill>
              <a:round/>
            </a:ln>
            <a:effectLst/>
          </c:spPr>
          <c:marker>
            <c:symbol val="none"/>
          </c:marker>
          <c:val>
            <c:numRef>
              <c:f>Hoja4!$O$2:$O$11</c:f>
              <c:numCache>
                <c:formatCode>General</c:formatCode>
                <c:ptCount val="10"/>
                <c:pt idx="0">
                  <c:v>-16.443007684268398</c:v>
                </c:pt>
                <c:pt idx="1">
                  <c:v>16.677110330754701</c:v>
                </c:pt>
                <c:pt idx="2">
                  <c:v>28.252619775300502</c:v>
                </c:pt>
                <c:pt idx="3">
                  <c:v>14.070013005356998</c:v>
                </c:pt>
                <c:pt idx="4">
                  <c:v>6.1595146772129965</c:v>
                </c:pt>
                <c:pt idx="5">
                  <c:v>12.892787449428027</c:v>
                </c:pt>
                <c:pt idx="6">
                  <c:v>-56.07006377922599</c:v>
                </c:pt>
                <c:pt idx="7">
                  <c:v>-121.54446179007302</c:v>
                </c:pt>
                <c:pt idx="8">
                  <c:v>-140.52363810044397</c:v>
                </c:pt>
                <c:pt idx="9">
                  <c:v>-114.35249091557904</c:v>
                </c:pt>
              </c:numCache>
            </c:numRef>
          </c:val>
          <c:smooth val="0"/>
          <c:extLst>
            <c:ext xmlns:c16="http://schemas.microsoft.com/office/drawing/2014/chart" uri="{C3380CC4-5D6E-409C-BE32-E72D297353CC}">
              <c16:uniqueId val="{00000002-8233-449C-91DC-880408F0A7A5}"/>
            </c:ext>
          </c:extLst>
        </c:ser>
        <c:ser>
          <c:idx val="3"/>
          <c:order val="3"/>
          <c:spPr>
            <a:ln w="28575" cap="rnd">
              <a:solidFill>
                <a:schemeClr val="accent4"/>
              </a:solidFill>
              <a:round/>
            </a:ln>
            <a:effectLst/>
          </c:spPr>
          <c:marker>
            <c:symbol val="none"/>
          </c:marker>
          <c:val>
            <c:numRef>
              <c:f>Hoja4!$P$2:$P$11</c:f>
              <c:numCache>
                <c:formatCode>General</c:formatCode>
                <c:ptCount val="10"/>
                <c:pt idx="0">
                  <c:v>-37.055245618962701</c:v>
                </c:pt>
                <c:pt idx="1">
                  <c:v>0.59529510460610879</c:v>
                </c:pt>
                <c:pt idx="2">
                  <c:v>43.343850569409994</c:v>
                </c:pt>
                <c:pt idx="3">
                  <c:v>1.4045200056017393E-2</c:v>
                </c:pt>
                <c:pt idx="4">
                  <c:v>44.814690962431996</c:v>
                </c:pt>
                <c:pt idx="5">
                  <c:v>-41.577226562742027</c:v>
                </c:pt>
                <c:pt idx="6">
                  <c:v>-29.327848409326009</c:v>
                </c:pt>
                <c:pt idx="7">
                  <c:v>-98.341790671990992</c:v>
                </c:pt>
                <c:pt idx="8">
                  <c:v>30.680278042944963</c:v>
                </c:pt>
                <c:pt idx="9">
                  <c:v>-24.479393736809016</c:v>
                </c:pt>
              </c:numCache>
            </c:numRef>
          </c:val>
          <c:smooth val="0"/>
          <c:extLst>
            <c:ext xmlns:c16="http://schemas.microsoft.com/office/drawing/2014/chart" uri="{C3380CC4-5D6E-409C-BE32-E72D297353CC}">
              <c16:uniqueId val="{00000003-8233-449C-91DC-880408F0A7A5}"/>
            </c:ext>
          </c:extLst>
        </c:ser>
        <c:ser>
          <c:idx val="4"/>
          <c:order val="4"/>
          <c:spPr>
            <a:ln w="28575" cap="rnd">
              <a:solidFill>
                <a:schemeClr val="accent5"/>
              </a:solidFill>
              <a:round/>
            </a:ln>
            <a:effectLst/>
          </c:spPr>
          <c:marker>
            <c:symbol val="none"/>
          </c:marker>
          <c:val>
            <c:numRef>
              <c:f>Hoja4!$Q$2:$Q$11</c:f>
              <c:numCache>
                <c:formatCode>General</c:formatCode>
                <c:ptCount val="10"/>
                <c:pt idx="0">
                  <c:v>-58.151121000353292</c:v>
                </c:pt>
                <c:pt idx="1">
                  <c:v>-20.673128827500989</c:v>
                </c:pt>
                <c:pt idx="2">
                  <c:v>-21.417565830870004</c:v>
                </c:pt>
                <c:pt idx="3">
                  <c:v>0.88179699658601862</c:v>
                </c:pt>
                <c:pt idx="4">
                  <c:v>-52.768132349999007</c:v>
                </c:pt>
                <c:pt idx="5">
                  <c:v>-90.223561367533009</c:v>
                </c:pt>
                <c:pt idx="6">
                  <c:v>-22.839825843996977</c:v>
                </c:pt>
                <c:pt idx="7">
                  <c:v>-164.63240647728099</c:v>
                </c:pt>
                <c:pt idx="8">
                  <c:v>-154.41384056498498</c:v>
                </c:pt>
                <c:pt idx="9">
                  <c:v>-242.62594340138901</c:v>
                </c:pt>
              </c:numCache>
            </c:numRef>
          </c:val>
          <c:smooth val="0"/>
          <c:extLst>
            <c:ext xmlns:c16="http://schemas.microsoft.com/office/drawing/2014/chart" uri="{C3380CC4-5D6E-409C-BE32-E72D297353CC}">
              <c16:uniqueId val="{00000004-8233-449C-91DC-880408F0A7A5}"/>
            </c:ext>
          </c:extLst>
        </c:ser>
        <c:ser>
          <c:idx val="5"/>
          <c:order val="5"/>
          <c:spPr>
            <a:ln w="28575" cap="rnd">
              <a:solidFill>
                <a:schemeClr val="accent6"/>
              </a:solidFill>
              <a:round/>
            </a:ln>
            <a:effectLst/>
          </c:spPr>
          <c:marker>
            <c:symbol val="none"/>
          </c:marker>
          <c:val>
            <c:numRef>
              <c:f>Hoja4!$R$2:$R$11</c:f>
              <c:numCache>
                <c:formatCode>General</c:formatCode>
                <c:ptCount val="10"/>
                <c:pt idx="0">
                  <c:v>-62.061189959285997</c:v>
                </c:pt>
                <c:pt idx="1">
                  <c:v>-38.82503427338699</c:v>
                </c:pt>
                <c:pt idx="2">
                  <c:v>-42.260711867241</c:v>
                </c:pt>
                <c:pt idx="3">
                  <c:v>-40.072285773715009</c:v>
                </c:pt>
                <c:pt idx="4">
                  <c:v>25.920248245771006</c:v>
                </c:pt>
                <c:pt idx="5">
                  <c:v>-95.278534523232992</c:v>
                </c:pt>
                <c:pt idx="6">
                  <c:v>-95.061155425308016</c:v>
                </c:pt>
                <c:pt idx="7">
                  <c:v>-127.06139688590198</c:v>
                </c:pt>
                <c:pt idx="8">
                  <c:v>-209.51125323739598</c:v>
                </c:pt>
                <c:pt idx="9">
                  <c:v>-279.50779337150402</c:v>
                </c:pt>
              </c:numCache>
            </c:numRef>
          </c:val>
          <c:smooth val="0"/>
          <c:extLst>
            <c:ext xmlns:c16="http://schemas.microsoft.com/office/drawing/2014/chart" uri="{C3380CC4-5D6E-409C-BE32-E72D297353CC}">
              <c16:uniqueId val="{00000005-8233-449C-91DC-880408F0A7A5}"/>
            </c:ext>
          </c:extLst>
        </c:ser>
        <c:ser>
          <c:idx val="6"/>
          <c:order val="6"/>
          <c:spPr>
            <a:ln w="28575" cap="rnd">
              <a:solidFill>
                <a:schemeClr val="accent1">
                  <a:lumMod val="60000"/>
                </a:schemeClr>
              </a:solidFill>
              <a:round/>
            </a:ln>
            <a:effectLst/>
          </c:spPr>
          <c:marker>
            <c:symbol val="none"/>
          </c:marker>
          <c:val>
            <c:numRef>
              <c:f>Hoja4!$S$2:$S$11</c:f>
              <c:numCache>
                <c:formatCode>General</c:formatCode>
                <c:ptCount val="10"/>
                <c:pt idx="0">
                  <c:v>-116.27955261589841</c:v>
                </c:pt>
                <c:pt idx="1">
                  <c:v>-51.570404212517019</c:v>
                </c:pt>
                <c:pt idx="2">
                  <c:v>-62.416345495331001</c:v>
                </c:pt>
                <c:pt idx="3">
                  <c:v>23.260610440074004</c:v>
                </c:pt>
                <c:pt idx="4">
                  <c:v>-103.48916619294002</c:v>
                </c:pt>
                <c:pt idx="5">
                  <c:v>-108.55880988228401</c:v>
                </c:pt>
                <c:pt idx="6">
                  <c:v>51.146328460452025</c:v>
                </c:pt>
                <c:pt idx="7">
                  <c:v>-79.857182397172011</c:v>
                </c:pt>
                <c:pt idx="8">
                  <c:v>-163.59367735144701</c:v>
                </c:pt>
                <c:pt idx="9">
                  <c:v>-338.87873769913602</c:v>
                </c:pt>
              </c:numCache>
            </c:numRef>
          </c:val>
          <c:smooth val="0"/>
          <c:extLst>
            <c:ext xmlns:c16="http://schemas.microsoft.com/office/drawing/2014/chart" uri="{C3380CC4-5D6E-409C-BE32-E72D297353CC}">
              <c16:uniqueId val="{00000006-8233-449C-91DC-880408F0A7A5}"/>
            </c:ext>
          </c:extLst>
        </c:ser>
        <c:ser>
          <c:idx val="7"/>
          <c:order val="7"/>
          <c:spPr>
            <a:ln w="28575" cap="rnd">
              <a:solidFill>
                <a:schemeClr val="accent2">
                  <a:lumMod val="60000"/>
                </a:schemeClr>
              </a:solidFill>
              <a:round/>
            </a:ln>
            <a:effectLst/>
          </c:spPr>
          <c:marker>
            <c:symbol val="none"/>
          </c:marker>
          <c:val>
            <c:numRef>
              <c:f>Hoja4!$T$2:$T$11</c:f>
              <c:numCache>
                <c:formatCode>General</c:formatCode>
                <c:ptCount val="10"/>
                <c:pt idx="0">
                  <c:v>-125.3996053830427</c:v>
                </c:pt>
                <c:pt idx="1">
                  <c:v>-59.892778910508</c:v>
                </c:pt>
                <c:pt idx="2">
                  <c:v>9.4757521148080173</c:v>
                </c:pt>
                <c:pt idx="3">
                  <c:v>-58.672424440995997</c:v>
                </c:pt>
                <c:pt idx="4">
                  <c:v>3.5383811065599957</c:v>
                </c:pt>
                <c:pt idx="5">
                  <c:v>-27.743053654055018</c:v>
                </c:pt>
                <c:pt idx="6">
                  <c:v>-164.87072289297896</c:v>
                </c:pt>
                <c:pt idx="7">
                  <c:v>-230.07104170456302</c:v>
                </c:pt>
                <c:pt idx="8">
                  <c:v>-254.56623231100701</c:v>
                </c:pt>
                <c:pt idx="9">
                  <c:v>325.12751095568899</c:v>
                </c:pt>
              </c:numCache>
            </c:numRef>
          </c:val>
          <c:smooth val="0"/>
          <c:extLst>
            <c:ext xmlns:c16="http://schemas.microsoft.com/office/drawing/2014/chart" uri="{C3380CC4-5D6E-409C-BE32-E72D297353CC}">
              <c16:uniqueId val="{00000007-8233-449C-91DC-880408F0A7A5}"/>
            </c:ext>
          </c:extLst>
        </c:ser>
        <c:ser>
          <c:idx val="8"/>
          <c:order val="8"/>
          <c:spPr>
            <a:ln w="28575" cap="rnd">
              <a:solidFill>
                <a:schemeClr val="accent3">
                  <a:lumMod val="60000"/>
                </a:schemeClr>
              </a:solidFill>
              <a:round/>
            </a:ln>
            <a:effectLst/>
          </c:spPr>
          <c:marker>
            <c:symbol val="none"/>
          </c:marker>
          <c:val>
            <c:numRef>
              <c:f>Hoja4!$U$2:$U$11</c:f>
              <c:numCache>
                <c:formatCode>General</c:formatCode>
                <c:ptCount val="10"/>
                <c:pt idx="0">
                  <c:v>-159.81483888336319</c:v>
                </c:pt>
                <c:pt idx="1">
                  <c:v>27.220959931761996</c:v>
                </c:pt>
                <c:pt idx="2">
                  <c:v>-108.96342948639199</c:v>
                </c:pt>
                <c:pt idx="3">
                  <c:v>-224.674775476137</c:v>
                </c:pt>
                <c:pt idx="4">
                  <c:v>31.83575852669901</c:v>
                </c:pt>
                <c:pt idx="5">
                  <c:v>272.11166421301493</c:v>
                </c:pt>
                <c:pt idx="6">
                  <c:v>-25.608885433368982</c:v>
                </c:pt>
                <c:pt idx="7">
                  <c:v>-183.91200723905402</c:v>
                </c:pt>
                <c:pt idx="8">
                  <c:v>-184.25274119104799</c:v>
                </c:pt>
                <c:pt idx="9">
                  <c:v>-381.49030053986098</c:v>
                </c:pt>
              </c:numCache>
            </c:numRef>
          </c:val>
          <c:smooth val="0"/>
          <c:extLst>
            <c:ext xmlns:c16="http://schemas.microsoft.com/office/drawing/2014/chart" uri="{C3380CC4-5D6E-409C-BE32-E72D297353CC}">
              <c16:uniqueId val="{00000008-8233-449C-91DC-880408F0A7A5}"/>
            </c:ext>
          </c:extLst>
        </c:ser>
        <c:ser>
          <c:idx val="9"/>
          <c:order val="9"/>
          <c:spPr>
            <a:ln w="28575" cap="rnd">
              <a:solidFill>
                <a:schemeClr val="accent4">
                  <a:lumMod val="60000"/>
                </a:schemeClr>
              </a:solidFill>
              <a:round/>
            </a:ln>
            <a:effectLst/>
          </c:spPr>
          <c:marker>
            <c:symbol val="none"/>
          </c:marker>
          <c:val>
            <c:numRef>
              <c:f>Hoja4!$V$2:$V$11</c:f>
              <c:numCache>
                <c:formatCode>General</c:formatCode>
                <c:ptCount val="10"/>
                <c:pt idx="0">
                  <c:v>-88.120887612645987</c:v>
                </c:pt>
                <c:pt idx="1">
                  <c:v>-91.390803493828997</c:v>
                </c:pt>
                <c:pt idx="2">
                  <c:v>-218.86280728708297</c:v>
                </c:pt>
                <c:pt idx="3">
                  <c:v>-238.47989413682402</c:v>
                </c:pt>
                <c:pt idx="4">
                  <c:v>-257.26976418236399</c:v>
                </c:pt>
                <c:pt idx="5">
                  <c:v>-206.294532952586</c:v>
                </c:pt>
                <c:pt idx="6">
                  <c:v>-293.65399706330902</c:v>
                </c:pt>
                <c:pt idx="7">
                  <c:v>-241.81318339625398</c:v>
                </c:pt>
                <c:pt idx="8">
                  <c:v>30.013741381911984</c:v>
                </c:pt>
                <c:pt idx="9">
                  <c:v>98.653166160078001</c:v>
                </c:pt>
              </c:numCache>
            </c:numRef>
          </c:val>
          <c:smooth val="0"/>
          <c:extLst>
            <c:ext xmlns:c16="http://schemas.microsoft.com/office/drawing/2014/chart" uri="{C3380CC4-5D6E-409C-BE32-E72D297353CC}">
              <c16:uniqueId val="{00000009-8233-449C-91DC-880408F0A7A5}"/>
            </c:ext>
          </c:extLst>
        </c:ser>
        <c:dLbls>
          <c:showLegendKey val="0"/>
          <c:showVal val="0"/>
          <c:showCatName val="0"/>
          <c:showSerName val="0"/>
          <c:showPercent val="0"/>
          <c:showBubbleSize val="0"/>
        </c:dLbls>
        <c:smooth val="0"/>
        <c:axId val="773465791"/>
        <c:axId val="678001743"/>
      </c:lineChart>
      <c:catAx>
        <c:axId val="773465791"/>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dk1">
                    <a:lumMod val="65000"/>
                    <a:lumOff val="35000"/>
                  </a:schemeClr>
                </a:solidFill>
                <a:latin typeface="Abadi Extra Light" panose="020B0204020104020204" pitchFamily="34" charset="0"/>
                <a:ea typeface="+mn-ea"/>
                <a:cs typeface="+mn-cs"/>
              </a:defRPr>
            </a:pPr>
            <a:endParaRPr lang="en-US"/>
          </a:p>
        </c:txPr>
        <c:crossAx val="678001743"/>
        <c:crosses val="autoZero"/>
        <c:auto val="1"/>
        <c:lblAlgn val="ctr"/>
        <c:lblOffset val="100"/>
        <c:noMultiLvlLbl val="0"/>
      </c:catAx>
      <c:valAx>
        <c:axId val="678001743"/>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dk1">
                    <a:lumMod val="65000"/>
                    <a:lumOff val="35000"/>
                  </a:schemeClr>
                </a:solidFill>
                <a:latin typeface="Abadi Extra Light" panose="020B0204020104020204" pitchFamily="34" charset="0"/>
                <a:ea typeface="+mn-ea"/>
                <a:cs typeface="+mn-cs"/>
              </a:defRPr>
            </a:pPr>
            <a:endParaRPr lang="en-US"/>
          </a:p>
        </c:txPr>
        <c:crossAx val="773465791"/>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error</c:v>
          </c:tx>
          <c:spPr>
            <a:ln w="38100" cap="rnd">
              <a:solidFill>
                <a:schemeClr val="accent5">
                  <a:lumMod val="50000"/>
                </a:schemeClr>
              </a:solidFill>
              <a:round/>
            </a:ln>
            <a:effectLst/>
          </c:spPr>
          <c:marker>
            <c:symbol val="none"/>
          </c:marker>
          <c:dLbls>
            <c:dLbl>
              <c:idx val="5"/>
              <c:layout>
                <c:manualLayout>
                  <c:x val="-3.7555342380523757E-2"/>
                  <c:y val="4.873299268035701E-2"/>
                </c:manualLayout>
              </c:layout>
              <c:showLegendKey val="0"/>
              <c:showVal val="1"/>
              <c:showCatName val="1"/>
              <c:showSerName val="0"/>
              <c:showPercent val="0"/>
              <c:showBubbleSize val="0"/>
              <c:extLst>
                <c:ext xmlns:c15="http://schemas.microsoft.com/office/drawing/2012/chart" uri="{CE6537A1-D6FC-4f65-9D91-7224C49458BB}">
                  <c15:layout>
                    <c:manualLayout>
                      <c:w val="0.14005386678085066"/>
                      <c:h val="6.4146795972348417E-2"/>
                    </c:manualLayout>
                  </c15:layout>
                </c:ext>
                <c:ext xmlns:c16="http://schemas.microsoft.com/office/drawing/2014/chart" uri="{C3380CC4-5D6E-409C-BE32-E72D297353CC}">
                  <c16:uniqueId val="{00000002-D3CE-458E-877D-EFAF9F166874}"/>
                </c:ext>
              </c:extLst>
            </c:dLbl>
            <c:dLbl>
              <c:idx val="6"/>
              <c:layout>
                <c:manualLayout>
                  <c:x val="2.1030991733093293E-2"/>
                  <c:y val="-1.5389366109586518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3CE-458E-877D-EFAF9F166874}"/>
                </c:ext>
              </c:extLst>
            </c:dLbl>
            <c:dLbl>
              <c:idx val="7"/>
              <c:layout>
                <c:manualLayout>
                  <c:x val="-1.1016106505951232E-16"/>
                  <c:y val="-7.6946830547932592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3CE-458E-877D-EFAF9F16687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Abadi Extra Light" panose="020B0204020104020204" pitchFamily="34" charset="0"/>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trendline>
            <c:spPr>
              <a:ln w="19050" cap="rnd">
                <a:solidFill>
                  <a:schemeClr val="accent1"/>
                </a:solidFill>
                <a:prstDash val="dash"/>
              </a:ln>
              <a:effectLst/>
            </c:spPr>
            <c:trendlineType val="linear"/>
            <c:dispRSqr val="0"/>
            <c:dispEq val="0"/>
          </c:trendline>
          <c:val>
            <c:numRef>
              <c:f>Hoja4!$M$13:$V$13</c:f>
              <c:numCache>
                <c:formatCode>General</c:formatCode>
                <c:ptCount val="10"/>
                <c:pt idx="0">
                  <c:v>-40.014375608375175</c:v>
                </c:pt>
                <c:pt idx="1">
                  <c:v>-26.505007433169784</c:v>
                </c:pt>
                <c:pt idx="2">
                  <c:v>-37.088161703153716</c:v>
                </c:pt>
                <c:pt idx="3">
                  <c:v>-11.133334512038166</c:v>
                </c:pt>
                <c:pt idx="4">
                  <c:v>-82.686372866732228</c:v>
                </c:pt>
                <c:pt idx="5">
                  <c:v>-96.371910707120108</c:v>
                </c:pt>
                <c:pt idx="6">
                  <c:v>-95.023693694619936</c:v>
                </c:pt>
                <c:pt idx="7">
                  <c:v>-58.307421512009377</c:v>
                </c:pt>
                <c:pt idx="8">
                  <c:v>-93.754859557774822</c:v>
                </c:pt>
                <c:pt idx="9">
                  <c:v>-150.72189625829046</c:v>
                </c:pt>
              </c:numCache>
            </c:numRef>
          </c:val>
          <c:smooth val="0"/>
          <c:extLst>
            <c:ext xmlns:c16="http://schemas.microsoft.com/office/drawing/2014/chart" uri="{C3380CC4-5D6E-409C-BE32-E72D297353CC}">
              <c16:uniqueId val="{00000001-D3CE-458E-877D-EFAF9F166874}"/>
            </c:ext>
          </c:extLst>
        </c:ser>
        <c:dLbls>
          <c:showLegendKey val="0"/>
          <c:showVal val="0"/>
          <c:showCatName val="0"/>
          <c:showSerName val="0"/>
          <c:showPercent val="0"/>
          <c:showBubbleSize val="0"/>
        </c:dLbls>
        <c:dropLines>
          <c:spPr>
            <a:ln w="9525" cap="flat" cmpd="sng" algn="ctr">
              <a:solidFill>
                <a:schemeClr val="dk1">
                  <a:lumMod val="35000"/>
                  <a:lumOff val="65000"/>
                </a:schemeClr>
              </a:solidFill>
              <a:round/>
            </a:ln>
            <a:effectLst/>
          </c:spPr>
        </c:dropLines>
        <c:smooth val="0"/>
        <c:axId val="773465791"/>
        <c:axId val="678001743"/>
      </c:lineChart>
      <c:catAx>
        <c:axId val="773465791"/>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dk1">
                    <a:lumMod val="65000"/>
                    <a:lumOff val="35000"/>
                  </a:schemeClr>
                </a:solidFill>
                <a:latin typeface="Abadi Extra Light" panose="020B0204020104020204" pitchFamily="34" charset="0"/>
                <a:ea typeface="+mn-ea"/>
                <a:cs typeface="+mn-cs"/>
              </a:defRPr>
            </a:pPr>
            <a:endParaRPr lang="en-US"/>
          </a:p>
        </c:txPr>
        <c:crossAx val="678001743"/>
        <c:crosses val="autoZero"/>
        <c:auto val="1"/>
        <c:lblAlgn val="ctr"/>
        <c:lblOffset val="100"/>
        <c:noMultiLvlLbl val="0"/>
      </c:catAx>
      <c:valAx>
        <c:axId val="678001743"/>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Abadi Extra Light" panose="020B0204020104020204" pitchFamily="34" charset="0"/>
                <a:ea typeface="+mn-ea"/>
                <a:cs typeface="+mn-cs"/>
              </a:defRPr>
            </a:pPr>
            <a:endParaRPr lang="en-US"/>
          </a:p>
        </c:txPr>
        <c:crossAx val="773465791"/>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7.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8.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84B00-B3A9-4229-9B70-E32189088A77}" type="doc">
      <dgm:prSet loTypeId="urn:microsoft.com/office/officeart/2005/8/layout/funnel1" loCatId="process" qsTypeId="urn:microsoft.com/office/officeart/2005/8/quickstyle/simple3" qsCatId="simple" csTypeId="urn:microsoft.com/office/officeart/2005/8/colors/colorful4" csCatId="colorful" phldr="1"/>
      <dgm:spPr/>
      <dgm:t>
        <a:bodyPr/>
        <a:lstStyle/>
        <a:p>
          <a:endParaRPr lang="en-IN"/>
        </a:p>
      </dgm:t>
    </dgm:pt>
    <dgm:pt modelId="{42153A13-A43E-49AC-B4D8-FFA544942A27}">
      <dgm:prSet phldrT="[Text]"/>
      <dgm:spPr/>
      <dgm:t>
        <a:bodyPr/>
        <a:lstStyle/>
        <a:p>
          <a:r>
            <a:rPr lang="en-IN" dirty="0"/>
            <a:t>Anime</a:t>
          </a:r>
        </a:p>
      </dgm:t>
    </dgm:pt>
    <dgm:pt modelId="{A35785E8-9C60-4D5C-B01A-26D38F35BEEB}" type="parTrans" cxnId="{B7F83DAF-C479-4A1A-8B02-14501D6A1CE2}">
      <dgm:prSet/>
      <dgm:spPr/>
      <dgm:t>
        <a:bodyPr/>
        <a:lstStyle/>
        <a:p>
          <a:endParaRPr lang="en-IN"/>
        </a:p>
      </dgm:t>
    </dgm:pt>
    <dgm:pt modelId="{E2BE9604-9A9C-4ABD-A2A1-0C527BEC9F0C}" type="sibTrans" cxnId="{B7F83DAF-C479-4A1A-8B02-14501D6A1CE2}">
      <dgm:prSet/>
      <dgm:spPr/>
      <dgm:t>
        <a:bodyPr/>
        <a:lstStyle/>
        <a:p>
          <a:endParaRPr lang="en-IN"/>
        </a:p>
      </dgm:t>
    </dgm:pt>
    <dgm:pt modelId="{EA9E8E91-7FEB-4E60-9146-4C7FBBDFE80D}">
      <dgm:prSet phldrT="[Text]"/>
      <dgm:spPr/>
      <dgm:t>
        <a:bodyPr/>
        <a:lstStyle/>
        <a:p>
          <a:r>
            <a:rPr lang="en-IN" dirty="0"/>
            <a:t>Travel</a:t>
          </a:r>
        </a:p>
      </dgm:t>
    </dgm:pt>
    <dgm:pt modelId="{BF9DE591-CCC8-4725-8B90-F049BA24C26F}" type="parTrans" cxnId="{AF90339B-43F5-471E-BD72-92DCA724E8E2}">
      <dgm:prSet/>
      <dgm:spPr/>
      <dgm:t>
        <a:bodyPr/>
        <a:lstStyle/>
        <a:p>
          <a:endParaRPr lang="en-IN"/>
        </a:p>
      </dgm:t>
    </dgm:pt>
    <dgm:pt modelId="{94CAAAFD-F12C-4477-ABBE-89EF2DEE8093}" type="sibTrans" cxnId="{AF90339B-43F5-471E-BD72-92DCA724E8E2}">
      <dgm:prSet/>
      <dgm:spPr/>
      <dgm:t>
        <a:bodyPr/>
        <a:lstStyle/>
        <a:p>
          <a:endParaRPr lang="en-IN"/>
        </a:p>
      </dgm:t>
    </dgm:pt>
    <dgm:pt modelId="{85AD2639-52A6-4496-814C-BAFCD6C75A55}">
      <dgm:prSet phldrT="[Text]"/>
      <dgm:spPr/>
      <dgm:t>
        <a:bodyPr/>
        <a:lstStyle/>
        <a:p>
          <a:r>
            <a:rPr lang="en-IN" dirty="0"/>
            <a:t>Jokes</a:t>
          </a:r>
        </a:p>
      </dgm:t>
    </dgm:pt>
    <dgm:pt modelId="{AE29EB13-CBB9-4514-91AF-B77490D336E3}" type="parTrans" cxnId="{846D2365-EC86-4496-A0F8-3D6BC68346DA}">
      <dgm:prSet/>
      <dgm:spPr/>
      <dgm:t>
        <a:bodyPr/>
        <a:lstStyle/>
        <a:p>
          <a:endParaRPr lang="en-IN"/>
        </a:p>
      </dgm:t>
    </dgm:pt>
    <dgm:pt modelId="{8EB220A4-29B4-4886-9309-B728F8A2617C}" type="sibTrans" cxnId="{846D2365-EC86-4496-A0F8-3D6BC68346DA}">
      <dgm:prSet/>
      <dgm:spPr/>
      <dgm:t>
        <a:bodyPr/>
        <a:lstStyle/>
        <a:p>
          <a:endParaRPr lang="en-IN"/>
        </a:p>
      </dgm:t>
    </dgm:pt>
    <dgm:pt modelId="{05183785-54DB-4E04-93FE-4241E4EBFDB6}">
      <dgm:prSet phldrT="[Text]"/>
      <dgm:spPr/>
      <dgm:t>
        <a:bodyPr/>
        <a:lstStyle/>
        <a:p>
          <a:r>
            <a:rPr lang="en-IN" dirty="0"/>
            <a:t>Jokes</a:t>
          </a:r>
        </a:p>
      </dgm:t>
    </dgm:pt>
    <dgm:pt modelId="{F160ED4A-D261-471A-AD1B-A9D4237222ED}" type="parTrans" cxnId="{075AF751-601A-4161-B508-DA5D4CFDC58E}">
      <dgm:prSet/>
      <dgm:spPr/>
      <dgm:t>
        <a:bodyPr/>
        <a:lstStyle/>
        <a:p>
          <a:endParaRPr lang="en-IN"/>
        </a:p>
      </dgm:t>
    </dgm:pt>
    <dgm:pt modelId="{4339A025-B0F9-495A-BE98-D2183432DF36}" type="sibTrans" cxnId="{075AF751-601A-4161-B508-DA5D4CFDC58E}">
      <dgm:prSet/>
      <dgm:spPr/>
      <dgm:t>
        <a:bodyPr/>
        <a:lstStyle/>
        <a:p>
          <a:endParaRPr lang="en-IN"/>
        </a:p>
      </dgm:t>
    </dgm:pt>
    <dgm:pt modelId="{E524A8C1-6885-47FD-B4AD-E026C7D5AD3E}" type="pres">
      <dgm:prSet presAssocID="{DDB84B00-B3A9-4229-9B70-E32189088A77}" presName="Name0" presStyleCnt="0">
        <dgm:presLayoutVars>
          <dgm:chMax val="4"/>
          <dgm:resizeHandles val="exact"/>
        </dgm:presLayoutVars>
      </dgm:prSet>
      <dgm:spPr/>
    </dgm:pt>
    <dgm:pt modelId="{9D88B6B1-791D-45A1-84D1-61FB2AD3D27F}" type="pres">
      <dgm:prSet presAssocID="{DDB84B00-B3A9-4229-9B70-E32189088A77}" presName="ellipse" presStyleLbl="trBgShp" presStyleIdx="0" presStyleCnt="1"/>
      <dgm:spPr/>
    </dgm:pt>
    <dgm:pt modelId="{F64C0662-DC34-4037-BA11-6ED1F48FD549}" type="pres">
      <dgm:prSet presAssocID="{DDB84B00-B3A9-4229-9B70-E32189088A77}" presName="arrow1" presStyleLbl="fgShp" presStyleIdx="0" presStyleCnt="1"/>
      <dgm:spPr/>
    </dgm:pt>
    <dgm:pt modelId="{071FE0EE-5626-493A-AE3D-821B042D0076}" type="pres">
      <dgm:prSet presAssocID="{DDB84B00-B3A9-4229-9B70-E32189088A77}" presName="rectangle" presStyleLbl="revTx" presStyleIdx="0" presStyleCnt="1">
        <dgm:presLayoutVars>
          <dgm:bulletEnabled val="1"/>
        </dgm:presLayoutVars>
      </dgm:prSet>
      <dgm:spPr/>
    </dgm:pt>
    <dgm:pt modelId="{42891024-D442-4C6D-BAC9-740E523E750B}" type="pres">
      <dgm:prSet presAssocID="{EA9E8E91-7FEB-4E60-9146-4C7FBBDFE80D}" presName="item1" presStyleLbl="node1" presStyleIdx="0" presStyleCnt="3">
        <dgm:presLayoutVars>
          <dgm:bulletEnabled val="1"/>
        </dgm:presLayoutVars>
      </dgm:prSet>
      <dgm:spPr/>
    </dgm:pt>
    <dgm:pt modelId="{815B2569-40AB-47EB-8CF3-CA76AA9BE607}" type="pres">
      <dgm:prSet presAssocID="{85AD2639-52A6-4496-814C-BAFCD6C75A55}" presName="item2" presStyleLbl="node1" presStyleIdx="1" presStyleCnt="3">
        <dgm:presLayoutVars>
          <dgm:bulletEnabled val="1"/>
        </dgm:presLayoutVars>
      </dgm:prSet>
      <dgm:spPr/>
    </dgm:pt>
    <dgm:pt modelId="{5E0BA3F2-D251-4861-8347-A76B56C05220}" type="pres">
      <dgm:prSet presAssocID="{05183785-54DB-4E04-93FE-4241E4EBFDB6}" presName="item3" presStyleLbl="node1" presStyleIdx="2" presStyleCnt="3">
        <dgm:presLayoutVars>
          <dgm:bulletEnabled val="1"/>
        </dgm:presLayoutVars>
      </dgm:prSet>
      <dgm:spPr/>
    </dgm:pt>
    <dgm:pt modelId="{DEF006DE-3634-432C-A251-885200223625}" type="pres">
      <dgm:prSet presAssocID="{DDB84B00-B3A9-4229-9B70-E32189088A77}" presName="funnel" presStyleLbl="trAlignAcc1" presStyleIdx="0" presStyleCnt="1"/>
      <dgm:spPr/>
    </dgm:pt>
  </dgm:ptLst>
  <dgm:cxnLst>
    <dgm:cxn modelId="{35E93D3D-8B0B-4F53-8A45-FFDE301F809D}" type="presOf" srcId="{DDB84B00-B3A9-4229-9B70-E32189088A77}" destId="{E524A8C1-6885-47FD-B4AD-E026C7D5AD3E}" srcOrd="0" destOrd="0" presId="urn:microsoft.com/office/officeart/2005/8/layout/funnel1"/>
    <dgm:cxn modelId="{846D2365-EC86-4496-A0F8-3D6BC68346DA}" srcId="{DDB84B00-B3A9-4229-9B70-E32189088A77}" destId="{85AD2639-52A6-4496-814C-BAFCD6C75A55}" srcOrd="2" destOrd="0" parTransId="{AE29EB13-CBB9-4514-91AF-B77490D336E3}" sibTransId="{8EB220A4-29B4-4886-9309-B728F8A2617C}"/>
    <dgm:cxn modelId="{075AF751-601A-4161-B508-DA5D4CFDC58E}" srcId="{DDB84B00-B3A9-4229-9B70-E32189088A77}" destId="{05183785-54DB-4E04-93FE-4241E4EBFDB6}" srcOrd="3" destOrd="0" parTransId="{F160ED4A-D261-471A-AD1B-A9D4237222ED}" sibTransId="{4339A025-B0F9-495A-BE98-D2183432DF36}"/>
    <dgm:cxn modelId="{6BA8F294-C5F0-4E10-8520-57FC744CA5DF}" type="presOf" srcId="{85AD2639-52A6-4496-814C-BAFCD6C75A55}" destId="{42891024-D442-4C6D-BAC9-740E523E750B}" srcOrd="0" destOrd="0" presId="urn:microsoft.com/office/officeart/2005/8/layout/funnel1"/>
    <dgm:cxn modelId="{AF90339B-43F5-471E-BD72-92DCA724E8E2}" srcId="{DDB84B00-B3A9-4229-9B70-E32189088A77}" destId="{EA9E8E91-7FEB-4E60-9146-4C7FBBDFE80D}" srcOrd="1" destOrd="0" parTransId="{BF9DE591-CCC8-4725-8B90-F049BA24C26F}" sibTransId="{94CAAAFD-F12C-4477-ABBE-89EF2DEE8093}"/>
    <dgm:cxn modelId="{AC14A6A8-1263-455F-ABC3-CA19816B435E}" type="presOf" srcId="{42153A13-A43E-49AC-B4D8-FFA544942A27}" destId="{5E0BA3F2-D251-4861-8347-A76B56C05220}" srcOrd="0" destOrd="0" presId="urn:microsoft.com/office/officeart/2005/8/layout/funnel1"/>
    <dgm:cxn modelId="{B7F83DAF-C479-4A1A-8B02-14501D6A1CE2}" srcId="{DDB84B00-B3A9-4229-9B70-E32189088A77}" destId="{42153A13-A43E-49AC-B4D8-FFA544942A27}" srcOrd="0" destOrd="0" parTransId="{A35785E8-9C60-4D5C-B01A-26D38F35BEEB}" sibTransId="{E2BE9604-9A9C-4ABD-A2A1-0C527BEC9F0C}"/>
    <dgm:cxn modelId="{D50B8EF2-C48C-4E1C-BEF7-C90A7BE2B925}" type="presOf" srcId="{EA9E8E91-7FEB-4E60-9146-4C7FBBDFE80D}" destId="{815B2569-40AB-47EB-8CF3-CA76AA9BE607}" srcOrd="0" destOrd="0" presId="urn:microsoft.com/office/officeart/2005/8/layout/funnel1"/>
    <dgm:cxn modelId="{3D35CDF6-58B8-494D-9F64-40067B56B2F3}" type="presOf" srcId="{05183785-54DB-4E04-93FE-4241E4EBFDB6}" destId="{071FE0EE-5626-493A-AE3D-821B042D0076}" srcOrd="0" destOrd="0" presId="urn:microsoft.com/office/officeart/2005/8/layout/funnel1"/>
    <dgm:cxn modelId="{7363CE1B-B2E7-4F29-AFC5-84325A219A30}" type="presParOf" srcId="{E524A8C1-6885-47FD-B4AD-E026C7D5AD3E}" destId="{9D88B6B1-791D-45A1-84D1-61FB2AD3D27F}" srcOrd="0" destOrd="0" presId="urn:microsoft.com/office/officeart/2005/8/layout/funnel1"/>
    <dgm:cxn modelId="{D5ADBCA2-27B6-4572-8503-F71658ABBAEC}" type="presParOf" srcId="{E524A8C1-6885-47FD-B4AD-E026C7D5AD3E}" destId="{F64C0662-DC34-4037-BA11-6ED1F48FD549}" srcOrd="1" destOrd="0" presId="urn:microsoft.com/office/officeart/2005/8/layout/funnel1"/>
    <dgm:cxn modelId="{848042EF-FFFA-428B-B414-9B373992DA86}" type="presParOf" srcId="{E524A8C1-6885-47FD-B4AD-E026C7D5AD3E}" destId="{071FE0EE-5626-493A-AE3D-821B042D0076}" srcOrd="2" destOrd="0" presId="urn:microsoft.com/office/officeart/2005/8/layout/funnel1"/>
    <dgm:cxn modelId="{D8263D88-40B8-40AE-AB62-DED61A972AA4}" type="presParOf" srcId="{E524A8C1-6885-47FD-B4AD-E026C7D5AD3E}" destId="{42891024-D442-4C6D-BAC9-740E523E750B}" srcOrd="3" destOrd="0" presId="urn:microsoft.com/office/officeart/2005/8/layout/funnel1"/>
    <dgm:cxn modelId="{76531111-243A-48C6-ABFD-AC91CAE2BF26}" type="presParOf" srcId="{E524A8C1-6885-47FD-B4AD-E026C7D5AD3E}" destId="{815B2569-40AB-47EB-8CF3-CA76AA9BE607}" srcOrd="4" destOrd="0" presId="urn:microsoft.com/office/officeart/2005/8/layout/funnel1"/>
    <dgm:cxn modelId="{4A74254D-DA07-4FC6-9368-76009272965F}" type="presParOf" srcId="{E524A8C1-6885-47FD-B4AD-E026C7D5AD3E}" destId="{5E0BA3F2-D251-4861-8347-A76B56C05220}" srcOrd="5" destOrd="0" presId="urn:microsoft.com/office/officeart/2005/8/layout/funnel1"/>
    <dgm:cxn modelId="{E3A1082D-BF94-420C-8F64-1C0B7AE5A8C4}" type="presParOf" srcId="{E524A8C1-6885-47FD-B4AD-E026C7D5AD3E}" destId="{DEF006DE-3634-432C-A251-885200223625}"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015C47-593F-4CEC-B5AC-52E247F942F7}"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IN"/>
        </a:p>
      </dgm:t>
    </dgm:pt>
    <dgm:pt modelId="{E409F20E-8BED-44FC-B7CE-EA76E88AE641}">
      <dgm:prSet phldrT="[Text]" custT="1"/>
      <dgm:spPr/>
      <dgm:t>
        <a:bodyPr/>
        <a:lstStyle/>
        <a:p>
          <a:r>
            <a:rPr lang="en-IN" sz="1200" dirty="0"/>
            <a:t>  </a:t>
          </a:r>
          <a:r>
            <a:rPr lang="en-IN" sz="1600" dirty="0"/>
            <a:t>Reddit Corpus</a:t>
          </a:r>
        </a:p>
      </dgm:t>
    </dgm:pt>
    <dgm:pt modelId="{503A4ACF-D037-4FA7-A186-7F29A5565D91}" type="parTrans" cxnId="{CC032BE8-B928-4C28-B806-41B73C5BE138}">
      <dgm:prSet/>
      <dgm:spPr/>
      <dgm:t>
        <a:bodyPr/>
        <a:lstStyle/>
        <a:p>
          <a:endParaRPr lang="en-IN"/>
        </a:p>
      </dgm:t>
    </dgm:pt>
    <dgm:pt modelId="{93B2C399-5579-4B47-8CB6-6B8F5DF665F6}" type="sibTrans" cxnId="{CC032BE8-B928-4C28-B806-41B73C5BE138}">
      <dgm:prSet/>
      <dgm:spPr/>
      <dgm:t>
        <a:bodyPr/>
        <a:lstStyle/>
        <a:p>
          <a:endParaRPr lang="en-IN"/>
        </a:p>
      </dgm:t>
    </dgm:pt>
    <dgm:pt modelId="{2A40101F-DA29-4C5D-9931-A254706844FE}">
      <dgm:prSet phldrT="[Text]" custT="1"/>
      <dgm:spPr/>
      <dgm:t>
        <a:bodyPr/>
        <a:lstStyle/>
        <a:p>
          <a:r>
            <a:rPr lang="en-IN" sz="2000" dirty="0"/>
            <a:t>Data Frame</a:t>
          </a:r>
        </a:p>
      </dgm:t>
    </dgm:pt>
    <dgm:pt modelId="{7DB9CF78-A0F7-48CE-87BB-405B1AFD2EEF}" type="parTrans" cxnId="{3F5F9EF6-F6AC-478A-A01C-AE2EAD7038C0}">
      <dgm:prSet/>
      <dgm:spPr/>
      <dgm:t>
        <a:bodyPr/>
        <a:lstStyle/>
        <a:p>
          <a:endParaRPr lang="en-IN"/>
        </a:p>
      </dgm:t>
    </dgm:pt>
    <dgm:pt modelId="{95EEA9B6-7EB2-4AB3-AD1C-9B0A17CF2808}" type="sibTrans" cxnId="{3F5F9EF6-F6AC-478A-A01C-AE2EAD7038C0}">
      <dgm:prSet/>
      <dgm:spPr/>
      <dgm:t>
        <a:bodyPr/>
        <a:lstStyle/>
        <a:p>
          <a:endParaRPr lang="en-IN"/>
        </a:p>
      </dgm:t>
    </dgm:pt>
    <dgm:pt modelId="{E4FE3455-95A8-452F-9EA4-7DD648A0EB52}" type="pres">
      <dgm:prSet presAssocID="{D0015C47-593F-4CEC-B5AC-52E247F942F7}" presName="Name0" presStyleCnt="0">
        <dgm:presLayoutVars>
          <dgm:dir/>
          <dgm:animOne val="branch"/>
          <dgm:animLvl val="lvl"/>
        </dgm:presLayoutVars>
      </dgm:prSet>
      <dgm:spPr/>
    </dgm:pt>
    <dgm:pt modelId="{454278AE-45D0-4DFD-9523-E8D223692C57}" type="pres">
      <dgm:prSet presAssocID="{E409F20E-8BED-44FC-B7CE-EA76E88AE641}" presName="chaos" presStyleCnt="0"/>
      <dgm:spPr/>
    </dgm:pt>
    <dgm:pt modelId="{1EE9F897-BB6E-41B1-B0D5-E71710DC27FC}" type="pres">
      <dgm:prSet presAssocID="{E409F20E-8BED-44FC-B7CE-EA76E88AE641}" presName="parTx1" presStyleLbl="revTx" presStyleIdx="0" presStyleCnt="1"/>
      <dgm:spPr/>
    </dgm:pt>
    <dgm:pt modelId="{1E5E91E7-45CC-4074-8D8F-9FE3BB585377}" type="pres">
      <dgm:prSet presAssocID="{E409F20E-8BED-44FC-B7CE-EA76E88AE641}" presName="c1" presStyleLbl="node1" presStyleIdx="0" presStyleCnt="19"/>
      <dgm:spPr/>
    </dgm:pt>
    <dgm:pt modelId="{A5162DDF-72C1-4D04-B382-A6548A4AD409}" type="pres">
      <dgm:prSet presAssocID="{E409F20E-8BED-44FC-B7CE-EA76E88AE641}" presName="c2" presStyleLbl="node1" presStyleIdx="1" presStyleCnt="19"/>
      <dgm:spPr/>
    </dgm:pt>
    <dgm:pt modelId="{3EA3F33F-F8A4-4759-B0D9-B97A6E3BA397}" type="pres">
      <dgm:prSet presAssocID="{E409F20E-8BED-44FC-B7CE-EA76E88AE641}" presName="c3" presStyleLbl="node1" presStyleIdx="2" presStyleCnt="19"/>
      <dgm:spPr/>
    </dgm:pt>
    <dgm:pt modelId="{95D11063-B160-4647-953F-FA726530BED2}" type="pres">
      <dgm:prSet presAssocID="{E409F20E-8BED-44FC-B7CE-EA76E88AE641}" presName="c4" presStyleLbl="node1" presStyleIdx="3" presStyleCnt="19"/>
      <dgm:spPr/>
    </dgm:pt>
    <dgm:pt modelId="{B16EA781-7BC6-4684-A107-486D28BD838E}" type="pres">
      <dgm:prSet presAssocID="{E409F20E-8BED-44FC-B7CE-EA76E88AE641}" presName="c5" presStyleLbl="node1" presStyleIdx="4" presStyleCnt="19"/>
      <dgm:spPr/>
    </dgm:pt>
    <dgm:pt modelId="{06B46275-4650-4BA2-B230-56BD0A505960}" type="pres">
      <dgm:prSet presAssocID="{E409F20E-8BED-44FC-B7CE-EA76E88AE641}" presName="c6" presStyleLbl="node1" presStyleIdx="5" presStyleCnt="19"/>
      <dgm:spPr/>
    </dgm:pt>
    <dgm:pt modelId="{0F64F131-407F-4D91-ADD7-2BAF134CC0D2}" type="pres">
      <dgm:prSet presAssocID="{E409F20E-8BED-44FC-B7CE-EA76E88AE641}" presName="c7" presStyleLbl="node1" presStyleIdx="6" presStyleCnt="19"/>
      <dgm:spPr/>
    </dgm:pt>
    <dgm:pt modelId="{2C1AE516-D38E-4B23-AD41-AE05CA801FD3}" type="pres">
      <dgm:prSet presAssocID="{E409F20E-8BED-44FC-B7CE-EA76E88AE641}" presName="c8" presStyleLbl="node1" presStyleIdx="7" presStyleCnt="19"/>
      <dgm:spPr/>
    </dgm:pt>
    <dgm:pt modelId="{B66C140D-2BD8-451E-879F-8B4822865F91}" type="pres">
      <dgm:prSet presAssocID="{E409F20E-8BED-44FC-B7CE-EA76E88AE641}" presName="c9" presStyleLbl="node1" presStyleIdx="8" presStyleCnt="19"/>
      <dgm:spPr/>
    </dgm:pt>
    <dgm:pt modelId="{11A934C1-792A-48C4-BAD3-9967BF57B87C}" type="pres">
      <dgm:prSet presAssocID="{E409F20E-8BED-44FC-B7CE-EA76E88AE641}" presName="c10" presStyleLbl="node1" presStyleIdx="9" presStyleCnt="19"/>
      <dgm:spPr/>
    </dgm:pt>
    <dgm:pt modelId="{F323383D-F6F1-4634-AA23-D70A25201D5B}" type="pres">
      <dgm:prSet presAssocID="{E409F20E-8BED-44FC-B7CE-EA76E88AE641}" presName="c11" presStyleLbl="node1" presStyleIdx="10" presStyleCnt="19"/>
      <dgm:spPr/>
    </dgm:pt>
    <dgm:pt modelId="{62D63B90-B7E0-40CE-9D8D-094118073B04}" type="pres">
      <dgm:prSet presAssocID="{E409F20E-8BED-44FC-B7CE-EA76E88AE641}" presName="c12" presStyleLbl="node1" presStyleIdx="11" presStyleCnt="19"/>
      <dgm:spPr/>
    </dgm:pt>
    <dgm:pt modelId="{4F0BCBE7-00A5-416F-B6AB-3E7C5FEE12E7}" type="pres">
      <dgm:prSet presAssocID="{E409F20E-8BED-44FC-B7CE-EA76E88AE641}" presName="c13" presStyleLbl="node1" presStyleIdx="12" presStyleCnt="19"/>
      <dgm:spPr/>
    </dgm:pt>
    <dgm:pt modelId="{4BD3E181-33D9-49B9-9E11-6FA6CDC107D7}" type="pres">
      <dgm:prSet presAssocID="{E409F20E-8BED-44FC-B7CE-EA76E88AE641}" presName="c14" presStyleLbl="node1" presStyleIdx="13" presStyleCnt="19"/>
      <dgm:spPr/>
    </dgm:pt>
    <dgm:pt modelId="{2C62CF83-FBC9-4F19-842B-C0EC09C3618C}" type="pres">
      <dgm:prSet presAssocID="{E409F20E-8BED-44FC-B7CE-EA76E88AE641}" presName="c15" presStyleLbl="node1" presStyleIdx="14" presStyleCnt="19"/>
      <dgm:spPr/>
    </dgm:pt>
    <dgm:pt modelId="{55F9C18C-7423-4D02-8B7D-D9E11C00F081}" type="pres">
      <dgm:prSet presAssocID="{E409F20E-8BED-44FC-B7CE-EA76E88AE641}" presName="c16" presStyleLbl="node1" presStyleIdx="15" presStyleCnt="19"/>
      <dgm:spPr/>
    </dgm:pt>
    <dgm:pt modelId="{A458F933-6AFB-42F6-94A7-8552B2972D02}" type="pres">
      <dgm:prSet presAssocID="{E409F20E-8BED-44FC-B7CE-EA76E88AE641}" presName="c17" presStyleLbl="node1" presStyleIdx="16" presStyleCnt="19"/>
      <dgm:spPr/>
    </dgm:pt>
    <dgm:pt modelId="{3A8DD7C2-E12C-4234-9844-B36B9C4867E1}" type="pres">
      <dgm:prSet presAssocID="{E409F20E-8BED-44FC-B7CE-EA76E88AE641}" presName="c18" presStyleLbl="node1" presStyleIdx="17" presStyleCnt="19"/>
      <dgm:spPr/>
    </dgm:pt>
    <dgm:pt modelId="{E10B1C70-8B3E-4207-AD76-D900237B7012}" type="pres">
      <dgm:prSet presAssocID="{93B2C399-5579-4B47-8CB6-6B8F5DF665F6}" presName="chevronComposite1" presStyleCnt="0"/>
      <dgm:spPr/>
    </dgm:pt>
    <dgm:pt modelId="{7585DA4C-5DC7-497E-8479-C4EBD563B3B2}" type="pres">
      <dgm:prSet presAssocID="{93B2C399-5579-4B47-8CB6-6B8F5DF665F6}" presName="chevron1" presStyleLbl="sibTrans2D1" presStyleIdx="0" presStyleCnt="2"/>
      <dgm:spPr/>
    </dgm:pt>
    <dgm:pt modelId="{B41ED555-C401-4CED-8D99-EA5B37C171BE}" type="pres">
      <dgm:prSet presAssocID="{93B2C399-5579-4B47-8CB6-6B8F5DF665F6}" presName="spChevron1" presStyleCnt="0"/>
      <dgm:spPr/>
    </dgm:pt>
    <dgm:pt modelId="{579D56AF-460D-4C53-86EE-575BFAE4251F}" type="pres">
      <dgm:prSet presAssocID="{93B2C399-5579-4B47-8CB6-6B8F5DF665F6}" presName="overlap" presStyleCnt="0"/>
      <dgm:spPr/>
    </dgm:pt>
    <dgm:pt modelId="{1229D821-5BAF-4135-A5F3-B01EB63E1F13}" type="pres">
      <dgm:prSet presAssocID="{93B2C399-5579-4B47-8CB6-6B8F5DF665F6}" presName="chevronComposite2" presStyleCnt="0"/>
      <dgm:spPr/>
    </dgm:pt>
    <dgm:pt modelId="{15168C94-A3E5-4C39-A956-C12A56DE4C66}" type="pres">
      <dgm:prSet presAssocID="{93B2C399-5579-4B47-8CB6-6B8F5DF665F6}" presName="chevron2" presStyleLbl="sibTrans2D1" presStyleIdx="1" presStyleCnt="2"/>
      <dgm:spPr/>
    </dgm:pt>
    <dgm:pt modelId="{E5C78B13-8083-4E06-A83E-31265BC00D54}" type="pres">
      <dgm:prSet presAssocID="{93B2C399-5579-4B47-8CB6-6B8F5DF665F6}" presName="spChevron2" presStyleCnt="0"/>
      <dgm:spPr/>
    </dgm:pt>
    <dgm:pt modelId="{2310251A-9E8C-4C5A-921A-2C12027379D8}" type="pres">
      <dgm:prSet presAssocID="{2A40101F-DA29-4C5D-9931-A254706844FE}" presName="last" presStyleCnt="0"/>
      <dgm:spPr/>
    </dgm:pt>
    <dgm:pt modelId="{34E96BB1-CD46-4AD3-A406-9B75A2192020}" type="pres">
      <dgm:prSet presAssocID="{2A40101F-DA29-4C5D-9931-A254706844FE}" presName="circleTx" presStyleLbl="node1" presStyleIdx="18" presStyleCnt="19"/>
      <dgm:spPr/>
    </dgm:pt>
    <dgm:pt modelId="{E7A81AF0-1D1E-4BA6-B2DD-97F753331F61}" type="pres">
      <dgm:prSet presAssocID="{2A40101F-DA29-4C5D-9931-A254706844FE}" presName="spN" presStyleCnt="0"/>
      <dgm:spPr/>
    </dgm:pt>
  </dgm:ptLst>
  <dgm:cxnLst>
    <dgm:cxn modelId="{7F2C5907-C612-4F3A-9F73-77A6B11A62C9}" type="presOf" srcId="{2A40101F-DA29-4C5D-9931-A254706844FE}" destId="{34E96BB1-CD46-4AD3-A406-9B75A2192020}" srcOrd="0" destOrd="0" presId="urn:microsoft.com/office/officeart/2009/3/layout/RandomtoResultProcess"/>
    <dgm:cxn modelId="{65D25B2E-AC7D-4764-AB4A-CBCEC72AD7B7}" type="presOf" srcId="{D0015C47-593F-4CEC-B5AC-52E247F942F7}" destId="{E4FE3455-95A8-452F-9EA4-7DD648A0EB52}" srcOrd="0" destOrd="0" presId="urn:microsoft.com/office/officeart/2009/3/layout/RandomtoResultProcess"/>
    <dgm:cxn modelId="{75FED7DC-8E8D-45F9-A5DA-B48A4AF84E80}" type="presOf" srcId="{E409F20E-8BED-44FC-B7CE-EA76E88AE641}" destId="{1EE9F897-BB6E-41B1-B0D5-E71710DC27FC}" srcOrd="0" destOrd="0" presId="urn:microsoft.com/office/officeart/2009/3/layout/RandomtoResultProcess"/>
    <dgm:cxn modelId="{CC032BE8-B928-4C28-B806-41B73C5BE138}" srcId="{D0015C47-593F-4CEC-B5AC-52E247F942F7}" destId="{E409F20E-8BED-44FC-B7CE-EA76E88AE641}" srcOrd="0" destOrd="0" parTransId="{503A4ACF-D037-4FA7-A186-7F29A5565D91}" sibTransId="{93B2C399-5579-4B47-8CB6-6B8F5DF665F6}"/>
    <dgm:cxn modelId="{3F5F9EF6-F6AC-478A-A01C-AE2EAD7038C0}" srcId="{D0015C47-593F-4CEC-B5AC-52E247F942F7}" destId="{2A40101F-DA29-4C5D-9931-A254706844FE}" srcOrd="1" destOrd="0" parTransId="{7DB9CF78-A0F7-48CE-87BB-405B1AFD2EEF}" sibTransId="{95EEA9B6-7EB2-4AB3-AD1C-9B0A17CF2808}"/>
    <dgm:cxn modelId="{39AB3902-A01F-4156-9D10-43FB30F52CCE}" type="presParOf" srcId="{E4FE3455-95A8-452F-9EA4-7DD648A0EB52}" destId="{454278AE-45D0-4DFD-9523-E8D223692C57}" srcOrd="0" destOrd="0" presId="urn:microsoft.com/office/officeart/2009/3/layout/RandomtoResultProcess"/>
    <dgm:cxn modelId="{9F94F159-0B95-43E4-9AB5-E2769FE3B331}" type="presParOf" srcId="{454278AE-45D0-4DFD-9523-E8D223692C57}" destId="{1EE9F897-BB6E-41B1-B0D5-E71710DC27FC}" srcOrd="0" destOrd="0" presId="urn:microsoft.com/office/officeart/2009/3/layout/RandomtoResultProcess"/>
    <dgm:cxn modelId="{F0AE244E-4767-44F1-BF13-2C5B4CBC04B6}" type="presParOf" srcId="{454278AE-45D0-4DFD-9523-E8D223692C57}" destId="{1E5E91E7-45CC-4074-8D8F-9FE3BB585377}" srcOrd="1" destOrd="0" presId="urn:microsoft.com/office/officeart/2009/3/layout/RandomtoResultProcess"/>
    <dgm:cxn modelId="{01D76A4E-96B6-4390-9D40-7263419D6C17}" type="presParOf" srcId="{454278AE-45D0-4DFD-9523-E8D223692C57}" destId="{A5162DDF-72C1-4D04-B382-A6548A4AD409}" srcOrd="2" destOrd="0" presId="urn:microsoft.com/office/officeart/2009/3/layout/RandomtoResultProcess"/>
    <dgm:cxn modelId="{B4D3D198-AA52-474B-A9D3-1702F51D6BE4}" type="presParOf" srcId="{454278AE-45D0-4DFD-9523-E8D223692C57}" destId="{3EA3F33F-F8A4-4759-B0D9-B97A6E3BA397}" srcOrd="3" destOrd="0" presId="urn:microsoft.com/office/officeart/2009/3/layout/RandomtoResultProcess"/>
    <dgm:cxn modelId="{A1DD7FE5-EA24-40CD-9F0F-12A06A3AFFD4}" type="presParOf" srcId="{454278AE-45D0-4DFD-9523-E8D223692C57}" destId="{95D11063-B160-4647-953F-FA726530BED2}" srcOrd="4" destOrd="0" presId="urn:microsoft.com/office/officeart/2009/3/layout/RandomtoResultProcess"/>
    <dgm:cxn modelId="{883E1EEF-97EC-421B-A167-BACD3ED5293B}" type="presParOf" srcId="{454278AE-45D0-4DFD-9523-E8D223692C57}" destId="{B16EA781-7BC6-4684-A107-486D28BD838E}" srcOrd="5" destOrd="0" presId="urn:microsoft.com/office/officeart/2009/3/layout/RandomtoResultProcess"/>
    <dgm:cxn modelId="{E49F58B0-50AB-4634-9968-1CCD9911CDA0}" type="presParOf" srcId="{454278AE-45D0-4DFD-9523-E8D223692C57}" destId="{06B46275-4650-4BA2-B230-56BD0A505960}" srcOrd="6" destOrd="0" presId="urn:microsoft.com/office/officeart/2009/3/layout/RandomtoResultProcess"/>
    <dgm:cxn modelId="{AAFCE7C8-486A-4EA3-BB9B-D4239E531DD6}" type="presParOf" srcId="{454278AE-45D0-4DFD-9523-E8D223692C57}" destId="{0F64F131-407F-4D91-ADD7-2BAF134CC0D2}" srcOrd="7" destOrd="0" presId="urn:microsoft.com/office/officeart/2009/3/layout/RandomtoResultProcess"/>
    <dgm:cxn modelId="{DDEBCEEC-5B36-44DE-95B4-24EC87963A83}" type="presParOf" srcId="{454278AE-45D0-4DFD-9523-E8D223692C57}" destId="{2C1AE516-D38E-4B23-AD41-AE05CA801FD3}" srcOrd="8" destOrd="0" presId="urn:microsoft.com/office/officeart/2009/3/layout/RandomtoResultProcess"/>
    <dgm:cxn modelId="{4BBCB91F-10AC-48C6-851C-858EB05B987D}" type="presParOf" srcId="{454278AE-45D0-4DFD-9523-E8D223692C57}" destId="{B66C140D-2BD8-451E-879F-8B4822865F91}" srcOrd="9" destOrd="0" presId="urn:microsoft.com/office/officeart/2009/3/layout/RandomtoResultProcess"/>
    <dgm:cxn modelId="{63DEB4F6-26BC-4B79-9F64-F0C6EF9CF9C0}" type="presParOf" srcId="{454278AE-45D0-4DFD-9523-E8D223692C57}" destId="{11A934C1-792A-48C4-BAD3-9967BF57B87C}" srcOrd="10" destOrd="0" presId="urn:microsoft.com/office/officeart/2009/3/layout/RandomtoResultProcess"/>
    <dgm:cxn modelId="{52EF711A-ADE3-4A19-9476-48F475490C7B}" type="presParOf" srcId="{454278AE-45D0-4DFD-9523-E8D223692C57}" destId="{F323383D-F6F1-4634-AA23-D70A25201D5B}" srcOrd="11" destOrd="0" presId="urn:microsoft.com/office/officeart/2009/3/layout/RandomtoResultProcess"/>
    <dgm:cxn modelId="{65257C41-8CA7-4871-B4EC-1EE7D80A4114}" type="presParOf" srcId="{454278AE-45D0-4DFD-9523-E8D223692C57}" destId="{62D63B90-B7E0-40CE-9D8D-094118073B04}" srcOrd="12" destOrd="0" presId="urn:microsoft.com/office/officeart/2009/3/layout/RandomtoResultProcess"/>
    <dgm:cxn modelId="{E7B7C143-E524-4E22-B9C5-0097F388ED17}" type="presParOf" srcId="{454278AE-45D0-4DFD-9523-E8D223692C57}" destId="{4F0BCBE7-00A5-416F-B6AB-3E7C5FEE12E7}" srcOrd="13" destOrd="0" presId="urn:microsoft.com/office/officeart/2009/3/layout/RandomtoResultProcess"/>
    <dgm:cxn modelId="{65839A22-02E3-4800-A964-E461355C333F}" type="presParOf" srcId="{454278AE-45D0-4DFD-9523-E8D223692C57}" destId="{4BD3E181-33D9-49B9-9E11-6FA6CDC107D7}" srcOrd="14" destOrd="0" presId="urn:microsoft.com/office/officeart/2009/3/layout/RandomtoResultProcess"/>
    <dgm:cxn modelId="{4B8CF36F-1A24-4BC9-9842-69A6F5CFF78E}" type="presParOf" srcId="{454278AE-45D0-4DFD-9523-E8D223692C57}" destId="{2C62CF83-FBC9-4F19-842B-C0EC09C3618C}" srcOrd="15" destOrd="0" presId="urn:microsoft.com/office/officeart/2009/3/layout/RandomtoResultProcess"/>
    <dgm:cxn modelId="{EDA81B5A-B623-42EF-9004-91DADD7562DA}" type="presParOf" srcId="{454278AE-45D0-4DFD-9523-E8D223692C57}" destId="{55F9C18C-7423-4D02-8B7D-D9E11C00F081}" srcOrd="16" destOrd="0" presId="urn:microsoft.com/office/officeart/2009/3/layout/RandomtoResultProcess"/>
    <dgm:cxn modelId="{064C1980-E478-46B5-AB93-8910B59CA337}" type="presParOf" srcId="{454278AE-45D0-4DFD-9523-E8D223692C57}" destId="{A458F933-6AFB-42F6-94A7-8552B2972D02}" srcOrd="17" destOrd="0" presId="urn:microsoft.com/office/officeart/2009/3/layout/RandomtoResultProcess"/>
    <dgm:cxn modelId="{A9CE9486-752C-4A0B-AD86-B128E85960EC}" type="presParOf" srcId="{454278AE-45D0-4DFD-9523-E8D223692C57}" destId="{3A8DD7C2-E12C-4234-9844-B36B9C4867E1}" srcOrd="18" destOrd="0" presId="urn:microsoft.com/office/officeart/2009/3/layout/RandomtoResultProcess"/>
    <dgm:cxn modelId="{21C404D0-E46B-4C30-8757-BB443199C3F9}" type="presParOf" srcId="{E4FE3455-95A8-452F-9EA4-7DD648A0EB52}" destId="{E10B1C70-8B3E-4207-AD76-D900237B7012}" srcOrd="1" destOrd="0" presId="urn:microsoft.com/office/officeart/2009/3/layout/RandomtoResultProcess"/>
    <dgm:cxn modelId="{4C251200-90F6-482E-8317-9667C7DE5E22}" type="presParOf" srcId="{E10B1C70-8B3E-4207-AD76-D900237B7012}" destId="{7585DA4C-5DC7-497E-8479-C4EBD563B3B2}" srcOrd="0" destOrd="0" presId="urn:microsoft.com/office/officeart/2009/3/layout/RandomtoResultProcess"/>
    <dgm:cxn modelId="{F8999DFC-ED7F-4595-8842-EDE724FB3DEA}" type="presParOf" srcId="{E10B1C70-8B3E-4207-AD76-D900237B7012}" destId="{B41ED555-C401-4CED-8D99-EA5B37C171BE}" srcOrd="1" destOrd="0" presId="urn:microsoft.com/office/officeart/2009/3/layout/RandomtoResultProcess"/>
    <dgm:cxn modelId="{6EC0972C-F787-417A-B672-C296AC28DDFB}" type="presParOf" srcId="{E4FE3455-95A8-452F-9EA4-7DD648A0EB52}" destId="{579D56AF-460D-4C53-86EE-575BFAE4251F}" srcOrd="2" destOrd="0" presId="urn:microsoft.com/office/officeart/2009/3/layout/RandomtoResultProcess"/>
    <dgm:cxn modelId="{CCDB57A3-AAA0-4B24-9301-42C60A925E80}" type="presParOf" srcId="{E4FE3455-95A8-452F-9EA4-7DD648A0EB52}" destId="{1229D821-5BAF-4135-A5F3-B01EB63E1F13}" srcOrd="3" destOrd="0" presId="urn:microsoft.com/office/officeart/2009/3/layout/RandomtoResultProcess"/>
    <dgm:cxn modelId="{BB4FA454-5CFE-4BD4-AD8E-7D2650F8EB69}" type="presParOf" srcId="{1229D821-5BAF-4135-A5F3-B01EB63E1F13}" destId="{15168C94-A3E5-4C39-A956-C12A56DE4C66}" srcOrd="0" destOrd="0" presId="urn:microsoft.com/office/officeart/2009/3/layout/RandomtoResultProcess"/>
    <dgm:cxn modelId="{27190C2F-8925-4A41-9DD8-7C18FFA98C31}" type="presParOf" srcId="{1229D821-5BAF-4135-A5F3-B01EB63E1F13}" destId="{E5C78B13-8083-4E06-A83E-31265BC00D54}" srcOrd="1" destOrd="0" presId="urn:microsoft.com/office/officeart/2009/3/layout/RandomtoResultProcess"/>
    <dgm:cxn modelId="{A09752F5-2D31-412E-9446-0B0D961C6F4D}" type="presParOf" srcId="{E4FE3455-95A8-452F-9EA4-7DD648A0EB52}" destId="{2310251A-9E8C-4C5A-921A-2C12027379D8}" srcOrd="4" destOrd="0" presId="urn:microsoft.com/office/officeart/2009/3/layout/RandomtoResultProcess"/>
    <dgm:cxn modelId="{45BA978C-22CC-404C-A09D-56CD559C77CC}" type="presParOf" srcId="{2310251A-9E8C-4C5A-921A-2C12027379D8}" destId="{34E96BB1-CD46-4AD3-A406-9B75A2192020}" srcOrd="0" destOrd="0" presId="urn:microsoft.com/office/officeart/2009/3/layout/RandomtoResultProcess"/>
    <dgm:cxn modelId="{EA4F500E-1241-4179-8ACD-69B08DAF1571}" type="presParOf" srcId="{2310251A-9E8C-4C5A-921A-2C12027379D8}" destId="{E7A81AF0-1D1E-4BA6-B2DD-97F753331F61}"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B8A658-128B-4FF4-94C1-DA91B6D162D7}" type="doc">
      <dgm:prSet loTypeId="urn:microsoft.com/office/officeart/2005/8/layout/process4" loCatId="list" qsTypeId="urn:microsoft.com/office/officeart/2005/8/quickstyle/simple1" qsCatId="simple" csTypeId="urn:microsoft.com/office/officeart/2005/8/colors/colorful4" csCatId="colorful" phldr="1"/>
      <dgm:spPr/>
      <dgm:t>
        <a:bodyPr/>
        <a:lstStyle/>
        <a:p>
          <a:endParaRPr lang="en-IN"/>
        </a:p>
      </dgm:t>
    </dgm:pt>
    <dgm:pt modelId="{AC967310-41BB-41B2-8101-338BE70438C6}">
      <dgm:prSet phldrT="[Text]"/>
      <dgm:spPr/>
      <dgm:t>
        <a:bodyPr/>
        <a:lstStyle/>
        <a:p>
          <a:r>
            <a:rPr lang="en-IN" dirty="0"/>
            <a:t> </a:t>
          </a:r>
          <a:r>
            <a:rPr lang="en-IN" dirty="0" err="1"/>
            <a:t>DataFrame</a:t>
          </a:r>
          <a:endParaRPr lang="en-IN" dirty="0"/>
        </a:p>
      </dgm:t>
    </dgm:pt>
    <dgm:pt modelId="{20C609A3-F490-4D60-B9B4-FE6CDA3BF8E5}" type="parTrans" cxnId="{F274D4F6-B5F0-4ED7-BA40-A6C2DED61836}">
      <dgm:prSet/>
      <dgm:spPr/>
      <dgm:t>
        <a:bodyPr/>
        <a:lstStyle/>
        <a:p>
          <a:endParaRPr lang="en-IN"/>
        </a:p>
      </dgm:t>
    </dgm:pt>
    <dgm:pt modelId="{7C13AE17-7242-4FCD-B025-3C82A557680F}" type="sibTrans" cxnId="{F274D4F6-B5F0-4ED7-BA40-A6C2DED61836}">
      <dgm:prSet/>
      <dgm:spPr/>
      <dgm:t>
        <a:bodyPr/>
        <a:lstStyle/>
        <a:p>
          <a:endParaRPr lang="en-IN"/>
        </a:p>
      </dgm:t>
    </dgm:pt>
    <dgm:pt modelId="{2B9F0043-A2EB-495B-ACFD-53AC65F77B2D}">
      <dgm:prSet phldrT="[Text]"/>
      <dgm:spPr/>
      <dgm:t>
        <a:bodyPr/>
        <a:lstStyle/>
        <a:p>
          <a:r>
            <a:rPr lang="en-IN" dirty="0"/>
            <a:t>Select and Filter the Data </a:t>
          </a:r>
        </a:p>
      </dgm:t>
    </dgm:pt>
    <dgm:pt modelId="{62F91A55-FC3D-4304-87F5-96DC8762BC2C}" type="parTrans" cxnId="{8605AAEE-D3D8-4CC3-AFBA-935182F76978}">
      <dgm:prSet/>
      <dgm:spPr/>
      <dgm:t>
        <a:bodyPr/>
        <a:lstStyle/>
        <a:p>
          <a:endParaRPr lang="en-IN"/>
        </a:p>
      </dgm:t>
    </dgm:pt>
    <dgm:pt modelId="{6CF6510A-4BB8-4370-AEF3-6E0A09AEC2CC}" type="sibTrans" cxnId="{8605AAEE-D3D8-4CC3-AFBA-935182F76978}">
      <dgm:prSet/>
      <dgm:spPr/>
      <dgm:t>
        <a:bodyPr/>
        <a:lstStyle/>
        <a:p>
          <a:endParaRPr lang="en-IN"/>
        </a:p>
      </dgm:t>
    </dgm:pt>
    <dgm:pt modelId="{0ED688CE-D804-476C-8930-7538C88B1A78}">
      <dgm:prSet phldrT="[Text]"/>
      <dgm:spPr/>
      <dgm:t>
        <a:bodyPr/>
        <a:lstStyle/>
        <a:p>
          <a:r>
            <a:rPr lang="en-IN" dirty="0"/>
            <a:t>Creating</a:t>
          </a:r>
          <a:r>
            <a:rPr lang="en-IN" baseline="0" dirty="0"/>
            <a:t> the Data frame</a:t>
          </a:r>
          <a:endParaRPr lang="en-IN" dirty="0"/>
        </a:p>
      </dgm:t>
    </dgm:pt>
    <dgm:pt modelId="{EFD4D604-660C-4F53-AAAF-6F368330191E}" type="parTrans" cxnId="{0A52236E-B12A-4F86-B4C1-DAEB88D5200F}">
      <dgm:prSet/>
      <dgm:spPr/>
      <dgm:t>
        <a:bodyPr/>
        <a:lstStyle/>
        <a:p>
          <a:endParaRPr lang="en-IN"/>
        </a:p>
      </dgm:t>
    </dgm:pt>
    <dgm:pt modelId="{A9B034BE-DC79-4E26-8F8A-619F32FBBB99}" type="sibTrans" cxnId="{0A52236E-B12A-4F86-B4C1-DAEB88D5200F}">
      <dgm:prSet/>
      <dgm:spPr/>
      <dgm:t>
        <a:bodyPr/>
        <a:lstStyle/>
        <a:p>
          <a:endParaRPr lang="en-IN"/>
        </a:p>
      </dgm:t>
    </dgm:pt>
    <dgm:pt modelId="{5346217D-F877-4AB7-9827-5A74632BEBCD}">
      <dgm:prSet phldrT="[Text]"/>
      <dgm:spPr/>
      <dgm:t>
        <a:bodyPr/>
        <a:lstStyle/>
        <a:p>
          <a:r>
            <a:rPr lang="en-IN" dirty="0"/>
            <a:t>Jokes Score</a:t>
          </a:r>
        </a:p>
      </dgm:t>
    </dgm:pt>
    <dgm:pt modelId="{3E051A90-524C-4F58-8F0F-5768BF61BD01}" type="parTrans" cxnId="{3DB18C3C-CB32-4E51-9733-C1A993ECF619}">
      <dgm:prSet/>
      <dgm:spPr/>
      <dgm:t>
        <a:bodyPr/>
        <a:lstStyle/>
        <a:p>
          <a:endParaRPr lang="en-IN"/>
        </a:p>
      </dgm:t>
    </dgm:pt>
    <dgm:pt modelId="{999B8578-C5CE-499C-AA33-72D5DEC8FA94}" type="sibTrans" cxnId="{3DB18C3C-CB32-4E51-9733-C1A993ECF619}">
      <dgm:prSet/>
      <dgm:spPr/>
      <dgm:t>
        <a:bodyPr/>
        <a:lstStyle/>
        <a:p>
          <a:endParaRPr lang="en-IN"/>
        </a:p>
      </dgm:t>
    </dgm:pt>
    <dgm:pt modelId="{DFED9C67-61C1-4E64-9B13-8F76EF52337D}">
      <dgm:prSet phldrT="[Text]"/>
      <dgm:spPr/>
      <dgm:t>
        <a:bodyPr/>
        <a:lstStyle/>
        <a:p>
          <a:r>
            <a:rPr lang="en-IN" dirty="0"/>
            <a:t>Creating the Model(RDD)</a:t>
          </a:r>
        </a:p>
      </dgm:t>
    </dgm:pt>
    <dgm:pt modelId="{048D210A-D651-43AC-B96C-6E3ED41D14A1}" type="parTrans" cxnId="{185F6B9E-14A6-4763-BAB2-938F80CDB273}">
      <dgm:prSet/>
      <dgm:spPr/>
      <dgm:t>
        <a:bodyPr/>
        <a:lstStyle/>
        <a:p>
          <a:endParaRPr lang="en-IN"/>
        </a:p>
      </dgm:t>
    </dgm:pt>
    <dgm:pt modelId="{AC160925-A4C3-4DC5-89BA-C5CF6BDE44CB}" type="sibTrans" cxnId="{185F6B9E-14A6-4763-BAB2-938F80CDB273}">
      <dgm:prSet/>
      <dgm:spPr/>
      <dgm:t>
        <a:bodyPr/>
        <a:lstStyle/>
        <a:p>
          <a:endParaRPr lang="en-IN"/>
        </a:p>
      </dgm:t>
    </dgm:pt>
    <dgm:pt modelId="{75343E0C-5FBB-47A5-BEDB-D9F8E39E8B03}">
      <dgm:prSet phldrT="[Text]"/>
      <dgm:spPr/>
      <dgm:t>
        <a:bodyPr/>
        <a:lstStyle/>
        <a:p>
          <a:r>
            <a:rPr lang="en-IN" dirty="0"/>
            <a:t>Splitting the Data</a:t>
          </a:r>
        </a:p>
      </dgm:t>
    </dgm:pt>
    <dgm:pt modelId="{A3B7EF98-E8DC-4DE0-8DC9-15858BD388BA}" type="parTrans" cxnId="{35837078-D39B-4C38-B491-AEC01AC0BC65}">
      <dgm:prSet/>
      <dgm:spPr/>
      <dgm:t>
        <a:bodyPr/>
        <a:lstStyle/>
        <a:p>
          <a:endParaRPr lang="en-IN"/>
        </a:p>
      </dgm:t>
    </dgm:pt>
    <dgm:pt modelId="{C56C8BEE-F416-4E82-ADE5-8D132A526D5C}" type="sibTrans" cxnId="{35837078-D39B-4C38-B491-AEC01AC0BC65}">
      <dgm:prSet/>
      <dgm:spPr/>
      <dgm:t>
        <a:bodyPr/>
        <a:lstStyle/>
        <a:p>
          <a:endParaRPr lang="en-IN"/>
        </a:p>
      </dgm:t>
    </dgm:pt>
    <dgm:pt modelId="{6CCF084C-CA52-46F2-B5DF-6AD26EDD4922}">
      <dgm:prSet phldrT="[Text]"/>
      <dgm:spPr/>
      <dgm:t>
        <a:bodyPr/>
        <a:lstStyle/>
        <a:p>
          <a:r>
            <a:rPr lang="en-IN" dirty="0"/>
            <a:t>Creating the New features </a:t>
          </a:r>
        </a:p>
      </dgm:t>
    </dgm:pt>
    <dgm:pt modelId="{F35A8027-3A15-4176-BEA3-642C8BA39390}" type="sibTrans" cxnId="{0E5E8055-2502-4EB6-9CF8-A969BE06C890}">
      <dgm:prSet/>
      <dgm:spPr/>
      <dgm:t>
        <a:bodyPr/>
        <a:lstStyle/>
        <a:p>
          <a:endParaRPr lang="en-IN"/>
        </a:p>
      </dgm:t>
    </dgm:pt>
    <dgm:pt modelId="{D5F14920-04B3-45B2-AE55-42DFA0FA2A64}" type="parTrans" cxnId="{0E5E8055-2502-4EB6-9CF8-A969BE06C890}">
      <dgm:prSet/>
      <dgm:spPr/>
      <dgm:t>
        <a:bodyPr/>
        <a:lstStyle/>
        <a:p>
          <a:endParaRPr lang="en-IN"/>
        </a:p>
      </dgm:t>
    </dgm:pt>
    <dgm:pt modelId="{256FF7AA-5082-4A9B-9B97-BB96E2552A79}">
      <dgm:prSet phldrT="[Text]"/>
      <dgm:spPr/>
      <dgm:t>
        <a:bodyPr/>
        <a:lstStyle/>
        <a:p>
          <a:r>
            <a:rPr lang="en-IN" dirty="0"/>
            <a:t>Creating the Dictionaries </a:t>
          </a:r>
        </a:p>
      </dgm:t>
    </dgm:pt>
    <dgm:pt modelId="{95026F70-E212-4F76-A3E3-DAE745D229CE}" type="sibTrans" cxnId="{6C4AE130-23E2-4DF3-A35A-07379E694058}">
      <dgm:prSet/>
      <dgm:spPr/>
      <dgm:t>
        <a:bodyPr/>
        <a:lstStyle/>
        <a:p>
          <a:endParaRPr lang="en-IN"/>
        </a:p>
      </dgm:t>
    </dgm:pt>
    <dgm:pt modelId="{687F1BB5-AA32-40E9-82DE-0ADB09C2B23E}" type="parTrans" cxnId="{6C4AE130-23E2-4DF3-A35A-07379E694058}">
      <dgm:prSet/>
      <dgm:spPr/>
      <dgm:t>
        <a:bodyPr/>
        <a:lstStyle/>
        <a:p>
          <a:endParaRPr lang="en-IN"/>
        </a:p>
      </dgm:t>
    </dgm:pt>
    <dgm:pt modelId="{CDACCA44-10DB-4A02-B2F3-E99EC1A30F3E}">
      <dgm:prSet phldrT="[Text]"/>
      <dgm:spPr/>
      <dgm:t>
        <a:bodyPr/>
        <a:lstStyle/>
        <a:p>
          <a:r>
            <a:rPr lang="en-IN" dirty="0"/>
            <a:t>Training the Model</a:t>
          </a:r>
        </a:p>
      </dgm:t>
    </dgm:pt>
    <dgm:pt modelId="{DEC796E9-3A40-49F8-93B2-F1EB05D49D83}" type="parTrans" cxnId="{CE7EDFD8-2CFA-47A4-9987-F3310E3C94BB}">
      <dgm:prSet/>
      <dgm:spPr/>
      <dgm:t>
        <a:bodyPr/>
        <a:lstStyle/>
        <a:p>
          <a:endParaRPr lang="en-IN"/>
        </a:p>
      </dgm:t>
    </dgm:pt>
    <dgm:pt modelId="{DD3A8D0C-95B4-402C-936A-8BB1CB6214C5}" type="sibTrans" cxnId="{CE7EDFD8-2CFA-47A4-9987-F3310E3C94BB}">
      <dgm:prSet/>
      <dgm:spPr/>
      <dgm:t>
        <a:bodyPr/>
        <a:lstStyle/>
        <a:p>
          <a:endParaRPr lang="en-IN"/>
        </a:p>
      </dgm:t>
    </dgm:pt>
    <dgm:pt modelId="{663ABE2C-4B93-490A-B03C-8ED13E64EA31}">
      <dgm:prSet phldrT="[Text]"/>
      <dgm:spPr/>
      <dgm:t>
        <a:bodyPr/>
        <a:lstStyle/>
        <a:p>
          <a:r>
            <a:rPr lang="en-IN" dirty="0"/>
            <a:t>Running the prediction </a:t>
          </a:r>
        </a:p>
      </dgm:t>
    </dgm:pt>
    <dgm:pt modelId="{58F675CB-C082-4370-9675-06F76DD4A4FE}" type="parTrans" cxnId="{EDB5131B-BBD9-43F8-8559-FD2084B65315}">
      <dgm:prSet/>
      <dgm:spPr/>
      <dgm:t>
        <a:bodyPr/>
        <a:lstStyle/>
        <a:p>
          <a:endParaRPr lang="en-IN"/>
        </a:p>
      </dgm:t>
    </dgm:pt>
    <dgm:pt modelId="{7D581FC8-0B26-410D-B2FB-53A37BDDDDD4}" type="sibTrans" cxnId="{EDB5131B-BBD9-43F8-8559-FD2084B65315}">
      <dgm:prSet/>
      <dgm:spPr/>
      <dgm:t>
        <a:bodyPr/>
        <a:lstStyle/>
        <a:p>
          <a:endParaRPr lang="en-IN"/>
        </a:p>
      </dgm:t>
    </dgm:pt>
    <dgm:pt modelId="{F23CAA46-B177-4D51-A774-019DCF4CAF4E}" type="pres">
      <dgm:prSet presAssocID="{33B8A658-128B-4FF4-94C1-DA91B6D162D7}" presName="Name0" presStyleCnt="0">
        <dgm:presLayoutVars>
          <dgm:dir/>
          <dgm:animLvl val="lvl"/>
          <dgm:resizeHandles val="exact"/>
        </dgm:presLayoutVars>
      </dgm:prSet>
      <dgm:spPr/>
    </dgm:pt>
    <dgm:pt modelId="{70A33144-74FC-424B-B076-F4C622F989F8}" type="pres">
      <dgm:prSet presAssocID="{5346217D-F877-4AB7-9827-5A74632BEBCD}" presName="boxAndChildren" presStyleCnt="0"/>
      <dgm:spPr/>
    </dgm:pt>
    <dgm:pt modelId="{09A0C9E2-1C82-461A-A2A3-C2E094B8AE93}" type="pres">
      <dgm:prSet presAssocID="{5346217D-F877-4AB7-9827-5A74632BEBCD}" presName="parentTextBox" presStyleLbl="node1" presStyleIdx="0" presStyleCnt="2" custScaleY="17914"/>
      <dgm:spPr/>
    </dgm:pt>
    <dgm:pt modelId="{1883C193-CB28-4D0A-85EE-2EED2E3C6002}" type="pres">
      <dgm:prSet presAssocID="{7C13AE17-7242-4FCD-B025-3C82A557680F}" presName="sp" presStyleCnt="0"/>
      <dgm:spPr/>
    </dgm:pt>
    <dgm:pt modelId="{7F5485A3-C3FC-4281-A99D-017A1D43E58A}" type="pres">
      <dgm:prSet presAssocID="{AC967310-41BB-41B2-8101-338BE70438C6}" presName="arrowAndChildren" presStyleCnt="0"/>
      <dgm:spPr/>
    </dgm:pt>
    <dgm:pt modelId="{75B4560F-0F3B-488B-A6C1-A1AED87BF4EE}" type="pres">
      <dgm:prSet presAssocID="{AC967310-41BB-41B2-8101-338BE70438C6}" presName="parentTextArrow" presStyleLbl="node1" presStyleIdx="0" presStyleCnt="2"/>
      <dgm:spPr/>
    </dgm:pt>
    <dgm:pt modelId="{B0CFF6BE-9944-4EEF-A898-87F37730B818}" type="pres">
      <dgm:prSet presAssocID="{AC967310-41BB-41B2-8101-338BE70438C6}" presName="arrow" presStyleLbl="node1" presStyleIdx="1" presStyleCnt="2" custScaleY="89941" custLinFactNeighborY="-12799"/>
      <dgm:spPr/>
    </dgm:pt>
    <dgm:pt modelId="{5465A5BF-594C-458A-BE40-1D11D0CA1C47}" type="pres">
      <dgm:prSet presAssocID="{AC967310-41BB-41B2-8101-338BE70438C6}" presName="descendantArrow" presStyleCnt="0"/>
      <dgm:spPr/>
    </dgm:pt>
    <dgm:pt modelId="{95DEA29F-AB1D-431D-813B-AF4F893E5E88}" type="pres">
      <dgm:prSet presAssocID="{2B9F0043-A2EB-495B-ACFD-53AC65F77B2D}" presName="childTextArrow" presStyleLbl="fgAccFollowNode1" presStyleIdx="0" presStyleCnt="8">
        <dgm:presLayoutVars>
          <dgm:bulletEnabled val="1"/>
        </dgm:presLayoutVars>
      </dgm:prSet>
      <dgm:spPr/>
    </dgm:pt>
    <dgm:pt modelId="{4F309003-30AF-4B59-843A-14AEEBCF3EF6}" type="pres">
      <dgm:prSet presAssocID="{0ED688CE-D804-476C-8930-7538C88B1A78}" presName="childTextArrow" presStyleLbl="fgAccFollowNode1" presStyleIdx="1" presStyleCnt="8">
        <dgm:presLayoutVars>
          <dgm:bulletEnabled val="1"/>
        </dgm:presLayoutVars>
      </dgm:prSet>
      <dgm:spPr/>
    </dgm:pt>
    <dgm:pt modelId="{78D27C9E-8300-4395-A66D-4CEF312E8FCF}" type="pres">
      <dgm:prSet presAssocID="{256FF7AA-5082-4A9B-9B97-BB96E2552A79}" presName="childTextArrow" presStyleLbl="fgAccFollowNode1" presStyleIdx="2" presStyleCnt="8">
        <dgm:presLayoutVars>
          <dgm:bulletEnabled val="1"/>
        </dgm:presLayoutVars>
      </dgm:prSet>
      <dgm:spPr/>
    </dgm:pt>
    <dgm:pt modelId="{DCA87F53-16DD-4BF5-B116-38B157A4D20A}" type="pres">
      <dgm:prSet presAssocID="{6CCF084C-CA52-46F2-B5DF-6AD26EDD4922}" presName="childTextArrow" presStyleLbl="fgAccFollowNode1" presStyleIdx="3" presStyleCnt="8">
        <dgm:presLayoutVars>
          <dgm:bulletEnabled val="1"/>
        </dgm:presLayoutVars>
      </dgm:prSet>
      <dgm:spPr/>
    </dgm:pt>
    <dgm:pt modelId="{703696D3-50A3-44FA-A9BE-CF73DB558D0A}" type="pres">
      <dgm:prSet presAssocID="{DFED9C67-61C1-4E64-9B13-8F76EF52337D}" presName="childTextArrow" presStyleLbl="fgAccFollowNode1" presStyleIdx="4" presStyleCnt="8">
        <dgm:presLayoutVars>
          <dgm:bulletEnabled val="1"/>
        </dgm:presLayoutVars>
      </dgm:prSet>
      <dgm:spPr/>
    </dgm:pt>
    <dgm:pt modelId="{56747A0B-B22F-445F-993C-E0DA8379C7BA}" type="pres">
      <dgm:prSet presAssocID="{75343E0C-5FBB-47A5-BEDB-D9F8E39E8B03}" presName="childTextArrow" presStyleLbl="fgAccFollowNode1" presStyleIdx="5" presStyleCnt="8">
        <dgm:presLayoutVars>
          <dgm:bulletEnabled val="1"/>
        </dgm:presLayoutVars>
      </dgm:prSet>
      <dgm:spPr/>
    </dgm:pt>
    <dgm:pt modelId="{92B2E485-818E-433E-8237-0CA050199083}" type="pres">
      <dgm:prSet presAssocID="{CDACCA44-10DB-4A02-B2F3-E99EC1A30F3E}" presName="childTextArrow" presStyleLbl="fgAccFollowNode1" presStyleIdx="6" presStyleCnt="8">
        <dgm:presLayoutVars>
          <dgm:bulletEnabled val="1"/>
        </dgm:presLayoutVars>
      </dgm:prSet>
      <dgm:spPr/>
    </dgm:pt>
    <dgm:pt modelId="{9A201F27-2108-459A-97F7-E4C2ED2F1FBE}" type="pres">
      <dgm:prSet presAssocID="{663ABE2C-4B93-490A-B03C-8ED13E64EA31}" presName="childTextArrow" presStyleLbl="fgAccFollowNode1" presStyleIdx="7" presStyleCnt="8">
        <dgm:presLayoutVars>
          <dgm:bulletEnabled val="1"/>
        </dgm:presLayoutVars>
      </dgm:prSet>
      <dgm:spPr/>
    </dgm:pt>
  </dgm:ptLst>
  <dgm:cxnLst>
    <dgm:cxn modelId="{2C6CC619-7F4C-42F3-838F-D3A881793240}" type="presOf" srcId="{6CCF084C-CA52-46F2-B5DF-6AD26EDD4922}" destId="{DCA87F53-16DD-4BF5-B116-38B157A4D20A}" srcOrd="0" destOrd="0" presId="urn:microsoft.com/office/officeart/2005/8/layout/process4"/>
    <dgm:cxn modelId="{EDB5131B-BBD9-43F8-8559-FD2084B65315}" srcId="{AC967310-41BB-41B2-8101-338BE70438C6}" destId="{663ABE2C-4B93-490A-B03C-8ED13E64EA31}" srcOrd="7" destOrd="0" parTransId="{58F675CB-C082-4370-9675-06F76DD4A4FE}" sibTransId="{7D581FC8-0B26-410D-B2FB-53A37BDDDDD4}"/>
    <dgm:cxn modelId="{3246BF2D-E401-4946-B517-967E2E1F80C1}" type="presOf" srcId="{CDACCA44-10DB-4A02-B2F3-E99EC1A30F3E}" destId="{92B2E485-818E-433E-8237-0CA050199083}" srcOrd="0" destOrd="0" presId="urn:microsoft.com/office/officeart/2005/8/layout/process4"/>
    <dgm:cxn modelId="{6C4AE130-23E2-4DF3-A35A-07379E694058}" srcId="{AC967310-41BB-41B2-8101-338BE70438C6}" destId="{256FF7AA-5082-4A9B-9B97-BB96E2552A79}" srcOrd="2" destOrd="0" parTransId="{687F1BB5-AA32-40E9-82DE-0ADB09C2B23E}" sibTransId="{95026F70-E212-4F76-A3E3-DAE745D229CE}"/>
    <dgm:cxn modelId="{3DB18C3C-CB32-4E51-9733-C1A993ECF619}" srcId="{33B8A658-128B-4FF4-94C1-DA91B6D162D7}" destId="{5346217D-F877-4AB7-9827-5A74632BEBCD}" srcOrd="1" destOrd="0" parTransId="{3E051A90-524C-4F58-8F0F-5768BF61BD01}" sibTransId="{999B8578-C5CE-499C-AA33-72D5DEC8FA94}"/>
    <dgm:cxn modelId="{AD027344-35D2-41CF-8EC2-A80B40DBE76A}" type="presOf" srcId="{DFED9C67-61C1-4E64-9B13-8F76EF52337D}" destId="{703696D3-50A3-44FA-A9BE-CF73DB558D0A}" srcOrd="0" destOrd="0" presId="urn:microsoft.com/office/officeart/2005/8/layout/process4"/>
    <dgm:cxn modelId="{0A52236E-B12A-4F86-B4C1-DAEB88D5200F}" srcId="{AC967310-41BB-41B2-8101-338BE70438C6}" destId="{0ED688CE-D804-476C-8930-7538C88B1A78}" srcOrd="1" destOrd="0" parTransId="{EFD4D604-660C-4F53-AAAF-6F368330191E}" sibTransId="{A9B034BE-DC79-4E26-8F8A-619F32FBBB99}"/>
    <dgm:cxn modelId="{9F732D4E-E5B6-4727-B6EB-645913A56885}" type="presOf" srcId="{0ED688CE-D804-476C-8930-7538C88B1A78}" destId="{4F309003-30AF-4B59-843A-14AEEBCF3EF6}" srcOrd="0" destOrd="0" presId="urn:microsoft.com/office/officeart/2005/8/layout/process4"/>
    <dgm:cxn modelId="{702A6850-51E7-40B0-9655-3B2E960CCBF1}" type="presOf" srcId="{AC967310-41BB-41B2-8101-338BE70438C6}" destId="{75B4560F-0F3B-488B-A6C1-A1AED87BF4EE}" srcOrd="0" destOrd="0" presId="urn:microsoft.com/office/officeart/2005/8/layout/process4"/>
    <dgm:cxn modelId="{0E5E8055-2502-4EB6-9CF8-A969BE06C890}" srcId="{AC967310-41BB-41B2-8101-338BE70438C6}" destId="{6CCF084C-CA52-46F2-B5DF-6AD26EDD4922}" srcOrd="3" destOrd="0" parTransId="{D5F14920-04B3-45B2-AE55-42DFA0FA2A64}" sibTransId="{F35A8027-3A15-4176-BEA3-642C8BA39390}"/>
    <dgm:cxn modelId="{35837078-D39B-4C38-B491-AEC01AC0BC65}" srcId="{AC967310-41BB-41B2-8101-338BE70438C6}" destId="{75343E0C-5FBB-47A5-BEDB-D9F8E39E8B03}" srcOrd="5" destOrd="0" parTransId="{A3B7EF98-E8DC-4DE0-8DC9-15858BD388BA}" sibTransId="{C56C8BEE-F416-4E82-ADE5-8D132A526D5C}"/>
    <dgm:cxn modelId="{A929767D-43DD-425E-880C-62D5D9901D6C}" type="presOf" srcId="{33B8A658-128B-4FF4-94C1-DA91B6D162D7}" destId="{F23CAA46-B177-4D51-A774-019DCF4CAF4E}" srcOrd="0" destOrd="0" presId="urn:microsoft.com/office/officeart/2005/8/layout/process4"/>
    <dgm:cxn modelId="{BEF90995-5263-4485-9D8A-FDB312962279}" type="presOf" srcId="{256FF7AA-5082-4A9B-9B97-BB96E2552A79}" destId="{78D27C9E-8300-4395-A66D-4CEF312E8FCF}" srcOrd="0" destOrd="0" presId="urn:microsoft.com/office/officeart/2005/8/layout/process4"/>
    <dgm:cxn modelId="{185F6B9E-14A6-4763-BAB2-938F80CDB273}" srcId="{AC967310-41BB-41B2-8101-338BE70438C6}" destId="{DFED9C67-61C1-4E64-9B13-8F76EF52337D}" srcOrd="4" destOrd="0" parTransId="{048D210A-D651-43AC-B96C-6E3ED41D14A1}" sibTransId="{AC160925-A4C3-4DC5-89BA-C5CF6BDE44CB}"/>
    <dgm:cxn modelId="{E958B8C4-2BA4-4E2D-9617-E9CF1BD07587}" type="presOf" srcId="{75343E0C-5FBB-47A5-BEDB-D9F8E39E8B03}" destId="{56747A0B-B22F-445F-993C-E0DA8379C7BA}" srcOrd="0" destOrd="0" presId="urn:microsoft.com/office/officeart/2005/8/layout/process4"/>
    <dgm:cxn modelId="{CE7EDFD8-2CFA-47A4-9987-F3310E3C94BB}" srcId="{AC967310-41BB-41B2-8101-338BE70438C6}" destId="{CDACCA44-10DB-4A02-B2F3-E99EC1A30F3E}" srcOrd="6" destOrd="0" parTransId="{DEC796E9-3A40-49F8-93B2-F1EB05D49D83}" sibTransId="{DD3A8D0C-95B4-402C-936A-8BB1CB6214C5}"/>
    <dgm:cxn modelId="{225450D9-C3BE-4F8F-AE56-E2DAFD0D9168}" type="presOf" srcId="{AC967310-41BB-41B2-8101-338BE70438C6}" destId="{B0CFF6BE-9944-4EEF-A898-87F37730B818}" srcOrd="1" destOrd="0" presId="urn:microsoft.com/office/officeart/2005/8/layout/process4"/>
    <dgm:cxn modelId="{585F99E5-7B54-48DB-B69E-527A8DAC9D26}" type="presOf" srcId="{2B9F0043-A2EB-495B-ACFD-53AC65F77B2D}" destId="{95DEA29F-AB1D-431D-813B-AF4F893E5E88}" srcOrd="0" destOrd="0" presId="urn:microsoft.com/office/officeart/2005/8/layout/process4"/>
    <dgm:cxn modelId="{4C048EE6-9342-4F14-9C32-44351217D560}" type="presOf" srcId="{663ABE2C-4B93-490A-B03C-8ED13E64EA31}" destId="{9A201F27-2108-459A-97F7-E4C2ED2F1FBE}" srcOrd="0" destOrd="0" presId="urn:microsoft.com/office/officeart/2005/8/layout/process4"/>
    <dgm:cxn modelId="{8605AAEE-D3D8-4CC3-AFBA-935182F76978}" srcId="{AC967310-41BB-41B2-8101-338BE70438C6}" destId="{2B9F0043-A2EB-495B-ACFD-53AC65F77B2D}" srcOrd="0" destOrd="0" parTransId="{62F91A55-FC3D-4304-87F5-96DC8762BC2C}" sibTransId="{6CF6510A-4BB8-4370-AEF3-6E0A09AEC2CC}"/>
    <dgm:cxn modelId="{8AA1E5F4-73E9-4C26-9EFA-8E30493EA3F0}" type="presOf" srcId="{5346217D-F877-4AB7-9827-5A74632BEBCD}" destId="{09A0C9E2-1C82-461A-A2A3-C2E094B8AE93}" srcOrd="0" destOrd="0" presId="urn:microsoft.com/office/officeart/2005/8/layout/process4"/>
    <dgm:cxn modelId="{F274D4F6-B5F0-4ED7-BA40-A6C2DED61836}" srcId="{33B8A658-128B-4FF4-94C1-DA91B6D162D7}" destId="{AC967310-41BB-41B2-8101-338BE70438C6}" srcOrd="0" destOrd="0" parTransId="{20C609A3-F490-4D60-B9B4-FE6CDA3BF8E5}" sibTransId="{7C13AE17-7242-4FCD-B025-3C82A557680F}"/>
    <dgm:cxn modelId="{5723A920-E664-482D-96E7-198F49CC56C1}" type="presParOf" srcId="{F23CAA46-B177-4D51-A774-019DCF4CAF4E}" destId="{70A33144-74FC-424B-B076-F4C622F989F8}" srcOrd="0" destOrd="0" presId="urn:microsoft.com/office/officeart/2005/8/layout/process4"/>
    <dgm:cxn modelId="{0A7629C9-DB3D-481B-9264-FA872C3CE701}" type="presParOf" srcId="{70A33144-74FC-424B-B076-F4C622F989F8}" destId="{09A0C9E2-1C82-461A-A2A3-C2E094B8AE93}" srcOrd="0" destOrd="0" presId="urn:microsoft.com/office/officeart/2005/8/layout/process4"/>
    <dgm:cxn modelId="{294C48A2-1380-4476-8E5B-C6022F8562AD}" type="presParOf" srcId="{F23CAA46-B177-4D51-A774-019DCF4CAF4E}" destId="{1883C193-CB28-4D0A-85EE-2EED2E3C6002}" srcOrd="1" destOrd="0" presId="urn:microsoft.com/office/officeart/2005/8/layout/process4"/>
    <dgm:cxn modelId="{AEC316A4-66ED-4A6A-9807-8EA0427A20D9}" type="presParOf" srcId="{F23CAA46-B177-4D51-A774-019DCF4CAF4E}" destId="{7F5485A3-C3FC-4281-A99D-017A1D43E58A}" srcOrd="2" destOrd="0" presId="urn:microsoft.com/office/officeart/2005/8/layout/process4"/>
    <dgm:cxn modelId="{58BD21C3-91FE-43CB-A020-35AE0B66BBA7}" type="presParOf" srcId="{7F5485A3-C3FC-4281-A99D-017A1D43E58A}" destId="{75B4560F-0F3B-488B-A6C1-A1AED87BF4EE}" srcOrd="0" destOrd="0" presId="urn:microsoft.com/office/officeart/2005/8/layout/process4"/>
    <dgm:cxn modelId="{8AFE7A7B-338C-46C7-A2B5-62DEE86935C1}" type="presParOf" srcId="{7F5485A3-C3FC-4281-A99D-017A1D43E58A}" destId="{B0CFF6BE-9944-4EEF-A898-87F37730B818}" srcOrd="1" destOrd="0" presId="urn:microsoft.com/office/officeart/2005/8/layout/process4"/>
    <dgm:cxn modelId="{9FFE9751-02BE-4B10-8EF4-381A4B05CCE6}" type="presParOf" srcId="{7F5485A3-C3FC-4281-A99D-017A1D43E58A}" destId="{5465A5BF-594C-458A-BE40-1D11D0CA1C47}" srcOrd="2" destOrd="0" presId="urn:microsoft.com/office/officeart/2005/8/layout/process4"/>
    <dgm:cxn modelId="{6D964FD7-98D6-4FD2-8B32-BF0EFDE42322}" type="presParOf" srcId="{5465A5BF-594C-458A-BE40-1D11D0CA1C47}" destId="{95DEA29F-AB1D-431D-813B-AF4F893E5E88}" srcOrd="0" destOrd="0" presId="urn:microsoft.com/office/officeart/2005/8/layout/process4"/>
    <dgm:cxn modelId="{18829569-2CD2-4CA3-B7F7-4D972EF77A6D}" type="presParOf" srcId="{5465A5BF-594C-458A-BE40-1D11D0CA1C47}" destId="{4F309003-30AF-4B59-843A-14AEEBCF3EF6}" srcOrd="1" destOrd="0" presId="urn:microsoft.com/office/officeart/2005/8/layout/process4"/>
    <dgm:cxn modelId="{AE1C51DF-BB96-4565-9FE9-EB6163212B34}" type="presParOf" srcId="{5465A5BF-594C-458A-BE40-1D11D0CA1C47}" destId="{78D27C9E-8300-4395-A66D-4CEF312E8FCF}" srcOrd="2" destOrd="0" presId="urn:microsoft.com/office/officeart/2005/8/layout/process4"/>
    <dgm:cxn modelId="{00E8BFC8-B304-40F7-B268-A3CFA9BD6CAA}" type="presParOf" srcId="{5465A5BF-594C-458A-BE40-1D11D0CA1C47}" destId="{DCA87F53-16DD-4BF5-B116-38B157A4D20A}" srcOrd="3" destOrd="0" presId="urn:microsoft.com/office/officeart/2005/8/layout/process4"/>
    <dgm:cxn modelId="{1BD55B90-1BF2-4559-8CAE-2F0A87A3859A}" type="presParOf" srcId="{5465A5BF-594C-458A-BE40-1D11D0CA1C47}" destId="{703696D3-50A3-44FA-A9BE-CF73DB558D0A}" srcOrd="4" destOrd="0" presId="urn:microsoft.com/office/officeart/2005/8/layout/process4"/>
    <dgm:cxn modelId="{253BA6D2-0E73-4F90-B562-218B83598BCE}" type="presParOf" srcId="{5465A5BF-594C-458A-BE40-1D11D0CA1C47}" destId="{56747A0B-B22F-445F-993C-E0DA8379C7BA}" srcOrd="5" destOrd="0" presId="urn:microsoft.com/office/officeart/2005/8/layout/process4"/>
    <dgm:cxn modelId="{33F6A91C-15EC-4542-ABC3-2868FA42DF82}" type="presParOf" srcId="{5465A5BF-594C-458A-BE40-1D11D0CA1C47}" destId="{92B2E485-818E-433E-8237-0CA050199083}" srcOrd="6" destOrd="0" presId="urn:microsoft.com/office/officeart/2005/8/layout/process4"/>
    <dgm:cxn modelId="{7C485F3E-6B02-49B0-9452-1EA3C8D37066}" type="presParOf" srcId="{5465A5BF-594C-458A-BE40-1D11D0CA1C47}" destId="{9A201F27-2108-459A-97F7-E4C2ED2F1FBE}" srcOrd="7"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8B6B1-791D-45A1-84D1-61FB2AD3D27F}">
      <dsp:nvSpPr>
        <dsp:cNvPr id="0" name=""/>
        <dsp:cNvSpPr/>
      </dsp:nvSpPr>
      <dsp:spPr>
        <a:xfrm>
          <a:off x="673282" y="199168"/>
          <a:ext cx="2460438" cy="854478"/>
        </a:xfrm>
        <a:prstGeom prst="ellipse">
          <a:avLst/>
        </a:prstGeom>
        <a:solidFill>
          <a:schemeClr val="accent4">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C0662-DC34-4037-BA11-6ED1F48FD549}">
      <dsp:nvSpPr>
        <dsp:cNvPr id="0" name=""/>
        <dsp:cNvSpPr/>
      </dsp:nvSpPr>
      <dsp:spPr>
        <a:xfrm>
          <a:off x="1668902" y="2291495"/>
          <a:ext cx="476829" cy="305170"/>
        </a:xfrm>
        <a:prstGeom prst="downArrow">
          <a:avLst/>
        </a:prstGeom>
        <a:gradFill rotWithShape="0">
          <a:gsLst>
            <a:gs pos="0">
              <a:schemeClr val="accent4">
                <a:tint val="40000"/>
                <a:hueOff val="0"/>
                <a:satOff val="0"/>
                <a:lumOff val="0"/>
                <a:alphaOff val="0"/>
                <a:lumMod val="110000"/>
                <a:satMod val="105000"/>
                <a:tint val="67000"/>
              </a:schemeClr>
            </a:gs>
            <a:gs pos="50000">
              <a:schemeClr val="accent4">
                <a:tint val="40000"/>
                <a:hueOff val="0"/>
                <a:satOff val="0"/>
                <a:lumOff val="0"/>
                <a:alphaOff val="0"/>
                <a:lumMod val="105000"/>
                <a:satMod val="103000"/>
                <a:tint val="73000"/>
              </a:schemeClr>
            </a:gs>
            <a:gs pos="100000">
              <a:schemeClr val="accent4">
                <a:tint val="40000"/>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071FE0EE-5626-493A-AE3D-821B042D0076}">
      <dsp:nvSpPr>
        <dsp:cNvPr id="0" name=""/>
        <dsp:cNvSpPr/>
      </dsp:nvSpPr>
      <dsp:spPr>
        <a:xfrm>
          <a:off x="762926" y="2535631"/>
          <a:ext cx="2288780" cy="57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Jokes</a:t>
          </a:r>
        </a:p>
      </dsp:txBody>
      <dsp:txXfrm>
        <a:off x="762926" y="2535631"/>
        <a:ext cx="2288780" cy="572195"/>
      </dsp:txXfrm>
    </dsp:sp>
    <dsp:sp modelId="{42891024-D442-4C6D-BAC9-740E523E750B}">
      <dsp:nvSpPr>
        <dsp:cNvPr id="0" name=""/>
        <dsp:cNvSpPr/>
      </dsp:nvSpPr>
      <dsp:spPr>
        <a:xfrm>
          <a:off x="1567814" y="1119639"/>
          <a:ext cx="858292" cy="858292"/>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Jokes</a:t>
          </a:r>
        </a:p>
      </dsp:txBody>
      <dsp:txXfrm>
        <a:off x="1693508" y="1245333"/>
        <a:ext cx="606904" cy="606904"/>
      </dsp:txXfrm>
    </dsp:sp>
    <dsp:sp modelId="{815B2569-40AB-47EB-8CF3-CA76AA9BE607}">
      <dsp:nvSpPr>
        <dsp:cNvPr id="0" name=""/>
        <dsp:cNvSpPr/>
      </dsp:nvSpPr>
      <dsp:spPr>
        <a:xfrm>
          <a:off x="953658" y="475729"/>
          <a:ext cx="858292" cy="858292"/>
        </a:xfrm>
        <a:prstGeom prst="ellipse">
          <a:avLst/>
        </a:prstGeom>
        <a:gradFill rotWithShape="0">
          <a:gsLst>
            <a:gs pos="0">
              <a:schemeClr val="accent4">
                <a:hueOff val="4900445"/>
                <a:satOff val="-20388"/>
                <a:lumOff val="4804"/>
                <a:alphaOff val="0"/>
                <a:lumMod val="110000"/>
                <a:satMod val="105000"/>
                <a:tint val="67000"/>
              </a:schemeClr>
            </a:gs>
            <a:gs pos="50000">
              <a:schemeClr val="accent4">
                <a:hueOff val="4900445"/>
                <a:satOff val="-20388"/>
                <a:lumOff val="4804"/>
                <a:alphaOff val="0"/>
                <a:lumMod val="105000"/>
                <a:satMod val="103000"/>
                <a:tint val="73000"/>
              </a:schemeClr>
            </a:gs>
            <a:gs pos="100000">
              <a:schemeClr val="accent4">
                <a:hueOff val="4900445"/>
                <a:satOff val="-20388"/>
                <a:lumOff val="4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Travel</a:t>
          </a:r>
        </a:p>
      </dsp:txBody>
      <dsp:txXfrm>
        <a:off x="1079352" y="601423"/>
        <a:ext cx="606904" cy="606904"/>
      </dsp:txXfrm>
    </dsp:sp>
    <dsp:sp modelId="{5E0BA3F2-D251-4861-8347-A76B56C05220}">
      <dsp:nvSpPr>
        <dsp:cNvPr id="0" name=""/>
        <dsp:cNvSpPr/>
      </dsp:nvSpPr>
      <dsp:spPr>
        <a:xfrm>
          <a:off x="1831024" y="268213"/>
          <a:ext cx="858292" cy="858292"/>
        </a:xfrm>
        <a:prstGeom prst="ellipse">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Anime</a:t>
          </a:r>
        </a:p>
      </dsp:txBody>
      <dsp:txXfrm>
        <a:off x="1956718" y="393907"/>
        <a:ext cx="606904" cy="606904"/>
      </dsp:txXfrm>
    </dsp:sp>
    <dsp:sp modelId="{DEF006DE-3634-432C-A251-885200223625}">
      <dsp:nvSpPr>
        <dsp:cNvPr id="0" name=""/>
        <dsp:cNvSpPr/>
      </dsp:nvSpPr>
      <dsp:spPr>
        <a:xfrm>
          <a:off x="572195" y="94266"/>
          <a:ext cx="2670243" cy="2136195"/>
        </a:xfrm>
        <a:prstGeom prst="funnel">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9F897-BB6E-41B1-B0D5-E71710DC27FC}">
      <dsp:nvSpPr>
        <dsp:cNvPr id="0" name=""/>
        <dsp:cNvSpPr/>
      </dsp:nvSpPr>
      <dsp:spPr>
        <a:xfrm>
          <a:off x="83138" y="1065931"/>
          <a:ext cx="1225377" cy="403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  </a:t>
          </a:r>
          <a:r>
            <a:rPr lang="en-IN" sz="1600" kern="1200" dirty="0"/>
            <a:t>Reddit Corpus</a:t>
          </a:r>
        </a:p>
      </dsp:txBody>
      <dsp:txXfrm>
        <a:off x="83138" y="1065931"/>
        <a:ext cx="1225377" cy="403817"/>
      </dsp:txXfrm>
    </dsp:sp>
    <dsp:sp modelId="{1E5E91E7-45CC-4074-8D8F-9FE3BB585377}">
      <dsp:nvSpPr>
        <dsp:cNvPr id="0" name=""/>
        <dsp:cNvSpPr/>
      </dsp:nvSpPr>
      <dsp:spPr>
        <a:xfrm>
          <a:off x="81746" y="943115"/>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162DDF-72C1-4D04-B382-A6548A4AD409}">
      <dsp:nvSpPr>
        <dsp:cNvPr id="0" name=""/>
        <dsp:cNvSpPr/>
      </dsp:nvSpPr>
      <dsp:spPr>
        <a:xfrm>
          <a:off x="149977" y="806652"/>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A3F33F-F8A4-4759-B0D9-B97A6E3BA397}">
      <dsp:nvSpPr>
        <dsp:cNvPr id="0" name=""/>
        <dsp:cNvSpPr/>
      </dsp:nvSpPr>
      <dsp:spPr>
        <a:xfrm>
          <a:off x="313732" y="833945"/>
          <a:ext cx="153172" cy="153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D11063-B160-4647-953F-FA726530BED2}">
      <dsp:nvSpPr>
        <dsp:cNvPr id="0" name=""/>
        <dsp:cNvSpPr/>
      </dsp:nvSpPr>
      <dsp:spPr>
        <a:xfrm>
          <a:off x="450194" y="683836"/>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6EA781-7BC6-4684-A107-486D28BD838E}">
      <dsp:nvSpPr>
        <dsp:cNvPr id="0" name=""/>
        <dsp:cNvSpPr/>
      </dsp:nvSpPr>
      <dsp:spPr>
        <a:xfrm>
          <a:off x="627596" y="629251"/>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B46275-4650-4BA2-B230-56BD0A505960}">
      <dsp:nvSpPr>
        <dsp:cNvPr id="0" name=""/>
        <dsp:cNvSpPr/>
      </dsp:nvSpPr>
      <dsp:spPr>
        <a:xfrm>
          <a:off x="845936" y="724775"/>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4F131-407F-4D91-ADD7-2BAF134CC0D2}">
      <dsp:nvSpPr>
        <dsp:cNvPr id="0" name=""/>
        <dsp:cNvSpPr/>
      </dsp:nvSpPr>
      <dsp:spPr>
        <a:xfrm>
          <a:off x="982398" y="793006"/>
          <a:ext cx="153172" cy="153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1AE516-D38E-4B23-AD41-AE05CA801FD3}">
      <dsp:nvSpPr>
        <dsp:cNvPr id="0" name=""/>
        <dsp:cNvSpPr/>
      </dsp:nvSpPr>
      <dsp:spPr>
        <a:xfrm>
          <a:off x="1173446" y="943115"/>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6C140D-2BD8-451E-879F-8B4822865F91}">
      <dsp:nvSpPr>
        <dsp:cNvPr id="0" name=""/>
        <dsp:cNvSpPr/>
      </dsp:nvSpPr>
      <dsp:spPr>
        <a:xfrm>
          <a:off x="1255323" y="1093224"/>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934C1-792A-48C4-BAD3-9967BF57B87C}">
      <dsp:nvSpPr>
        <dsp:cNvPr id="0" name=""/>
        <dsp:cNvSpPr/>
      </dsp:nvSpPr>
      <dsp:spPr>
        <a:xfrm>
          <a:off x="545718" y="806652"/>
          <a:ext cx="250645" cy="2506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23383D-F6F1-4634-AA23-D70A25201D5B}">
      <dsp:nvSpPr>
        <dsp:cNvPr id="0" name=""/>
        <dsp:cNvSpPr/>
      </dsp:nvSpPr>
      <dsp:spPr>
        <a:xfrm>
          <a:off x="13514" y="1325210"/>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D63B90-B7E0-40CE-9D8D-094118073B04}">
      <dsp:nvSpPr>
        <dsp:cNvPr id="0" name=""/>
        <dsp:cNvSpPr/>
      </dsp:nvSpPr>
      <dsp:spPr>
        <a:xfrm>
          <a:off x="95392" y="1448026"/>
          <a:ext cx="153172" cy="153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0BCBE7-00A5-416F-B6AB-3E7C5FEE12E7}">
      <dsp:nvSpPr>
        <dsp:cNvPr id="0" name=""/>
        <dsp:cNvSpPr/>
      </dsp:nvSpPr>
      <dsp:spPr>
        <a:xfrm>
          <a:off x="300086" y="1557196"/>
          <a:ext cx="222795" cy="222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3E181-33D9-49B9-9E11-6FA6CDC107D7}">
      <dsp:nvSpPr>
        <dsp:cNvPr id="0" name=""/>
        <dsp:cNvSpPr/>
      </dsp:nvSpPr>
      <dsp:spPr>
        <a:xfrm>
          <a:off x="586657" y="1734597"/>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62CF83-FBC9-4F19-842B-C0EC09C3618C}">
      <dsp:nvSpPr>
        <dsp:cNvPr id="0" name=""/>
        <dsp:cNvSpPr/>
      </dsp:nvSpPr>
      <dsp:spPr>
        <a:xfrm>
          <a:off x="641242" y="1557196"/>
          <a:ext cx="153172" cy="153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F9C18C-7423-4D02-8B7D-D9E11C00F081}">
      <dsp:nvSpPr>
        <dsp:cNvPr id="0" name=""/>
        <dsp:cNvSpPr/>
      </dsp:nvSpPr>
      <dsp:spPr>
        <a:xfrm>
          <a:off x="777704" y="1748244"/>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58F933-6AFB-42F6-94A7-8552B2972D02}">
      <dsp:nvSpPr>
        <dsp:cNvPr id="0" name=""/>
        <dsp:cNvSpPr/>
      </dsp:nvSpPr>
      <dsp:spPr>
        <a:xfrm>
          <a:off x="900521" y="1529904"/>
          <a:ext cx="222795" cy="222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8DD7C2-E12C-4234-9844-B36B9C4867E1}">
      <dsp:nvSpPr>
        <dsp:cNvPr id="0" name=""/>
        <dsp:cNvSpPr/>
      </dsp:nvSpPr>
      <dsp:spPr>
        <a:xfrm>
          <a:off x="1200738" y="1475319"/>
          <a:ext cx="153172" cy="153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85DA4C-5DC7-497E-8479-C4EBD563B3B2}">
      <dsp:nvSpPr>
        <dsp:cNvPr id="0" name=""/>
        <dsp:cNvSpPr/>
      </dsp:nvSpPr>
      <dsp:spPr>
        <a:xfrm>
          <a:off x="1353910" y="833718"/>
          <a:ext cx="449844" cy="85880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168C94-A3E5-4C39-A956-C12A56DE4C66}">
      <dsp:nvSpPr>
        <dsp:cNvPr id="0" name=""/>
        <dsp:cNvSpPr/>
      </dsp:nvSpPr>
      <dsp:spPr>
        <a:xfrm>
          <a:off x="1721965" y="833718"/>
          <a:ext cx="449844" cy="85880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E96BB1-CD46-4AD3-A406-9B75A2192020}">
      <dsp:nvSpPr>
        <dsp:cNvPr id="0" name=""/>
        <dsp:cNvSpPr/>
      </dsp:nvSpPr>
      <dsp:spPr>
        <a:xfrm>
          <a:off x="2220884" y="762745"/>
          <a:ext cx="1042822" cy="104282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IN" sz="2000" kern="1200" dirty="0"/>
            <a:t>Data Frame</a:t>
          </a:r>
        </a:p>
      </dsp:txBody>
      <dsp:txXfrm>
        <a:off x="2373602" y="915463"/>
        <a:ext cx="737386" cy="7373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0C9E2-1C82-461A-A2A3-C2E094B8AE93}">
      <dsp:nvSpPr>
        <dsp:cNvPr id="0" name=""/>
        <dsp:cNvSpPr/>
      </dsp:nvSpPr>
      <dsp:spPr>
        <a:xfrm>
          <a:off x="0" y="3654244"/>
          <a:ext cx="8507896" cy="47811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Jokes Score</a:t>
          </a:r>
        </a:p>
      </dsp:txBody>
      <dsp:txXfrm>
        <a:off x="0" y="3654244"/>
        <a:ext cx="8507896" cy="478118"/>
      </dsp:txXfrm>
    </dsp:sp>
    <dsp:sp modelId="{B0CFF6BE-9944-4EEF-A898-87F37730B818}">
      <dsp:nvSpPr>
        <dsp:cNvPr id="0" name=""/>
        <dsp:cNvSpPr/>
      </dsp:nvSpPr>
      <dsp:spPr>
        <a:xfrm rot="10800000">
          <a:off x="0" y="0"/>
          <a:ext cx="8507896" cy="3691963"/>
        </a:xfrm>
        <a:prstGeom prst="upArrowCallou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 </a:t>
          </a:r>
          <a:r>
            <a:rPr lang="en-IN" sz="1600" kern="1200" dirty="0" err="1"/>
            <a:t>DataFrame</a:t>
          </a:r>
          <a:endParaRPr lang="en-IN" sz="1600" kern="1200" dirty="0"/>
        </a:p>
      </dsp:txBody>
      <dsp:txXfrm rot="-10800000">
        <a:off x="0" y="0"/>
        <a:ext cx="8507896" cy="1295879"/>
      </dsp:txXfrm>
    </dsp:sp>
    <dsp:sp modelId="{95DEA29F-AB1D-431D-813B-AF4F893E5E88}">
      <dsp:nvSpPr>
        <dsp:cNvPr id="0" name=""/>
        <dsp:cNvSpPr/>
      </dsp:nvSpPr>
      <dsp:spPr>
        <a:xfrm>
          <a:off x="0" y="1236671"/>
          <a:ext cx="1063487" cy="122735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Select and Filter the Data </a:t>
          </a:r>
        </a:p>
      </dsp:txBody>
      <dsp:txXfrm>
        <a:off x="0" y="1236671"/>
        <a:ext cx="1063487" cy="1227356"/>
      </dsp:txXfrm>
    </dsp:sp>
    <dsp:sp modelId="{4F309003-30AF-4B59-843A-14AEEBCF3EF6}">
      <dsp:nvSpPr>
        <dsp:cNvPr id="0" name=""/>
        <dsp:cNvSpPr/>
      </dsp:nvSpPr>
      <dsp:spPr>
        <a:xfrm>
          <a:off x="1063486" y="1236671"/>
          <a:ext cx="1063487" cy="1227356"/>
        </a:xfrm>
        <a:prstGeom prst="rect">
          <a:avLst/>
        </a:prstGeom>
        <a:solidFill>
          <a:schemeClr val="accent4">
            <a:tint val="40000"/>
            <a:alpha val="90000"/>
            <a:hueOff val="1551704"/>
            <a:satOff val="-7321"/>
            <a:lumOff val="-264"/>
            <a:alphaOff val="0"/>
          </a:schemeClr>
        </a:solidFill>
        <a:ln w="12700" cap="flat" cmpd="sng" algn="ctr">
          <a:solidFill>
            <a:schemeClr val="accent4">
              <a:tint val="40000"/>
              <a:alpha val="90000"/>
              <a:hueOff val="1551704"/>
              <a:satOff val="-7321"/>
              <a:lumOff val="-2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Creating</a:t>
          </a:r>
          <a:r>
            <a:rPr lang="en-IN" sz="1300" kern="1200" baseline="0" dirty="0"/>
            <a:t> the Data frame</a:t>
          </a:r>
          <a:endParaRPr lang="en-IN" sz="1300" kern="1200" dirty="0"/>
        </a:p>
      </dsp:txBody>
      <dsp:txXfrm>
        <a:off x="1063486" y="1236671"/>
        <a:ext cx="1063487" cy="1227356"/>
      </dsp:txXfrm>
    </dsp:sp>
    <dsp:sp modelId="{78D27C9E-8300-4395-A66D-4CEF312E8FCF}">
      <dsp:nvSpPr>
        <dsp:cNvPr id="0" name=""/>
        <dsp:cNvSpPr/>
      </dsp:nvSpPr>
      <dsp:spPr>
        <a:xfrm>
          <a:off x="2126973" y="1236671"/>
          <a:ext cx="1063487" cy="1227356"/>
        </a:xfrm>
        <a:prstGeom prst="rect">
          <a:avLst/>
        </a:prstGeom>
        <a:solidFill>
          <a:schemeClr val="accent4">
            <a:tint val="40000"/>
            <a:alpha val="90000"/>
            <a:hueOff val="3103407"/>
            <a:satOff val="-14641"/>
            <a:lumOff val="-529"/>
            <a:alphaOff val="0"/>
          </a:schemeClr>
        </a:solidFill>
        <a:ln w="12700" cap="flat" cmpd="sng" algn="ctr">
          <a:solidFill>
            <a:schemeClr val="accent4">
              <a:tint val="40000"/>
              <a:alpha val="90000"/>
              <a:hueOff val="3103407"/>
              <a:satOff val="-14641"/>
              <a:lumOff val="-5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Creating the Dictionaries </a:t>
          </a:r>
        </a:p>
      </dsp:txBody>
      <dsp:txXfrm>
        <a:off x="2126973" y="1236671"/>
        <a:ext cx="1063487" cy="1227356"/>
      </dsp:txXfrm>
    </dsp:sp>
    <dsp:sp modelId="{DCA87F53-16DD-4BF5-B116-38B157A4D20A}">
      <dsp:nvSpPr>
        <dsp:cNvPr id="0" name=""/>
        <dsp:cNvSpPr/>
      </dsp:nvSpPr>
      <dsp:spPr>
        <a:xfrm>
          <a:off x="3190460" y="1236671"/>
          <a:ext cx="1063487" cy="1227356"/>
        </a:xfrm>
        <a:prstGeom prst="rect">
          <a:avLst/>
        </a:prstGeom>
        <a:solidFill>
          <a:schemeClr val="accent4">
            <a:tint val="40000"/>
            <a:alpha val="90000"/>
            <a:hueOff val="4655111"/>
            <a:satOff val="-21962"/>
            <a:lumOff val="-793"/>
            <a:alphaOff val="0"/>
          </a:schemeClr>
        </a:solidFill>
        <a:ln w="12700" cap="flat" cmpd="sng" algn="ctr">
          <a:solidFill>
            <a:schemeClr val="accent4">
              <a:tint val="40000"/>
              <a:alpha val="90000"/>
              <a:hueOff val="4655111"/>
              <a:satOff val="-21962"/>
              <a:lumOff val="-7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Creating the New features </a:t>
          </a:r>
        </a:p>
      </dsp:txBody>
      <dsp:txXfrm>
        <a:off x="3190460" y="1236671"/>
        <a:ext cx="1063487" cy="1227356"/>
      </dsp:txXfrm>
    </dsp:sp>
    <dsp:sp modelId="{703696D3-50A3-44FA-A9BE-CF73DB558D0A}">
      <dsp:nvSpPr>
        <dsp:cNvPr id="0" name=""/>
        <dsp:cNvSpPr/>
      </dsp:nvSpPr>
      <dsp:spPr>
        <a:xfrm>
          <a:off x="4253948" y="1236671"/>
          <a:ext cx="1063487" cy="1227356"/>
        </a:xfrm>
        <a:prstGeom prst="rect">
          <a:avLst/>
        </a:prstGeom>
        <a:solidFill>
          <a:schemeClr val="accent4">
            <a:tint val="40000"/>
            <a:alpha val="90000"/>
            <a:hueOff val="6206815"/>
            <a:satOff val="-29283"/>
            <a:lumOff val="-1058"/>
            <a:alphaOff val="0"/>
          </a:schemeClr>
        </a:solidFill>
        <a:ln w="12700" cap="flat" cmpd="sng" algn="ctr">
          <a:solidFill>
            <a:schemeClr val="accent4">
              <a:tint val="40000"/>
              <a:alpha val="90000"/>
              <a:hueOff val="6206815"/>
              <a:satOff val="-29283"/>
              <a:lumOff val="-1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Creating the Model(RDD)</a:t>
          </a:r>
        </a:p>
      </dsp:txBody>
      <dsp:txXfrm>
        <a:off x="4253948" y="1236671"/>
        <a:ext cx="1063487" cy="1227356"/>
      </dsp:txXfrm>
    </dsp:sp>
    <dsp:sp modelId="{56747A0B-B22F-445F-993C-E0DA8379C7BA}">
      <dsp:nvSpPr>
        <dsp:cNvPr id="0" name=""/>
        <dsp:cNvSpPr/>
      </dsp:nvSpPr>
      <dsp:spPr>
        <a:xfrm>
          <a:off x="5317435" y="1236671"/>
          <a:ext cx="1063487" cy="1227356"/>
        </a:xfrm>
        <a:prstGeom prst="rect">
          <a:avLst/>
        </a:prstGeom>
        <a:solidFill>
          <a:schemeClr val="accent4">
            <a:tint val="40000"/>
            <a:alpha val="90000"/>
            <a:hueOff val="7758518"/>
            <a:satOff val="-36604"/>
            <a:lumOff val="-1322"/>
            <a:alphaOff val="0"/>
          </a:schemeClr>
        </a:solidFill>
        <a:ln w="12700" cap="flat" cmpd="sng" algn="ctr">
          <a:solidFill>
            <a:schemeClr val="accent4">
              <a:tint val="40000"/>
              <a:alpha val="90000"/>
              <a:hueOff val="7758518"/>
              <a:satOff val="-36604"/>
              <a:lumOff val="-13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Splitting the Data</a:t>
          </a:r>
        </a:p>
      </dsp:txBody>
      <dsp:txXfrm>
        <a:off x="5317435" y="1236671"/>
        <a:ext cx="1063487" cy="1227356"/>
      </dsp:txXfrm>
    </dsp:sp>
    <dsp:sp modelId="{92B2E485-818E-433E-8237-0CA050199083}">
      <dsp:nvSpPr>
        <dsp:cNvPr id="0" name=""/>
        <dsp:cNvSpPr/>
      </dsp:nvSpPr>
      <dsp:spPr>
        <a:xfrm>
          <a:off x="6380922" y="1236671"/>
          <a:ext cx="1063487" cy="1227356"/>
        </a:xfrm>
        <a:prstGeom prst="rect">
          <a:avLst/>
        </a:prstGeom>
        <a:solidFill>
          <a:schemeClr val="accent4">
            <a:tint val="40000"/>
            <a:alpha val="90000"/>
            <a:hueOff val="9310222"/>
            <a:satOff val="-43924"/>
            <a:lumOff val="-1587"/>
            <a:alphaOff val="0"/>
          </a:schemeClr>
        </a:solidFill>
        <a:ln w="12700" cap="flat" cmpd="sng" algn="ctr">
          <a:solidFill>
            <a:schemeClr val="accent4">
              <a:tint val="40000"/>
              <a:alpha val="90000"/>
              <a:hueOff val="9310222"/>
              <a:satOff val="-43924"/>
              <a:lumOff val="-15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Training the Model</a:t>
          </a:r>
        </a:p>
      </dsp:txBody>
      <dsp:txXfrm>
        <a:off x="6380922" y="1236671"/>
        <a:ext cx="1063487" cy="1227356"/>
      </dsp:txXfrm>
    </dsp:sp>
    <dsp:sp modelId="{9A201F27-2108-459A-97F7-E4C2ED2F1FBE}">
      <dsp:nvSpPr>
        <dsp:cNvPr id="0" name=""/>
        <dsp:cNvSpPr/>
      </dsp:nvSpPr>
      <dsp:spPr>
        <a:xfrm>
          <a:off x="7444409" y="1236671"/>
          <a:ext cx="1063487" cy="1227356"/>
        </a:xfrm>
        <a:prstGeom prst="rect">
          <a:avLst/>
        </a:prstGeom>
        <a:solidFill>
          <a:schemeClr val="accent4">
            <a:tint val="40000"/>
            <a:alpha val="90000"/>
            <a:hueOff val="10861925"/>
            <a:satOff val="-51245"/>
            <a:lumOff val="-1851"/>
            <a:alphaOff val="0"/>
          </a:schemeClr>
        </a:solidFill>
        <a:ln w="12700" cap="flat" cmpd="sng" algn="ctr">
          <a:solidFill>
            <a:schemeClr val="accent4">
              <a:tint val="40000"/>
              <a:alpha val="90000"/>
              <a:hueOff val="10861925"/>
              <a:satOff val="-51245"/>
              <a:lumOff val="-18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Running the prediction </a:t>
          </a:r>
        </a:p>
      </dsp:txBody>
      <dsp:txXfrm>
        <a:off x="7444409" y="1236671"/>
        <a:ext cx="1063487" cy="1227356"/>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4266F-F9C5-4727-BD1B-21387DE202E8}" type="datetimeFigureOut">
              <a:rPr lang="en-GB" smtClean="0"/>
              <a:t>09/07/2018</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5DEA2-74B4-4330-B734-8DA2CF236BB7}" type="slidenum">
              <a:rPr lang="en-GB" smtClean="0"/>
              <a:t>‹Nº›</a:t>
            </a:fld>
            <a:endParaRPr lang="en-GB"/>
          </a:p>
        </p:txBody>
      </p:sp>
    </p:spTree>
    <p:extLst>
      <p:ext uri="{BB962C8B-B14F-4D97-AF65-F5344CB8AC3E}">
        <p14:creationId xmlns:p14="http://schemas.microsoft.com/office/powerpoint/2010/main" val="228454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classifiers</a:t>
            </a:r>
            <a:endParaRPr lang="en-GB" dirty="0"/>
          </a:p>
        </p:txBody>
      </p:sp>
      <p:sp>
        <p:nvSpPr>
          <p:cNvPr id="4" name="Marcador de número de diapositiva 3"/>
          <p:cNvSpPr>
            <a:spLocks noGrp="1"/>
          </p:cNvSpPr>
          <p:nvPr>
            <p:ph type="sldNum" sz="quarter" idx="10"/>
          </p:nvPr>
        </p:nvSpPr>
        <p:spPr/>
        <p:txBody>
          <a:bodyPr/>
          <a:lstStyle/>
          <a:p>
            <a:fld id="{0335DEA2-74B4-4330-B734-8DA2CF236BB7}" type="slidenum">
              <a:rPr lang="en-GB" smtClean="0"/>
              <a:t>1</a:t>
            </a:fld>
            <a:endParaRPr lang="en-GB"/>
          </a:p>
        </p:txBody>
      </p:sp>
    </p:spTree>
    <p:extLst>
      <p:ext uri="{BB962C8B-B14F-4D97-AF65-F5344CB8AC3E}">
        <p14:creationId xmlns:p14="http://schemas.microsoft.com/office/powerpoint/2010/main" val="2611161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10</a:t>
            </a:fld>
            <a:endParaRPr lang="en-GB"/>
          </a:p>
        </p:txBody>
      </p:sp>
    </p:spTree>
    <p:extLst>
      <p:ext uri="{BB962C8B-B14F-4D97-AF65-F5344CB8AC3E}">
        <p14:creationId xmlns:p14="http://schemas.microsoft.com/office/powerpoint/2010/main" val="1780581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35DEA2-74B4-4330-B734-8DA2CF236BB7}" type="slidenum">
              <a:rPr lang="en-GB" smtClean="0"/>
              <a:t>11</a:t>
            </a:fld>
            <a:endParaRPr lang="en-GB"/>
          </a:p>
        </p:txBody>
      </p:sp>
    </p:spTree>
    <p:extLst>
      <p:ext uri="{BB962C8B-B14F-4D97-AF65-F5344CB8AC3E}">
        <p14:creationId xmlns:p14="http://schemas.microsoft.com/office/powerpoint/2010/main" val="3027766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12</a:t>
            </a:fld>
            <a:endParaRPr lang="en-GB"/>
          </a:p>
        </p:txBody>
      </p:sp>
    </p:spTree>
    <p:extLst>
      <p:ext uri="{BB962C8B-B14F-4D97-AF65-F5344CB8AC3E}">
        <p14:creationId xmlns:p14="http://schemas.microsoft.com/office/powerpoint/2010/main" val="3056659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13</a:t>
            </a:fld>
            <a:endParaRPr lang="en-GB"/>
          </a:p>
        </p:txBody>
      </p:sp>
    </p:spTree>
    <p:extLst>
      <p:ext uri="{BB962C8B-B14F-4D97-AF65-F5344CB8AC3E}">
        <p14:creationId xmlns:p14="http://schemas.microsoft.com/office/powerpoint/2010/main" val="2217235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14</a:t>
            </a:fld>
            <a:endParaRPr lang="en-GB"/>
          </a:p>
        </p:txBody>
      </p:sp>
    </p:spTree>
    <p:extLst>
      <p:ext uri="{BB962C8B-B14F-4D97-AF65-F5344CB8AC3E}">
        <p14:creationId xmlns:p14="http://schemas.microsoft.com/office/powerpoint/2010/main" val="4155425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15</a:t>
            </a:fld>
            <a:endParaRPr lang="en-GB"/>
          </a:p>
        </p:txBody>
      </p:sp>
    </p:spTree>
    <p:extLst>
      <p:ext uri="{BB962C8B-B14F-4D97-AF65-F5344CB8AC3E}">
        <p14:creationId xmlns:p14="http://schemas.microsoft.com/office/powerpoint/2010/main" val="1146246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16</a:t>
            </a:fld>
            <a:endParaRPr lang="en-GB"/>
          </a:p>
        </p:txBody>
      </p:sp>
    </p:spTree>
    <p:extLst>
      <p:ext uri="{BB962C8B-B14F-4D97-AF65-F5344CB8AC3E}">
        <p14:creationId xmlns:p14="http://schemas.microsoft.com/office/powerpoint/2010/main" val="1440844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17</a:t>
            </a:fld>
            <a:endParaRPr lang="en-GB"/>
          </a:p>
        </p:txBody>
      </p:sp>
    </p:spTree>
    <p:extLst>
      <p:ext uri="{BB962C8B-B14F-4D97-AF65-F5344CB8AC3E}">
        <p14:creationId xmlns:p14="http://schemas.microsoft.com/office/powerpoint/2010/main" val="2971928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18</a:t>
            </a:fld>
            <a:endParaRPr lang="en-GB"/>
          </a:p>
        </p:txBody>
      </p:sp>
    </p:spTree>
    <p:extLst>
      <p:ext uri="{BB962C8B-B14F-4D97-AF65-F5344CB8AC3E}">
        <p14:creationId xmlns:p14="http://schemas.microsoft.com/office/powerpoint/2010/main" val="1305140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19</a:t>
            </a:fld>
            <a:endParaRPr lang="en-GB"/>
          </a:p>
        </p:txBody>
      </p:sp>
    </p:spTree>
    <p:extLst>
      <p:ext uri="{BB962C8B-B14F-4D97-AF65-F5344CB8AC3E}">
        <p14:creationId xmlns:p14="http://schemas.microsoft.com/office/powerpoint/2010/main" val="2766974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dirty="0" err="1">
                <a:latin typeface="Abadi Extra Light" panose="020B0204020104020204" pitchFamily="34" charset="0"/>
                <a:ea typeface="Calibri" panose="020F0502020204030204" pitchFamily="34" charset="0"/>
              </a:rPr>
              <a:t>Definitios</a:t>
            </a:r>
            <a:r>
              <a:rPr lang="es-CO" sz="1200" dirty="0">
                <a:latin typeface="Abadi Extra Light" panose="020B0204020104020204" pitchFamily="34" charset="0"/>
                <a:ea typeface="Calibri" panose="020F0502020204030204" pitchFamily="34" charset="0"/>
              </a:rPr>
              <a:t>: https://www.cs.cmu.edu/~alavie/papers/D15-1284.pdf</a:t>
            </a: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badi Extra Light" panose="020B0204020104020204" pitchFamily="34" charset="0"/>
                <a:ea typeface="Calibri" panose="020F0502020204030204" pitchFamily="34" charset="0"/>
              </a:rPr>
              <a:t>Ambiguity : Ambiguity </a:t>
            </a:r>
            <a:r>
              <a:rPr lang="en-GB" sz="1200" dirty="0" err="1">
                <a:latin typeface="Abadi Extra Light" panose="020B0204020104020204" pitchFamily="34" charset="0"/>
                <a:ea typeface="Calibri" panose="020F0502020204030204" pitchFamily="34" charset="0"/>
              </a:rPr>
              <a:t>occours</a:t>
            </a:r>
            <a:r>
              <a:rPr lang="en-GB" sz="1200" dirty="0">
                <a:latin typeface="Abadi Extra Light" panose="020B0204020104020204" pitchFamily="34" charset="0"/>
                <a:ea typeface="Calibri" panose="020F0502020204030204" pitchFamily="34" charset="0"/>
              </a:rPr>
              <a:t> when sentence has a multiple meanings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badi Extra Light" panose="020B0204020104020204" pitchFamily="34" charset="0"/>
                <a:ea typeface="Calibri" panose="020F0502020204030204" pitchFamily="34" charset="0"/>
              </a:rPr>
              <a:t>It’s a crucial component for many humorous jokes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latin typeface="Abadi Extra Light" panose="020B0204020104020204" pitchFamily="34" charset="0"/>
                <a:ea typeface="Calibri" panose="020F0502020204030204" pitchFamily="34" charset="0"/>
              </a:rPr>
              <a:t>Incongurity</a:t>
            </a:r>
            <a:r>
              <a:rPr lang="en-GB" sz="1200" dirty="0">
                <a:latin typeface="Abadi Extra Light" panose="020B0204020104020204" pitchFamily="34" charset="0"/>
                <a:ea typeface="Calibri" panose="020F0502020204030204" pitchFamily="34" charset="0"/>
              </a:rPr>
              <a:t>: </a:t>
            </a:r>
            <a:r>
              <a:rPr lang="en-GB" sz="1200" dirty="0" err="1">
                <a:latin typeface="Abadi Extra Light" panose="020B0204020104020204" pitchFamily="34" charset="0"/>
                <a:ea typeface="Calibri" panose="020F0502020204030204" pitchFamily="34" charset="0"/>
              </a:rPr>
              <a:t>Incongurity</a:t>
            </a:r>
            <a:r>
              <a:rPr lang="en-GB" sz="1200" dirty="0">
                <a:latin typeface="Abadi Extra Light" panose="020B0204020104020204" pitchFamily="34" charset="0"/>
                <a:ea typeface="Calibri" panose="020F0502020204030204" pitchFamily="34" charset="0"/>
              </a:rPr>
              <a:t> suggests that </a:t>
            </a:r>
            <a:r>
              <a:rPr lang="en-GB" sz="1200" dirty="0" err="1">
                <a:latin typeface="Abadi Extra Light" panose="020B0204020104020204" pitchFamily="34" charset="0"/>
                <a:ea typeface="Calibri" panose="020F0502020204030204" pitchFamily="34" charset="0"/>
              </a:rPr>
              <a:t>huomor</a:t>
            </a:r>
            <a:r>
              <a:rPr lang="en-GB" sz="1200" dirty="0">
                <a:latin typeface="Abadi Extra Light" panose="020B0204020104020204" pitchFamily="34" charset="0"/>
                <a:ea typeface="Calibri" panose="020F0502020204030204" pitchFamily="34" charset="0"/>
              </a:rPr>
              <a:t> arises when things that do not normally go together and it replaces a logic and familiarity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latin typeface="Abadi Extra Light" panose="020B0204020104020204" pitchFamily="34" charset="0"/>
                <a:ea typeface="Calibri" panose="020F0502020204030204" pitchFamily="34" charset="0"/>
              </a:rPr>
              <a:t>Eg</a:t>
            </a:r>
            <a:r>
              <a:rPr lang="en-GB" sz="1200" dirty="0">
                <a:latin typeface="Abadi Extra Light" panose="020B0204020104020204" pitchFamily="34" charset="0"/>
                <a:ea typeface="Calibri" panose="020F0502020204030204" pitchFamily="34" charset="0"/>
              </a:rPr>
              <a:t>: outcome is different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badi Extra Light" panose="020B0204020104020204" pitchFamily="34" charset="0"/>
                <a:ea typeface="Calibri" panose="020F0502020204030204" pitchFamily="34" charset="0"/>
              </a:rPr>
              <a:t>Interpersonal effects: Besides humorous theories , One important theory behind the </a:t>
            </a:r>
            <a:r>
              <a:rPr lang="en-GB" sz="1200" dirty="0" err="1">
                <a:latin typeface="Abadi Extra Light" panose="020B0204020104020204" pitchFamily="34" charset="0"/>
                <a:ea typeface="Calibri" panose="020F0502020204030204" pitchFamily="34" charset="0"/>
              </a:rPr>
              <a:t>humpr</a:t>
            </a:r>
            <a:r>
              <a:rPr lang="en-GB" sz="1200" dirty="0">
                <a:latin typeface="Abadi Extra Light" panose="020B0204020104020204" pitchFamily="34" charset="0"/>
                <a:ea typeface="Calibri" panose="020F0502020204030204" pitchFamily="34" charset="0"/>
              </a:rPr>
              <a:t> is its social factors , especially regarding inter personal effects on </a:t>
            </a:r>
            <a:r>
              <a:rPr lang="en-GB" sz="1200" dirty="0" err="1">
                <a:latin typeface="Abadi Extra Light" panose="020B0204020104020204" pitchFamily="34" charset="0"/>
                <a:ea typeface="Calibri" panose="020F0502020204030204" pitchFamily="34" charset="0"/>
              </a:rPr>
              <a:t>recievers</a:t>
            </a:r>
            <a:r>
              <a:rPr lang="en-GB" sz="1200" dirty="0">
                <a:latin typeface="Abadi Extra Light" panose="020B0204020104020204" pitchFamily="34" charset="0"/>
                <a:ea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latin typeface="Abadi Extra Light" panose="020B0204020104020204" pitchFamily="34" charset="0"/>
                <a:ea typeface="Calibri" panose="020F0502020204030204" pitchFamily="34" charset="0"/>
              </a:rPr>
              <a:t>i.E</a:t>
            </a:r>
            <a:r>
              <a:rPr lang="en-GB" sz="1200" dirty="0">
                <a:latin typeface="Abadi Extra Light" panose="020B0204020104020204" pitchFamily="34" charset="0"/>
                <a:ea typeface="Calibri" panose="020F0502020204030204" pitchFamily="34" charset="0"/>
              </a:rPr>
              <a:t> </a:t>
            </a:r>
            <a:r>
              <a:rPr lang="en-GB" sz="1200" dirty="0" err="1">
                <a:latin typeface="Abadi Extra Light" panose="020B0204020104020204" pitchFamily="34" charset="0"/>
                <a:ea typeface="Calibri" panose="020F0502020204030204" pitchFamily="34" charset="0"/>
              </a:rPr>
              <a:t>humor</a:t>
            </a:r>
            <a:r>
              <a:rPr lang="en-GB" sz="1200" dirty="0">
                <a:latin typeface="Abadi Extra Light" panose="020B0204020104020204" pitchFamily="34" charset="0"/>
                <a:ea typeface="Calibri" panose="020F0502020204030204" pitchFamily="34" charset="0"/>
              </a:rPr>
              <a:t> is essentially associated with the sentiment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2</a:t>
            </a:fld>
            <a:endParaRPr lang="en-GB"/>
          </a:p>
        </p:txBody>
      </p:sp>
    </p:spTree>
    <p:extLst>
      <p:ext uri="{BB962C8B-B14F-4D97-AF65-F5344CB8AC3E}">
        <p14:creationId xmlns:p14="http://schemas.microsoft.com/office/powerpoint/2010/main" val="107820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20</a:t>
            </a:fld>
            <a:endParaRPr lang="en-GB"/>
          </a:p>
        </p:txBody>
      </p:sp>
    </p:spTree>
    <p:extLst>
      <p:ext uri="{BB962C8B-B14F-4D97-AF65-F5344CB8AC3E}">
        <p14:creationId xmlns:p14="http://schemas.microsoft.com/office/powerpoint/2010/main" val="614928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Alliteration: This is about the repetition of phonemes in a text. It is a generalization of the rhyme. As stated in [12], structural and phonetic properties of jokes are at least as important as their </a:t>
            </a:r>
            <a:r>
              <a:rPr lang="en-GB"/>
              <a:t>content.</a:t>
            </a:r>
          </a:p>
          <a:p>
            <a:r>
              <a:rPr lang="en-GB"/>
              <a:t>Ambiguity</a:t>
            </a:r>
            <a:r>
              <a:rPr lang="en-GB" dirty="0"/>
              <a:t>: It may be explained by the Incongruity Resolution Theory that ambiguity plays an important role, as it gives more than one interpretation to texts. </a:t>
            </a:r>
            <a:r>
              <a:rPr lang="en-GB" dirty="0" err="1"/>
              <a:t>Sjöbergh</a:t>
            </a:r>
            <a:r>
              <a:rPr lang="en-GB" dirty="0"/>
              <a:t> and Araki [22], </a:t>
            </a:r>
            <a:r>
              <a:rPr lang="en-GB" dirty="0" err="1"/>
              <a:t>Basili</a:t>
            </a:r>
            <a:r>
              <a:rPr lang="en-GB" dirty="0"/>
              <a:t> and </a:t>
            </a:r>
            <a:r>
              <a:rPr lang="en-GB" dirty="0" err="1"/>
              <a:t>Zanzotto</a:t>
            </a:r>
            <a:r>
              <a:rPr lang="en-GB" dirty="0"/>
              <a:t> [2], and Reyes, </a:t>
            </a:r>
            <a:r>
              <a:rPr lang="en-GB" dirty="0" err="1"/>
              <a:t>Buscaldi</a:t>
            </a:r>
            <a:r>
              <a:rPr lang="en-GB" dirty="0"/>
              <a:t>, and Rosso [18] mention different ways to measure it, such as counting the number of meanings of the words that appear or counting the number of possible syntax trees</a:t>
            </a:r>
            <a:endParaRPr lang="en-IN" dirty="0"/>
          </a:p>
        </p:txBody>
      </p:sp>
      <p:sp>
        <p:nvSpPr>
          <p:cNvPr id="4" name="Slide Number Placeholder 3"/>
          <p:cNvSpPr>
            <a:spLocks noGrp="1"/>
          </p:cNvSpPr>
          <p:nvPr>
            <p:ph type="sldNum" sz="quarter" idx="10"/>
          </p:nvPr>
        </p:nvSpPr>
        <p:spPr/>
        <p:txBody>
          <a:bodyPr/>
          <a:lstStyle/>
          <a:p>
            <a:fld id="{0335DEA2-74B4-4330-B734-8DA2CF236BB7}" type="slidenum">
              <a:rPr lang="en-GB" smtClean="0"/>
              <a:t>21</a:t>
            </a:fld>
            <a:endParaRPr lang="en-GB"/>
          </a:p>
        </p:txBody>
      </p:sp>
    </p:spTree>
    <p:extLst>
      <p:ext uri="{BB962C8B-B14F-4D97-AF65-F5344CB8AC3E}">
        <p14:creationId xmlns:p14="http://schemas.microsoft.com/office/powerpoint/2010/main" val="3109901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22</a:t>
            </a:fld>
            <a:endParaRPr lang="en-GB"/>
          </a:p>
        </p:txBody>
      </p:sp>
    </p:spTree>
    <p:extLst>
      <p:ext uri="{BB962C8B-B14F-4D97-AF65-F5344CB8AC3E}">
        <p14:creationId xmlns:p14="http://schemas.microsoft.com/office/powerpoint/2010/main" val="1997068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23</a:t>
            </a:fld>
            <a:endParaRPr lang="en-GB"/>
          </a:p>
        </p:txBody>
      </p:sp>
    </p:spTree>
    <p:extLst>
      <p:ext uri="{BB962C8B-B14F-4D97-AF65-F5344CB8AC3E}">
        <p14:creationId xmlns:p14="http://schemas.microsoft.com/office/powerpoint/2010/main" val="221723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3</a:t>
            </a:fld>
            <a:endParaRPr lang="en-GB"/>
          </a:p>
        </p:txBody>
      </p:sp>
    </p:spTree>
    <p:extLst>
      <p:ext uri="{BB962C8B-B14F-4D97-AF65-F5344CB8AC3E}">
        <p14:creationId xmlns:p14="http://schemas.microsoft.com/office/powerpoint/2010/main" val="3016589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4</a:t>
            </a:fld>
            <a:endParaRPr lang="en-GB"/>
          </a:p>
        </p:txBody>
      </p:sp>
    </p:spTree>
    <p:extLst>
      <p:ext uri="{BB962C8B-B14F-4D97-AF65-F5344CB8AC3E}">
        <p14:creationId xmlns:p14="http://schemas.microsoft.com/office/powerpoint/2010/main" val="107820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5</a:t>
            </a:fld>
            <a:endParaRPr lang="en-GB"/>
          </a:p>
        </p:txBody>
      </p:sp>
    </p:spTree>
    <p:extLst>
      <p:ext uri="{BB962C8B-B14F-4D97-AF65-F5344CB8AC3E}">
        <p14:creationId xmlns:p14="http://schemas.microsoft.com/office/powerpoint/2010/main" val="1312268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n-US" sz="1200" dirty="0">
                <a:latin typeface="Abadi Extra Light" panose="020B0204020104020204" pitchFamily="34" charset="0"/>
              </a:rPr>
              <a:t>Columnar storage layout - A query can examine and perform calculations on all values for a column while reading only a small fraction of the data from a data file or table.</a:t>
            </a:r>
          </a:p>
          <a:p>
            <a:pPr algn="just"/>
            <a:r>
              <a:rPr lang="en-US" sz="1200" dirty="0">
                <a:latin typeface="Abadi Extra Light" panose="020B0204020104020204" pitchFamily="34" charset="0"/>
              </a:rPr>
              <a:t>Flexible compression options - Data can be compressed with any of several codecs. Different data files can be compressed differently.</a:t>
            </a:r>
          </a:p>
          <a:p>
            <a:pPr algn="just"/>
            <a:r>
              <a:rPr lang="en-US" sz="1200" dirty="0">
                <a:latin typeface="Abadi Extra Light" panose="020B0204020104020204" pitchFamily="34" charset="0"/>
              </a:rPr>
              <a:t>Innovative encoding schemes - Sequences of identical, similar, or related data values can be represented in ways that save disk space and memory. The encoding schemes provide an extra level of space savings beyond overall compression for each data file.</a:t>
            </a:r>
          </a:p>
          <a:p>
            <a:pPr algn="just"/>
            <a:r>
              <a:rPr lang="en-US" sz="1200" dirty="0">
                <a:latin typeface="Abadi Extra Light" panose="020B0204020104020204" pitchFamily="34" charset="0"/>
              </a:rPr>
              <a:t>Large file size - The layout of Parquet data files is optimized for queries that process large volumes of data, with individual files in the </a:t>
            </a:r>
            <a:r>
              <a:rPr lang="en-US" sz="1200" dirty="0" err="1">
                <a:latin typeface="Abadi Extra Light" panose="020B0204020104020204" pitchFamily="34" charset="0"/>
              </a:rPr>
              <a:t>multimegabyte</a:t>
            </a:r>
            <a:r>
              <a:rPr lang="en-US" sz="1200" dirty="0">
                <a:latin typeface="Abadi Extra Light" panose="020B0204020104020204" pitchFamily="34" charset="0"/>
              </a:rPr>
              <a:t> or even gigabyte range.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6</a:t>
            </a:fld>
            <a:endParaRPr lang="en-GB"/>
          </a:p>
        </p:txBody>
      </p:sp>
    </p:spTree>
    <p:extLst>
      <p:ext uri="{BB962C8B-B14F-4D97-AF65-F5344CB8AC3E}">
        <p14:creationId xmlns:p14="http://schemas.microsoft.com/office/powerpoint/2010/main" val="910806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7</a:t>
            </a:fld>
            <a:endParaRPr lang="en-GB"/>
          </a:p>
        </p:txBody>
      </p:sp>
    </p:spTree>
    <p:extLst>
      <p:ext uri="{BB962C8B-B14F-4D97-AF65-F5344CB8AC3E}">
        <p14:creationId xmlns:p14="http://schemas.microsoft.com/office/powerpoint/2010/main" val="3278466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8</a:t>
            </a:fld>
            <a:endParaRPr lang="en-GB"/>
          </a:p>
        </p:txBody>
      </p:sp>
    </p:spTree>
    <p:extLst>
      <p:ext uri="{BB962C8B-B14F-4D97-AF65-F5344CB8AC3E}">
        <p14:creationId xmlns:p14="http://schemas.microsoft.com/office/powerpoint/2010/main" val="3004405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9</a:t>
            </a:fld>
            <a:endParaRPr lang="en-GB"/>
          </a:p>
        </p:txBody>
      </p:sp>
    </p:spTree>
    <p:extLst>
      <p:ext uri="{BB962C8B-B14F-4D97-AF65-F5344CB8AC3E}">
        <p14:creationId xmlns:p14="http://schemas.microsoft.com/office/powerpoint/2010/main" val="4073038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EF15C-C443-4245-BBF8-29C19527C34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23DAFFE-70EA-48EE-AB5D-C8073E0E05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92AB063-7254-461D-A8CC-F529B68F7ECA}"/>
              </a:ext>
            </a:extLst>
          </p:cNvPr>
          <p:cNvSpPr>
            <a:spLocks noGrp="1"/>
          </p:cNvSpPr>
          <p:nvPr>
            <p:ph type="dt" sz="half" idx="10"/>
          </p:nvPr>
        </p:nvSpPr>
        <p:spPr/>
        <p:txBody>
          <a:bodyPr/>
          <a:lstStyle/>
          <a:p>
            <a:fld id="{505F6B79-35FA-4FFB-A0A8-F215F7DB2963}" type="datetimeFigureOut">
              <a:rPr lang="es-ES" smtClean="0"/>
              <a:t>09/07/2018</a:t>
            </a:fld>
            <a:endParaRPr lang="es-ES"/>
          </a:p>
        </p:txBody>
      </p:sp>
      <p:sp>
        <p:nvSpPr>
          <p:cNvPr id="5" name="Marcador de pie de página 4">
            <a:extLst>
              <a:ext uri="{FF2B5EF4-FFF2-40B4-BE49-F238E27FC236}">
                <a16:creationId xmlns:a16="http://schemas.microsoft.com/office/drawing/2014/main" id="{0652EC4E-79A5-4D43-B891-AE92D69FE1A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358596F-3C37-4A08-9991-BD9EC1671057}"/>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234221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33DC90-644E-4AEE-B507-4CC0800F8B1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5CB37CC-3294-4772-BBBA-F90B083440F8}"/>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657A5C3-6DE3-4C8D-9060-7C3C9FD09F0F}"/>
              </a:ext>
            </a:extLst>
          </p:cNvPr>
          <p:cNvSpPr>
            <a:spLocks noGrp="1"/>
          </p:cNvSpPr>
          <p:nvPr>
            <p:ph type="dt" sz="half" idx="10"/>
          </p:nvPr>
        </p:nvSpPr>
        <p:spPr/>
        <p:txBody>
          <a:bodyPr/>
          <a:lstStyle/>
          <a:p>
            <a:fld id="{505F6B79-35FA-4FFB-A0A8-F215F7DB2963}" type="datetimeFigureOut">
              <a:rPr lang="es-ES" smtClean="0"/>
              <a:t>09/07/2018</a:t>
            </a:fld>
            <a:endParaRPr lang="es-ES"/>
          </a:p>
        </p:txBody>
      </p:sp>
      <p:sp>
        <p:nvSpPr>
          <p:cNvPr id="5" name="Marcador de pie de página 4">
            <a:extLst>
              <a:ext uri="{FF2B5EF4-FFF2-40B4-BE49-F238E27FC236}">
                <a16:creationId xmlns:a16="http://schemas.microsoft.com/office/drawing/2014/main" id="{39BDEB22-34C6-4DCC-8B62-04C79898802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D7CC077-755F-4316-BE46-94EB979AC9D3}"/>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327230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C55958-DC35-43D9-825C-054A36E9B2D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04D317C-4570-4DC9-B236-6A9066B9B7AC}"/>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AB611B2-91D4-4E99-B552-E6D6D60A2098}"/>
              </a:ext>
            </a:extLst>
          </p:cNvPr>
          <p:cNvSpPr>
            <a:spLocks noGrp="1"/>
          </p:cNvSpPr>
          <p:nvPr>
            <p:ph type="dt" sz="half" idx="10"/>
          </p:nvPr>
        </p:nvSpPr>
        <p:spPr/>
        <p:txBody>
          <a:bodyPr/>
          <a:lstStyle/>
          <a:p>
            <a:fld id="{505F6B79-35FA-4FFB-A0A8-F215F7DB2963}" type="datetimeFigureOut">
              <a:rPr lang="es-ES" smtClean="0"/>
              <a:t>09/07/2018</a:t>
            </a:fld>
            <a:endParaRPr lang="es-ES"/>
          </a:p>
        </p:txBody>
      </p:sp>
      <p:sp>
        <p:nvSpPr>
          <p:cNvPr id="5" name="Marcador de pie de página 4">
            <a:extLst>
              <a:ext uri="{FF2B5EF4-FFF2-40B4-BE49-F238E27FC236}">
                <a16:creationId xmlns:a16="http://schemas.microsoft.com/office/drawing/2014/main" id="{69D1428E-0FEF-4A16-9CBB-1C5B24E4F88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BEB66DD-705A-4844-AF07-8B9A33BEF362}"/>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345828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B8A67-5E53-4CE8-81CC-4B8E01A16C5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1ADD4DD-65D3-45FC-8C8C-BD411A9E1F1C}"/>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DBF10D7-E6FF-4706-965E-D28D297ED535}"/>
              </a:ext>
            </a:extLst>
          </p:cNvPr>
          <p:cNvSpPr>
            <a:spLocks noGrp="1"/>
          </p:cNvSpPr>
          <p:nvPr>
            <p:ph type="dt" sz="half" idx="10"/>
          </p:nvPr>
        </p:nvSpPr>
        <p:spPr/>
        <p:txBody>
          <a:bodyPr/>
          <a:lstStyle/>
          <a:p>
            <a:fld id="{505F6B79-35FA-4FFB-A0A8-F215F7DB2963}" type="datetimeFigureOut">
              <a:rPr lang="es-ES" smtClean="0"/>
              <a:t>09/07/2018</a:t>
            </a:fld>
            <a:endParaRPr lang="es-ES"/>
          </a:p>
        </p:txBody>
      </p:sp>
      <p:sp>
        <p:nvSpPr>
          <p:cNvPr id="5" name="Marcador de pie de página 4">
            <a:extLst>
              <a:ext uri="{FF2B5EF4-FFF2-40B4-BE49-F238E27FC236}">
                <a16:creationId xmlns:a16="http://schemas.microsoft.com/office/drawing/2014/main" id="{F8B9A054-B7C4-4F8C-908B-B191D7E45B0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50763AF-AAB6-4093-B670-452B639FE470}"/>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405253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094DD-6A24-44AB-A972-6F1E407F1D9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40E5714-B777-456C-8508-7ED7CB27D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50B87874-FD28-4B28-A6CD-3CE2AEB2CFD0}"/>
              </a:ext>
            </a:extLst>
          </p:cNvPr>
          <p:cNvSpPr>
            <a:spLocks noGrp="1"/>
          </p:cNvSpPr>
          <p:nvPr>
            <p:ph type="dt" sz="half" idx="10"/>
          </p:nvPr>
        </p:nvSpPr>
        <p:spPr/>
        <p:txBody>
          <a:bodyPr/>
          <a:lstStyle/>
          <a:p>
            <a:fld id="{505F6B79-35FA-4FFB-A0A8-F215F7DB2963}" type="datetimeFigureOut">
              <a:rPr lang="es-ES" smtClean="0"/>
              <a:t>09/07/2018</a:t>
            </a:fld>
            <a:endParaRPr lang="es-ES"/>
          </a:p>
        </p:txBody>
      </p:sp>
      <p:sp>
        <p:nvSpPr>
          <p:cNvPr id="5" name="Marcador de pie de página 4">
            <a:extLst>
              <a:ext uri="{FF2B5EF4-FFF2-40B4-BE49-F238E27FC236}">
                <a16:creationId xmlns:a16="http://schemas.microsoft.com/office/drawing/2014/main" id="{3053C260-17AF-4FC7-8632-0B25443505D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02868E1-A945-47AB-81F2-BCA8E2D80C89}"/>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104005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6F0B7-D7E6-49FF-8C4A-E1C8A677644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5FFB5D8-8EA5-437E-A0D6-378E29CFF38A}"/>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0D3FD34-01DF-4092-89B1-CE0FFEA2691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5570AC4F-4343-411A-82A4-FCE9DEF1FDDE}"/>
              </a:ext>
            </a:extLst>
          </p:cNvPr>
          <p:cNvSpPr>
            <a:spLocks noGrp="1"/>
          </p:cNvSpPr>
          <p:nvPr>
            <p:ph type="dt" sz="half" idx="10"/>
          </p:nvPr>
        </p:nvSpPr>
        <p:spPr/>
        <p:txBody>
          <a:bodyPr/>
          <a:lstStyle/>
          <a:p>
            <a:fld id="{505F6B79-35FA-4FFB-A0A8-F215F7DB2963}" type="datetimeFigureOut">
              <a:rPr lang="es-ES" smtClean="0"/>
              <a:t>09/07/2018</a:t>
            </a:fld>
            <a:endParaRPr lang="es-ES"/>
          </a:p>
        </p:txBody>
      </p:sp>
      <p:sp>
        <p:nvSpPr>
          <p:cNvPr id="6" name="Marcador de pie de página 5">
            <a:extLst>
              <a:ext uri="{FF2B5EF4-FFF2-40B4-BE49-F238E27FC236}">
                <a16:creationId xmlns:a16="http://schemas.microsoft.com/office/drawing/2014/main" id="{D9C15F9C-2220-4D06-9B7B-9C24270F801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CE4FCFE-452A-4FFF-84CB-F8F53BB1BD4F}"/>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118079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D92499-3083-4F66-A462-6CCD0EAF016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A0AB56C-C502-4EC1-B57F-5F359FE463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8833DA49-1220-4445-931B-84391926BCF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4FE1D70-16A5-4F01-AE71-D497306BE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56793A32-2FE6-4531-99CC-C3F64E60D251}"/>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A78D455-3692-4051-9295-F7ED4492A60B}"/>
              </a:ext>
            </a:extLst>
          </p:cNvPr>
          <p:cNvSpPr>
            <a:spLocks noGrp="1"/>
          </p:cNvSpPr>
          <p:nvPr>
            <p:ph type="dt" sz="half" idx="10"/>
          </p:nvPr>
        </p:nvSpPr>
        <p:spPr/>
        <p:txBody>
          <a:bodyPr/>
          <a:lstStyle/>
          <a:p>
            <a:fld id="{505F6B79-35FA-4FFB-A0A8-F215F7DB2963}" type="datetimeFigureOut">
              <a:rPr lang="es-ES" smtClean="0"/>
              <a:t>09/07/2018</a:t>
            </a:fld>
            <a:endParaRPr lang="es-ES"/>
          </a:p>
        </p:txBody>
      </p:sp>
      <p:sp>
        <p:nvSpPr>
          <p:cNvPr id="8" name="Marcador de pie de página 7">
            <a:extLst>
              <a:ext uri="{FF2B5EF4-FFF2-40B4-BE49-F238E27FC236}">
                <a16:creationId xmlns:a16="http://schemas.microsoft.com/office/drawing/2014/main" id="{2B242A6D-9214-4EAA-A5A1-B4596CAC6A0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B8D49CC-7540-48FB-A070-230223574E8F}"/>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257020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68716-86D3-48BA-8B2A-60DAF20B97B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E2E734E-45D0-44DD-8190-FC876ED16AC9}"/>
              </a:ext>
            </a:extLst>
          </p:cNvPr>
          <p:cNvSpPr>
            <a:spLocks noGrp="1"/>
          </p:cNvSpPr>
          <p:nvPr>
            <p:ph type="dt" sz="half" idx="10"/>
          </p:nvPr>
        </p:nvSpPr>
        <p:spPr/>
        <p:txBody>
          <a:bodyPr/>
          <a:lstStyle/>
          <a:p>
            <a:fld id="{505F6B79-35FA-4FFB-A0A8-F215F7DB2963}" type="datetimeFigureOut">
              <a:rPr lang="es-ES" smtClean="0"/>
              <a:t>09/07/2018</a:t>
            </a:fld>
            <a:endParaRPr lang="es-ES"/>
          </a:p>
        </p:txBody>
      </p:sp>
      <p:sp>
        <p:nvSpPr>
          <p:cNvPr id="4" name="Marcador de pie de página 3">
            <a:extLst>
              <a:ext uri="{FF2B5EF4-FFF2-40B4-BE49-F238E27FC236}">
                <a16:creationId xmlns:a16="http://schemas.microsoft.com/office/drawing/2014/main" id="{BAB75F09-022C-46A5-B248-67EC892EE5E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FC980D8-6D7E-4784-859A-33944B9DC190}"/>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423476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290B9A5-52FE-4B29-8967-2D54CA82C05D}"/>
              </a:ext>
            </a:extLst>
          </p:cNvPr>
          <p:cNvSpPr>
            <a:spLocks noGrp="1"/>
          </p:cNvSpPr>
          <p:nvPr>
            <p:ph type="dt" sz="half" idx="10"/>
          </p:nvPr>
        </p:nvSpPr>
        <p:spPr/>
        <p:txBody>
          <a:bodyPr/>
          <a:lstStyle/>
          <a:p>
            <a:fld id="{505F6B79-35FA-4FFB-A0A8-F215F7DB2963}" type="datetimeFigureOut">
              <a:rPr lang="es-ES" smtClean="0"/>
              <a:t>09/07/2018</a:t>
            </a:fld>
            <a:endParaRPr lang="es-ES"/>
          </a:p>
        </p:txBody>
      </p:sp>
      <p:sp>
        <p:nvSpPr>
          <p:cNvPr id="3" name="Marcador de pie de página 2">
            <a:extLst>
              <a:ext uri="{FF2B5EF4-FFF2-40B4-BE49-F238E27FC236}">
                <a16:creationId xmlns:a16="http://schemas.microsoft.com/office/drawing/2014/main" id="{72094E24-684B-42C5-BC90-60DC37AE471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8059A31-522F-4CBE-AB5C-5FF46848AE4A}"/>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3465385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08BAB-05E9-4FB8-86E2-70FCCBAC34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6BA4114-7970-42AD-8A0D-A84AE80BE3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7FF3BA1-9B04-4F81-8EEE-E241043D8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032CD86-19A4-425C-9A87-D411A1B04C40}"/>
              </a:ext>
            </a:extLst>
          </p:cNvPr>
          <p:cNvSpPr>
            <a:spLocks noGrp="1"/>
          </p:cNvSpPr>
          <p:nvPr>
            <p:ph type="dt" sz="half" idx="10"/>
          </p:nvPr>
        </p:nvSpPr>
        <p:spPr/>
        <p:txBody>
          <a:bodyPr/>
          <a:lstStyle/>
          <a:p>
            <a:fld id="{505F6B79-35FA-4FFB-A0A8-F215F7DB2963}" type="datetimeFigureOut">
              <a:rPr lang="es-ES" smtClean="0"/>
              <a:t>09/07/2018</a:t>
            </a:fld>
            <a:endParaRPr lang="es-ES"/>
          </a:p>
        </p:txBody>
      </p:sp>
      <p:sp>
        <p:nvSpPr>
          <p:cNvPr id="6" name="Marcador de pie de página 5">
            <a:extLst>
              <a:ext uri="{FF2B5EF4-FFF2-40B4-BE49-F238E27FC236}">
                <a16:creationId xmlns:a16="http://schemas.microsoft.com/office/drawing/2014/main" id="{F0BE447A-7122-44C3-B696-1FEBA111EB8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C3A8205-1C89-4C46-9F57-FDFE0BE499A8}"/>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304283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31548-6178-4BCF-B710-F5AE53DBDD1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F577337-DAD6-4C26-89D2-435BB1BC09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EB37982-5A43-47A8-BFBD-E5BABAEAF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A1C7939-A702-414A-82FA-46D8C6AC9D54}"/>
              </a:ext>
            </a:extLst>
          </p:cNvPr>
          <p:cNvSpPr>
            <a:spLocks noGrp="1"/>
          </p:cNvSpPr>
          <p:nvPr>
            <p:ph type="dt" sz="half" idx="10"/>
          </p:nvPr>
        </p:nvSpPr>
        <p:spPr/>
        <p:txBody>
          <a:bodyPr/>
          <a:lstStyle/>
          <a:p>
            <a:fld id="{505F6B79-35FA-4FFB-A0A8-F215F7DB2963}" type="datetimeFigureOut">
              <a:rPr lang="es-ES" smtClean="0"/>
              <a:t>09/07/2018</a:t>
            </a:fld>
            <a:endParaRPr lang="es-ES"/>
          </a:p>
        </p:txBody>
      </p:sp>
      <p:sp>
        <p:nvSpPr>
          <p:cNvPr id="6" name="Marcador de pie de página 5">
            <a:extLst>
              <a:ext uri="{FF2B5EF4-FFF2-40B4-BE49-F238E27FC236}">
                <a16:creationId xmlns:a16="http://schemas.microsoft.com/office/drawing/2014/main" id="{6DF0F32A-84BB-4610-BEB5-B9297E19B4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B813FDE-C08A-42E3-B1DB-B77416FEA476}"/>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230666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D0C31EC-C732-422D-8AE9-BE57794075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1303A77-F5DF-45E6-B8C3-567C36B424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6AF2476-7F50-4C83-9ADB-F94AF649C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F6B79-35FA-4FFB-A0A8-F215F7DB2963}" type="datetimeFigureOut">
              <a:rPr lang="es-ES" smtClean="0"/>
              <a:t>09/07/2018</a:t>
            </a:fld>
            <a:endParaRPr lang="es-ES"/>
          </a:p>
        </p:txBody>
      </p:sp>
      <p:sp>
        <p:nvSpPr>
          <p:cNvPr id="5" name="Marcador de pie de página 4">
            <a:extLst>
              <a:ext uri="{FF2B5EF4-FFF2-40B4-BE49-F238E27FC236}">
                <a16:creationId xmlns:a16="http://schemas.microsoft.com/office/drawing/2014/main" id="{16E391CD-8F6E-4581-BA00-0AC8B7A90B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AEB88D1-E051-48C1-9C78-14F0B4FA13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C828E-4D7E-4E4D-B135-B5A5EE07F40D}" type="slidenum">
              <a:rPr lang="es-ES" smtClean="0"/>
              <a:t>‹Nº›</a:t>
            </a:fld>
            <a:endParaRPr lang="es-ES"/>
          </a:p>
        </p:txBody>
      </p:sp>
    </p:spTree>
    <p:extLst>
      <p:ext uri="{BB962C8B-B14F-4D97-AF65-F5344CB8AC3E}">
        <p14:creationId xmlns:p14="http://schemas.microsoft.com/office/powerpoint/2010/main" val="799335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1.svg"/><Relationship Id="rId4" Type="http://schemas.openxmlformats.org/officeDocument/2006/relationships/diagramData" Target="../diagrams/data1.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jpeg"/><Relationship Id="rId7"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 Id="rId9"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B63E2A8E-B00C-4733-BCD1-459526C81867}"/>
              </a:ext>
            </a:extLst>
          </p:cNvPr>
          <p:cNvSpPr txBox="1"/>
          <p:nvPr/>
        </p:nvSpPr>
        <p:spPr>
          <a:xfrm>
            <a:off x="1593926" y="5564167"/>
            <a:ext cx="10333841" cy="923330"/>
          </a:xfrm>
          <a:prstGeom prst="rect">
            <a:avLst/>
          </a:prstGeom>
          <a:noFill/>
        </p:spPr>
        <p:txBody>
          <a:bodyPr wrap="square" rtlCol="0">
            <a:spAutoFit/>
          </a:bodyPr>
          <a:lstStyle/>
          <a:p>
            <a:pPr algn="ctr"/>
            <a:r>
              <a:rPr lang="en-GB" b="1" dirty="0">
                <a:effectLst>
                  <a:outerShdw blurRad="38100" dist="38100" dir="2700000" algn="tl">
                    <a:srgbClr val="000000">
                      <a:alpha val="43137"/>
                    </a:srgbClr>
                  </a:outerShdw>
                </a:effectLst>
                <a:latin typeface="Abadi Extra Light" panose="020B0604020202020204" pitchFamily="34" charset="0"/>
              </a:rPr>
              <a:t>SEBASTIAN LAVERDE ALFONSO &amp; BATHALA SIVA</a:t>
            </a:r>
          </a:p>
          <a:p>
            <a:pPr algn="ctr"/>
            <a:r>
              <a:rPr lang="en-GB" dirty="0">
                <a:effectLst>
                  <a:outerShdw blurRad="38100" dist="38100" dir="2700000" algn="tl">
                    <a:srgbClr val="000000">
                      <a:alpha val="43137"/>
                    </a:srgbClr>
                  </a:outerShdw>
                </a:effectLst>
                <a:latin typeface="Abadi Extra Light" panose="020B0604020202020204" pitchFamily="34" charset="0"/>
              </a:rPr>
              <a:t>M.Sc. Computer Science for Digital Media</a:t>
            </a:r>
          </a:p>
          <a:p>
            <a:pPr algn="ctr"/>
            <a:r>
              <a:rPr lang="en-GB" dirty="0">
                <a:effectLst>
                  <a:outerShdw blurRad="38100" dist="38100" dir="2700000" algn="tl">
                    <a:srgbClr val="000000">
                      <a:alpha val="43137"/>
                    </a:srgbClr>
                  </a:outerShdw>
                </a:effectLst>
                <a:latin typeface="Abadi Extra Light" panose="020B0604020202020204" pitchFamily="34" charset="0"/>
              </a:rPr>
              <a:t>Big Data Architectures For Machine Learning and Data Mining</a:t>
            </a:r>
          </a:p>
        </p:txBody>
      </p:sp>
      <p:pic>
        <p:nvPicPr>
          <p:cNvPr id="4098" name="Picture 2" descr="Image result for logistic regression spark mllib">
            <a:extLst>
              <a:ext uri="{FF2B5EF4-FFF2-40B4-BE49-F238E27FC236}">
                <a16:creationId xmlns:a16="http://schemas.microsoft.com/office/drawing/2014/main" id="{AE10214C-3BFB-4FAC-A4CC-63248825B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5270" y="2967335"/>
            <a:ext cx="1438809" cy="9233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is this a joke">
            <a:extLst>
              <a:ext uri="{FF2B5EF4-FFF2-40B4-BE49-F238E27FC236}">
                <a16:creationId xmlns:a16="http://schemas.microsoft.com/office/drawing/2014/main" id="{70E9594E-EE98-4E40-8A9C-7B3F64AA0C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865" y="1913256"/>
            <a:ext cx="4247418" cy="32436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auhaus university weimar">
            <a:extLst>
              <a:ext uri="{FF2B5EF4-FFF2-40B4-BE49-F238E27FC236}">
                <a16:creationId xmlns:a16="http://schemas.microsoft.com/office/drawing/2014/main" id="{53F62767-4116-4517-B910-38883515E32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9D80925C-A6E4-4470-93FC-E778FA13CE06}"/>
              </a:ext>
            </a:extLst>
          </p:cNvPr>
          <p:cNvSpPr/>
          <p:nvPr/>
        </p:nvSpPr>
        <p:spPr>
          <a:xfrm>
            <a:off x="2243895" y="643711"/>
            <a:ext cx="8847358" cy="923330"/>
          </a:xfrm>
          <a:prstGeom prst="rect">
            <a:avLst/>
          </a:prstGeom>
          <a:noFill/>
        </p:spPr>
        <p:txBody>
          <a:bodyPr wrap="none" lIns="91440" tIns="45720" rIns="91440" bIns="45720">
            <a:spAutoFit/>
          </a:bodyPr>
          <a:lstStyle/>
          <a:p>
            <a:pPr algn="ctr"/>
            <a:r>
              <a:rPr lang="es-ES" sz="5400" b="1" dirty="0">
                <a:ln w="12700" cmpd="sng">
                  <a:solidFill>
                    <a:schemeClr val="accent1"/>
                  </a:solidFill>
                  <a:prstDash val="solid"/>
                </a:ln>
                <a:solidFill>
                  <a:schemeClr val="accent1">
                    <a:lumMod val="50000"/>
                  </a:schemeClr>
                </a:solidFill>
                <a:effectLst/>
              </a:rPr>
              <a:t>WHAT MAKES A JOKE FUNNY?</a:t>
            </a:r>
            <a:endParaRPr lang="es-ES" sz="5400" b="1" cap="none" spc="0" dirty="0">
              <a:ln w="12700" cmpd="sng">
                <a:solidFill>
                  <a:schemeClr val="accent1"/>
                </a:solidFill>
                <a:prstDash val="solid"/>
              </a:ln>
              <a:solidFill>
                <a:schemeClr val="accent1">
                  <a:lumMod val="50000"/>
                </a:schemeClr>
              </a:solidFill>
              <a:effectLst/>
            </a:endParaRPr>
          </a:p>
        </p:txBody>
      </p:sp>
    </p:spTree>
    <p:extLst>
      <p:ext uri="{BB962C8B-B14F-4D97-AF65-F5344CB8AC3E}">
        <p14:creationId xmlns:p14="http://schemas.microsoft.com/office/powerpoint/2010/main" val="32480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872337" y="239540"/>
            <a:ext cx="7854523" cy="584775"/>
          </a:xfrm>
          <a:prstGeom prst="rect">
            <a:avLst/>
          </a:prstGeom>
        </p:spPr>
        <p:txBody>
          <a:bodyPr wrap="none">
            <a:spAutoFit/>
          </a:bodyPr>
          <a:lstStyle/>
          <a:p>
            <a:r>
              <a:rPr lang="es-CO" sz="3200" b="1" u="sng" dirty="0" err="1">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Added</a:t>
            </a:r>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 </a:t>
            </a:r>
            <a:r>
              <a:rPr lang="es-CO" sz="3200" b="1" u="sng" dirty="0" err="1">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Numeric</a:t>
            </a:r>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 </a:t>
            </a:r>
            <a:r>
              <a:rPr lang="es-CO" sz="3200" b="1" u="sng" dirty="0" err="1">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Features</a:t>
            </a:r>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 dicTscore &amp; dicSTscore</a:t>
            </a:r>
            <a:endParaRPr lang="en-GB" sz="1400" b="1" u="sng" dirty="0"/>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https://camo.githubusercontent.com/24f1fd74685da787aa397eec866c6b394b875783/687474703a2f2f766b6e696768742e6f72672f756e70657564656d6174682f6173736574732f696d616765732f6465736372697074696f6e5f6f665f726174696f5f6c6561726e696e675f666f725f6e6c705f6a6f6b65732e737667">
            <a:extLst>
              <a:ext uri="{FF2B5EF4-FFF2-40B4-BE49-F238E27FC236}">
                <a16:creationId xmlns:a16="http://schemas.microsoft.com/office/drawing/2014/main" id="{F966D30D-A29C-4699-89FD-D592E22023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ángulo 5">
            <a:extLst>
              <a:ext uri="{FF2B5EF4-FFF2-40B4-BE49-F238E27FC236}">
                <a16:creationId xmlns:a16="http://schemas.microsoft.com/office/drawing/2014/main" id="{24547732-C1C0-4ACB-B112-D731A2AC163C}"/>
              </a:ext>
            </a:extLst>
          </p:cNvPr>
          <p:cNvSpPr/>
          <p:nvPr/>
        </p:nvSpPr>
        <p:spPr>
          <a:xfrm>
            <a:off x="3314793" y="1139022"/>
            <a:ext cx="7606425" cy="3580596"/>
          </a:xfrm>
          <a:prstGeom prst="rect">
            <a:avLst/>
          </a:prstGeom>
        </p:spPr>
        <p:txBody>
          <a:bodyPr wrap="square">
            <a:spAutoFit/>
          </a:bodyPr>
          <a:lstStyle/>
          <a:p>
            <a:pPr algn="just"/>
            <a:endParaRPr lang="en-US" sz="2000" dirty="0">
              <a:latin typeface="Abadi Extra Light" panose="020B0204020104020204" pitchFamily="34" charset="0"/>
            </a:endParaRP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dicTscore = How many words in the </a:t>
            </a:r>
            <a:r>
              <a:rPr lang="en-US" sz="2000" b="1" dirty="0">
                <a:latin typeface="Abadi Extra Light" panose="020B0204020104020204" pitchFamily="34" charset="0"/>
              </a:rPr>
              <a:t>title</a:t>
            </a:r>
            <a:r>
              <a:rPr lang="en-US" sz="2000" dirty="0">
                <a:latin typeface="Abadi Extra Light" panose="020B0204020104020204" pitchFamily="34" charset="0"/>
              </a:rPr>
              <a:t> are part of our dictionary</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dicSTscore = How many words in the </a:t>
            </a:r>
            <a:r>
              <a:rPr lang="en-US" sz="2000" b="1" dirty="0" err="1">
                <a:latin typeface="Abadi Extra Light" panose="020B0204020104020204" pitchFamily="34" charset="0"/>
              </a:rPr>
              <a:t>selftext</a:t>
            </a:r>
            <a:r>
              <a:rPr lang="en-US" sz="2000" dirty="0">
                <a:latin typeface="Abadi Extra Light" panose="020B0204020104020204" pitchFamily="34" charset="0"/>
              </a:rPr>
              <a:t> are part of our dictionary</a:t>
            </a:r>
          </a:p>
          <a:p>
            <a:pPr marL="342900" indent="-342900" algn="just">
              <a:lnSpc>
                <a:spcPct val="150000"/>
              </a:lnSpc>
              <a:buFont typeface="Wingdings" panose="05000000000000000000" pitchFamily="2" charset="2"/>
              <a:buChar char="§"/>
            </a:pPr>
            <a:endParaRPr lang="en-US" sz="2000" dirty="0">
              <a:latin typeface="Abadi Extra Light" panose="020B0204020104020204" pitchFamily="34" charset="0"/>
            </a:endParaRPr>
          </a:p>
          <a:p>
            <a:pPr marL="457200" indent="-457200" algn="just">
              <a:lnSpc>
                <a:spcPct val="150000"/>
              </a:lnSpc>
              <a:buAutoNum type="arabicPeriod"/>
            </a:pPr>
            <a:r>
              <a:rPr lang="en-US" sz="2000" dirty="0">
                <a:latin typeface="Abadi Extra Light" panose="020B0204020104020204" pitchFamily="34" charset="0"/>
              </a:rPr>
              <a:t>Create dictionary and the new features</a:t>
            </a:r>
          </a:p>
          <a:p>
            <a:pPr marL="457200" indent="-457200" algn="just">
              <a:lnSpc>
                <a:spcPct val="150000"/>
              </a:lnSpc>
              <a:buAutoNum type="arabicPeriod"/>
            </a:pPr>
            <a:r>
              <a:rPr lang="en-US" sz="2000" dirty="0">
                <a:latin typeface="Abadi Extra Light" panose="020B0204020104020204" pitchFamily="34" charset="0"/>
              </a:rPr>
              <a:t>Remove features that are not numeric (title, </a:t>
            </a:r>
            <a:r>
              <a:rPr lang="en-US" sz="2000" dirty="0" err="1">
                <a:latin typeface="Abadi Extra Light" panose="020B0204020104020204" pitchFamily="34" charset="0"/>
              </a:rPr>
              <a:t>selftext</a:t>
            </a:r>
            <a:r>
              <a:rPr lang="en-US" sz="2000" dirty="0">
                <a:latin typeface="Abadi Extra Light" panose="020B0204020104020204" pitchFamily="34" charset="0"/>
              </a:rPr>
              <a:t>)</a:t>
            </a:r>
          </a:p>
          <a:p>
            <a:pPr marL="457200" indent="-457200" algn="just">
              <a:lnSpc>
                <a:spcPct val="150000"/>
              </a:lnSpc>
              <a:buAutoNum type="arabicPeriod"/>
            </a:pPr>
            <a:r>
              <a:rPr lang="en-US" sz="2000" dirty="0">
                <a:latin typeface="Abadi Extra Light" panose="020B0204020104020204" pitchFamily="34" charset="0"/>
              </a:rPr>
              <a:t>Run regression algorithm</a:t>
            </a:r>
          </a:p>
          <a:p>
            <a:pPr marL="457200" indent="-457200" algn="just">
              <a:lnSpc>
                <a:spcPct val="150000"/>
              </a:lnSpc>
              <a:buAutoNum type="arabicPeriod"/>
            </a:pPr>
            <a:r>
              <a:rPr lang="en-US" sz="2000" dirty="0">
                <a:latin typeface="Abadi Extra Light" panose="020B0204020104020204" pitchFamily="34" charset="0"/>
              </a:rPr>
              <a:t>Predict score using inputs dicTscore and dicSTscore</a:t>
            </a:r>
          </a:p>
        </p:txBody>
      </p:sp>
      <p:sp>
        <p:nvSpPr>
          <p:cNvPr id="3" name="Flecha: a la derecha 2">
            <a:extLst>
              <a:ext uri="{FF2B5EF4-FFF2-40B4-BE49-F238E27FC236}">
                <a16:creationId xmlns:a16="http://schemas.microsoft.com/office/drawing/2014/main" id="{8CF99678-F3D9-47A9-AF01-894E1F833318}"/>
              </a:ext>
            </a:extLst>
          </p:cNvPr>
          <p:cNvSpPr/>
          <p:nvPr/>
        </p:nvSpPr>
        <p:spPr>
          <a:xfrm>
            <a:off x="4372708" y="5683349"/>
            <a:ext cx="1570892" cy="36576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4" name="Rectángulo 3">
            <a:extLst>
              <a:ext uri="{FF2B5EF4-FFF2-40B4-BE49-F238E27FC236}">
                <a16:creationId xmlns:a16="http://schemas.microsoft.com/office/drawing/2014/main" id="{3AC1FC71-F398-4114-85B5-120CC175B97B}"/>
              </a:ext>
            </a:extLst>
          </p:cNvPr>
          <p:cNvSpPr/>
          <p:nvPr/>
        </p:nvSpPr>
        <p:spPr>
          <a:xfrm>
            <a:off x="4090650" y="5303471"/>
            <a:ext cx="2080378" cy="369332"/>
          </a:xfrm>
          <a:prstGeom prst="rect">
            <a:avLst/>
          </a:prstGeom>
        </p:spPr>
        <p:txBody>
          <a:bodyPr wrap="none">
            <a:spAutoFit/>
          </a:bodyPr>
          <a:lstStyle/>
          <a:p>
            <a:r>
              <a:rPr lang="en-US" dirty="0">
                <a:latin typeface="Abadi Extra Light" panose="020B0204020104020204" pitchFamily="34" charset="0"/>
              </a:rPr>
              <a:t>dicTscore, dicSTscore</a:t>
            </a:r>
            <a:endParaRPr lang="en-GB" dirty="0"/>
          </a:p>
        </p:txBody>
      </p:sp>
      <p:sp>
        <p:nvSpPr>
          <p:cNvPr id="7" name="Rectángulo 6">
            <a:extLst>
              <a:ext uri="{FF2B5EF4-FFF2-40B4-BE49-F238E27FC236}">
                <a16:creationId xmlns:a16="http://schemas.microsoft.com/office/drawing/2014/main" id="{6BB5C19A-25BD-4E9D-B336-95E070511E3C}"/>
              </a:ext>
            </a:extLst>
          </p:cNvPr>
          <p:cNvSpPr/>
          <p:nvPr/>
        </p:nvSpPr>
        <p:spPr>
          <a:xfrm>
            <a:off x="6372665" y="5289452"/>
            <a:ext cx="2433710" cy="1195754"/>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err="1">
                <a:solidFill>
                  <a:schemeClr val="tx1"/>
                </a:solidFill>
              </a:rPr>
              <a:t>LinearRegressionSGD</a:t>
            </a:r>
            <a:endParaRPr lang="en-GB" b="1" dirty="0">
              <a:solidFill>
                <a:schemeClr val="tx1"/>
              </a:solidFill>
            </a:endParaRPr>
          </a:p>
        </p:txBody>
      </p:sp>
      <p:sp>
        <p:nvSpPr>
          <p:cNvPr id="15" name="Flecha: a la derecha 14">
            <a:extLst>
              <a:ext uri="{FF2B5EF4-FFF2-40B4-BE49-F238E27FC236}">
                <a16:creationId xmlns:a16="http://schemas.microsoft.com/office/drawing/2014/main" id="{74FB27B1-FAC3-4D6D-8C50-941D5C6D1749}"/>
              </a:ext>
            </a:extLst>
          </p:cNvPr>
          <p:cNvSpPr/>
          <p:nvPr/>
        </p:nvSpPr>
        <p:spPr>
          <a:xfrm>
            <a:off x="9008012" y="5718978"/>
            <a:ext cx="1570892" cy="36576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6" name="Rectángulo 15">
            <a:extLst>
              <a:ext uri="{FF2B5EF4-FFF2-40B4-BE49-F238E27FC236}">
                <a16:creationId xmlns:a16="http://schemas.microsoft.com/office/drawing/2014/main" id="{F99FC9A4-871F-4FA2-98C8-1195A7DE69F3}"/>
              </a:ext>
            </a:extLst>
          </p:cNvPr>
          <p:cNvSpPr/>
          <p:nvPr/>
        </p:nvSpPr>
        <p:spPr>
          <a:xfrm>
            <a:off x="9008012" y="5303471"/>
            <a:ext cx="1589281" cy="369332"/>
          </a:xfrm>
          <a:prstGeom prst="rect">
            <a:avLst/>
          </a:prstGeom>
        </p:spPr>
        <p:txBody>
          <a:bodyPr wrap="none">
            <a:spAutoFit/>
          </a:bodyPr>
          <a:lstStyle/>
          <a:p>
            <a:r>
              <a:rPr lang="en-US" dirty="0">
                <a:latin typeface="Abadi Extra Light" panose="020B0204020104020204" pitchFamily="34" charset="0"/>
              </a:rPr>
              <a:t>Predicted Score</a:t>
            </a:r>
            <a:endParaRPr lang="en-GB" dirty="0"/>
          </a:p>
        </p:txBody>
      </p:sp>
    </p:spTree>
    <p:extLst>
      <p:ext uri="{BB962C8B-B14F-4D97-AF65-F5344CB8AC3E}">
        <p14:creationId xmlns:p14="http://schemas.microsoft.com/office/powerpoint/2010/main" val="2531155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7B44-6178-4539-BDAD-0F73234CFE5C}"/>
              </a:ext>
            </a:extLst>
          </p:cNvPr>
          <p:cNvSpPr>
            <a:spLocks noGrp="1"/>
          </p:cNvSpPr>
          <p:nvPr>
            <p:ph type="title"/>
          </p:nvPr>
        </p:nvSpPr>
        <p:spPr>
          <a:xfrm>
            <a:off x="1451113" y="-323980"/>
            <a:ext cx="10515600" cy="1325563"/>
          </a:xfrm>
        </p:spPr>
        <p:txBody>
          <a:bodyPr/>
          <a:lstStyle/>
          <a:p>
            <a:r>
              <a:rPr lang="en-IN"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a typeface="+mn-ea"/>
                <a:cs typeface="+mn-cs"/>
              </a:rPr>
              <a:t>Overview of the Project</a:t>
            </a:r>
          </a:p>
        </p:txBody>
      </p:sp>
      <p:graphicFrame>
        <p:nvGraphicFramePr>
          <p:cNvPr id="4" name="Diagram 3">
            <a:extLst>
              <a:ext uri="{FF2B5EF4-FFF2-40B4-BE49-F238E27FC236}">
                <a16:creationId xmlns:a16="http://schemas.microsoft.com/office/drawing/2014/main" id="{743C5A22-570C-4756-9A7C-BC92CA729BEF}"/>
              </a:ext>
            </a:extLst>
          </p:cNvPr>
          <p:cNvGraphicFramePr/>
          <p:nvPr>
            <p:extLst>
              <p:ext uri="{D42A27DB-BD31-4B8C-83A1-F6EECF244321}">
                <p14:modId xmlns:p14="http://schemas.microsoft.com/office/powerpoint/2010/main" val="309371502"/>
              </p:ext>
            </p:extLst>
          </p:nvPr>
        </p:nvGraphicFramePr>
        <p:xfrm>
          <a:off x="0" y="675862"/>
          <a:ext cx="3326296" cy="2474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9DE33E5E-00F1-4DA2-AC5E-E4EC1918390F}"/>
              </a:ext>
            </a:extLst>
          </p:cNvPr>
          <p:cNvGraphicFramePr/>
          <p:nvPr>
            <p:extLst>
              <p:ext uri="{D42A27DB-BD31-4B8C-83A1-F6EECF244321}">
                <p14:modId xmlns:p14="http://schemas.microsoft.com/office/powerpoint/2010/main" val="2727897993"/>
              </p:ext>
            </p:extLst>
          </p:nvPr>
        </p:nvGraphicFramePr>
        <p:xfrm>
          <a:off x="3458817" y="1457738"/>
          <a:ext cx="8507896" cy="41346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Arrow: Right 9">
            <a:extLst>
              <a:ext uri="{FF2B5EF4-FFF2-40B4-BE49-F238E27FC236}">
                <a16:creationId xmlns:a16="http://schemas.microsoft.com/office/drawing/2014/main" id="{240251D8-C8D2-4E95-BEEE-6CBB8DCB1A1A}"/>
              </a:ext>
            </a:extLst>
          </p:cNvPr>
          <p:cNvSpPr/>
          <p:nvPr/>
        </p:nvSpPr>
        <p:spPr>
          <a:xfrm>
            <a:off x="3617843" y="3578085"/>
            <a:ext cx="8189843" cy="225287"/>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9935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Gráfico 6">
            <a:extLst>
              <a:ext uri="{FF2B5EF4-FFF2-40B4-BE49-F238E27FC236}">
                <a16:creationId xmlns:a16="http://schemas.microsoft.com/office/drawing/2014/main" id="{328F9625-F90C-442C-B9C7-F92D8E01D81C}"/>
              </a:ext>
            </a:extLst>
          </p:cNvPr>
          <p:cNvGraphicFramePr>
            <a:graphicFrameLocks/>
          </p:cNvGraphicFramePr>
          <p:nvPr>
            <p:extLst>
              <p:ext uri="{D42A27DB-BD31-4B8C-83A1-F6EECF244321}">
                <p14:modId xmlns:p14="http://schemas.microsoft.com/office/powerpoint/2010/main" val="2289770854"/>
              </p:ext>
            </p:extLst>
          </p:nvPr>
        </p:nvGraphicFramePr>
        <p:xfrm>
          <a:off x="2334511" y="434671"/>
          <a:ext cx="8723086" cy="6160926"/>
        </p:xfrm>
        <a:graphic>
          <a:graphicData uri="http://schemas.openxmlformats.org/drawingml/2006/chart">
            <c:chart xmlns:c="http://schemas.openxmlformats.org/drawingml/2006/chart" xmlns:r="http://schemas.openxmlformats.org/officeDocument/2006/relationships" r:id="rId4"/>
          </a:graphicData>
        </a:graphic>
      </p:graphicFrame>
      <p:sp>
        <p:nvSpPr>
          <p:cNvPr id="2" name="CuadroTexto 1">
            <a:extLst>
              <a:ext uri="{FF2B5EF4-FFF2-40B4-BE49-F238E27FC236}">
                <a16:creationId xmlns:a16="http://schemas.microsoft.com/office/drawing/2014/main" id="{B5FCBC99-E90E-4D4B-9838-887EAC0B1E2E}"/>
              </a:ext>
            </a:extLst>
          </p:cNvPr>
          <p:cNvSpPr txBox="1"/>
          <p:nvPr/>
        </p:nvSpPr>
        <p:spPr>
          <a:xfrm>
            <a:off x="3840560" y="1139353"/>
            <a:ext cx="1748589" cy="646331"/>
          </a:xfrm>
          <a:prstGeom prst="rect">
            <a:avLst/>
          </a:prstGeom>
          <a:noFill/>
        </p:spPr>
        <p:txBody>
          <a:bodyPr wrap="square" rtlCol="0">
            <a:spAutoFit/>
          </a:bodyPr>
          <a:lstStyle/>
          <a:p>
            <a:r>
              <a:rPr lang="es-CO" sz="3600" b="1" dirty="0">
                <a:solidFill>
                  <a:schemeClr val="accent6">
                    <a:lumMod val="50000"/>
                  </a:schemeClr>
                </a:solidFill>
                <a:latin typeface="Abadi Extra Light" panose="020B0204020104020204" pitchFamily="34" charset="0"/>
              </a:rPr>
              <a:t>5%</a:t>
            </a:r>
            <a:endParaRPr lang="en-GB" sz="3600" b="1" dirty="0">
              <a:solidFill>
                <a:schemeClr val="accent6">
                  <a:lumMod val="50000"/>
                </a:schemeClr>
              </a:solidFill>
              <a:latin typeface="Abadi Extra Light" panose="020B0204020104020204" pitchFamily="34" charset="0"/>
            </a:endParaRPr>
          </a:p>
        </p:txBody>
      </p:sp>
      <p:sp>
        <p:nvSpPr>
          <p:cNvPr id="3" name="Rectángulo 2">
            <a:extLst>
              <a:ext uri="{FF2B5EF4-FFF2-40B4-BE49-F238E27FC236}">
                <a16:creationId xmlns:a16="http://schemas.microsoft.com/office/drawing/2014/main" id="{F00B6CD3-E05A-450F-92A1-994D8E463116}"/>
              </a:ext>
            </a:extLst>
          </p:cNvPr>
          <p:cNvSpPr/>
          <p:nvPr/>
        </p:nvSpPr>
        <p:spPr>
          <a:xfrm>
            <a:off x="7210331" y="2250905"/>
            <a:ext cx="3208251" cy="369332"/>
          </a:xfrm>
          <a:prstGeom prst="rect">
            <a:avLst/>
          </a:prstGeom>
        </p:spPr>
        <p:txBody>
          <a:bodyPr wrap="none">
            <a:spAutoFit/>
          </a:bodyPr>
          <a:lstStyle/>
          <a:p>
            <a:r>
              <a:rPr lang="en-IN" b="1" dirty="0">
                <a:solidFill>
                  <a:schemeClr val="dk1"/>
                </a:solidFill>
                <a:latin typeface="Abadi Extra Light" panose="020B0204020104020204" pitchFamily="34" charset="0"/>
              </a:rPr>
              <a:t>Total number of Jokes = 581.250</a:t>
            </a:r>
          </a:p>
        </p:txBody>
      </p:sp>
    </p:spTree>
    <p:extLst>
      <p:ext uri="{BB962C8B-B14F-4D97-AF65-F5344CB8AC3E}">
        <p14:creationId xmlns:p14="http://schemas.microsoft.com/office/powerpoint/2010/main" val="110353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Gráfico 9">
            <a:extLst>
              <a:ext uri="{FF2B5EF4-FFF2-40B4-BE49-F238E27FC236}">
                <a16:creationId xmlns:a16="http://schemas.microsoft.com/office/drawing/2014/main" id="{D72BD16C-FBC3-47E6-BBA4-5D3842633927}"/>
              </a:ext>
            </a:extLst>
          </p:cNvPr>
          <p:cNvGraphicFramePr>
            <a:graphicFrameLocks/>
          </p:cNvGraphicFramePr>
          <p:nvPr>
            <p:extLst/>
          </p:nvPr>
        </p:nvGraphicFramePr>
        <p:xfrm>
          <a:off x="2685143" y="595086"/>
          <a:ext cx="8795657" cy="6154336"/>
        </p:xfrm>
        <a:graphic>
          <a:graphicData uri="http://schemas.openxmlformats.org/drawingml/2006/chart">
            <c:chart xmlns:c="http://schemas.openxmlformats.org/drawingml/2006/chart" xmlns:r="http://schemas.openxmlformats.org/officeDocument/2006/relationships" r:id="rId4"/>
          </a:graphicData>
        </a:graphic>
      </p:graphicFrame>
      <p:sp>
        <p:nvSpPr>
          <p:cNvPr id="2" name="CuadroTexto 1">
            <a:extLst>
              <a:ext uri="{FF2B5EF4-FFF2-40B4-BE49-F238E27FC236}">
                <a16:creationId xmlns:a16="http://schemas.microsoft.com/office/drawing/2014/main" id="{ECEC6075-6DF3-4311-9EA2-67892188AF03}"/>
              </a:ext>
            </a:extLst>
          </p:cNvPr>
          <p:cNvSpPr txBox="1"/>
          <p:nvPr/>
        </p:nvSpPr>
        <p:spPr>
          <a:xfrm>
            <a:off x="4383314" y="3672254"/>
            <a:ext cx="1712686" cy="307777"/>
          </a:xfrm>
          <a:prstGeom prst="rect">
            <a:avLst/>
          </a:prstGeom>
          <a:noFill/>
        </p:spPr>
        <p:txBody>
          <a:bodyPr wrap="square" rtlCol="0">
            <a:spAutoFit/>
          </a:bodyPr>
          <a:lstStyle/>
          <a:p>
            <a:r>
              <a:rPr lang="es-CO" sz="1400" dirty="0">
                <a:latin typeface="Abadi Extra Light" panose="020B0204020104020204" pitchFamily="34" charset="0"/>
              </a:rPr>
              <a:t>2, 152.104</a:t>
            </a:r>
            <a:endParaRPr lang="en-GB" sz="1400" dirty="0">
              <a:latin typeface="Abadi Extra Light" panose="020B0204020104020204" pitchFamily="34" charset="0"/>
            </a:endParaRPr>
          </a:p>
        </p:txBody>
      </p:sp>
      <p:sp>
        <p:nvSpPr>
          <p:cNvPr id="4" name="Rectángulo 3">
            <a:extLst>
              <a:ext uri="{FF2B5EF4-FFF2-40B4-BE49-F238E27FC236}">
                <a16:creationId xmlns:a16="http://schemas.microsoft.com/office/drawing/2014/main" id="{49B5BABD-F9D3-4406-8022-DBA8B666B323}"/>
              </a:ext>
            </a:extLst>
          </p:cNvPr>
          <p:cNvSpPr/>
          <p:nvPr/>
        </p:nvSpPr>
        <p:spPr>
          <a:xfrm>
            <a:off x="8403771" y="2220686"/>
            <a:ext cx="159658" cy="11611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ángulo 13">
            <a:extLst>
              <a:ext uri="{FF2B5EF4-FFF2-40B4-BE49-F238E27FC236}">
                <a16:creationId xmlns:a16="http://schemas.microsoft.com/office/drawing/2014/main" id="{13E890E2-10AF-4006-9039-6AAE9AF0EABC}"/>
              </a:ext>
            </a:extLst>
          </p:cNvPr>
          <p:cNvSpPr/>
          <p:nvPr/>
        </p:nvSpPr>
        <p:spPr>
          <a:xfrm>
            <a:off x="8411029" y="2605315"/>
            <a:ext cx="159658" cy="11611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uadroTexto 10">
            <a:extLst>
              <a:ext uri="{FF2B5EF4-FFF2-40B4-BE49-F238E27FC236}">
                <a16:creationId xmlns:a16="http://schemas.microsoft.com/office/drawing/2014/main" id="{B682CD60-E038-4351-ABB6-0441E1C8D296}"/>
              </a:ext>
            </a:extLst>
          </p:cNvPr>
          <p:cNvSpPr txBox="1"/>
          <p:nvPr/>
        </p:nvSpPr>
        <p:spPr>
          <a:xfrm>
            <a:off x="8781143" y="2090057"/>
            <a:ext cx="1857828" cy="369332"/>
          </a:xfrm>
          <a:prstGeom prst="rect">
            <a:avLst/>
          </a:prstGeom>
          <a:noFill/>
        </p:spPr>
        <p:txBody>
          <a:bodyPr wrap="square" rtlCol="0">
            <a:spAutoFit/>
          </a:bodyPr>
          <a:lstStyle/>
          <a:p>
            <a:r>
              <a:rPr lang="es-CO" dirty="0" err="1">
                <a:latin typeface="Abadi Extra Light" panose="020B0204020104020204" pitchFamily="34" charset="0"/>
              </a:rPr>
              <a:t>Titles</a:t>
            </a:r>
            <a:endParaRPr lang="en-GB" dirty="0">
              <a:latin typeface="Abadi Extra Light" panose="020B0204020104020204" pitchFamily="34" charset="0"/>
            </a:endParaRPr>
          </a:p>
        </p:txBody>
      </p:sp>
      <p:sp>
        <p:nvSpPr>
          <p:cNvPr id="15" name="CuadroTexto 14">
            <a:extLst>
              <a:ext uri="{FF2B5EF4-FFF2-40B4-BE49-F238E27FC236}">
                <a16:creationId xmlns:a16="http://schemas.microsoft.com/office/drawing/2014/main" id="{768F0176-85BE-4869-8477-818BA0A9A39E}"/>
              </a:ext>
            </a:extLst>
          </p:cNvPr>
          <p:cNvSpPr txBox="1"/>
          <p:nvPr/>
        </p:nvSpPr>
        <p:spPr>
          <a:xfrm>
            <a:off x="8781143" y="2474298"/>
            <a:ext cx="1857828" cy="369332"/>
          </a:xfrm>
          <a:prstGeom prst="rect">
            <a:avLst/>
          </a:prstGeom>
          <a:noFill/>
        </p:spPr>
        <p:txBody>
          <a:bodyPr wrap="square" rtlCol="0">
            <a:spAutoFit/>
          </a:bodyPr>
          <a:lstStyle/>
          <a:p>
            <a:r>
              <a:rPr lang="es-CO" dirty="0" err="1">
                <a:latin typeface="Abadi Extra Light" panose="020B0204020104020204" pitchFamily="34" charset="0"/>
              </a:rPr>
              <a:t>Selftext</a:t>
            </a:r>
            <a:endParaRPr lang="en-GB" dirty="0">
              <a:latin typeface="Abadi Extra Light" panose="020B0204020104020204" pitchFamily="34" charset="0"/>
            </a:endParaRPr>
          </a:p>
        </p:txBody>
      </p:sp>
      <p:sp>
        <p:nvSpPr>
          <p:cNvPr id="9" name="Rectángulo 8">
            <a:extLst>
              <a:ext uri="{FF2B5EF4-FFF2-40B4-BE49-F238E27FC236}">
                <a16:creationId xmlns:a16="http://schemas.microsoft.com/office/drawing/2014/main" id="{6891ABB4-09A9-481F-8B9C-328AE38F6996}"/>
              </a:ext>
            </a:extLst>
          </p:cNvPr>
          <p:cNvSpPr/>
          <p:nvPr/>
        </p:nvSpPr>
        <p:spPr>
          <a:xfrm>
            <a:off x="7339897" y="1680808"/>
            <a:ext cx="3208251" cy="369332"/>
          </a:xfrm>
          <a:prstGeom prst="rect">
            <a:avLst/>
          </a:prstGeom>
        </p:spPr>
        <p:txBody>
          <a:bodyPr wrap="none">
            <a:spAutoFit/>
          </a:bodyPr>
          <a:lstStyle/>
          <a:p>
            <a:r>
              <a:rPr lang="en-IN" b="1" dirty="0">
                <a:solidFill>
                  <a:schemeClr val="dk1"/>
                </a:solidFill>
                <a:latin typeface="Abadi Extra Light" panose="020B0204020104020204" pitchFamily="34" charset="0"/>
              </a:rPr>
              <a:t>Total number of Jokes = 581.250</a:t>
            </a:r>
          </a:p>
        </p:txBody>
      </p:sp>
      <p:sp>
        <p:nvSpPr>
          <p:cNvPr id="12" name="CuadroTexto 11">
            <a:extLst>
              <a:ext uri="{FF2B5EF4-FFF2-40B4-BE49-F238E27FC236}">
                <a16:creationId xmlns:a16="http://schemas.microsoft.com/office/drawing/2014/main" id="{180C2C30-7357-4C78-A032-8240EC866B14}"/>
              </a:ext>
            </a:extLst>
          </p:cNvPr>
          <p:cNvSpPr txBox="1"/>
          <p:nvPr/>
        </p:nvSpPr>
        <p:spPr>
          <a:xfrm>
            <a:off x="4138226" y="1726974"/>
            <a:ext cx="1748589" cy="646331"/>
          </a:xfrm>
          <a:prstGeom prst="rect">
            <a:avLst/>
          </a:prstGeom>
          <a:noFill/>
        </p:spPr>
        <p:txBody>
          <a:bodyPr wrap="square" rtlCol="0">
            <a:spAutoFit/>
          </a:bodyPr>
          <a:lstStyle/>
          <a:p>
            <a:r>
              <a:rPr lang="es-CO" sz="3600" b="1" dirty="0">
                <a:solidFill>
                  <a:schemeClr val="accent6">
                    <a:lumMod val="50000"/>
                  </a:schemeClr>
                </a:solidFill>
                <a:latin typeface="Abadi Extra Light" panose="020B0204020104020204" pitchFamily="34" charset="0"/>
              </a:rPr>
              <a:t>51%</a:t>
            </a:r>
            <a:endParaRPr lang="en-GB" sz="3600" b="1" dirty="0">
              <a:solidFill>
                <a:schemeClr val="accent6">
                  <a:lumMod val="50000"/>
                </a:schemeClr>
              </a:solidFill>
              <a:latin typeface="Abadi Extra Light" panose="020B0204020104020204" pitchFamily="34" charset="0"/>
            </a:endParaRPr>
          </a:p>
        </p:txBody>
      </p:sp>
      <p:sp>
        <p:nvSpPr>
          <p:cNvPr id="16" name="CuadroTexto 15">
            <a:extLst>
              <a:ext uri="{FF2B5EF4-FFF2-40B4-BE49-F238E27FC236}">
                <a16:creationId xmlns:a16="http://schemas.microsoft.com/office/drawing/2014/main" id="{6529EDFE-0CAD-479C-9723-A50437B89EAC}"/>
              </a:ext>
            </a:extLst>
          </p:cNvPr>
          <p:cNvSpPr txBox="1"/>
          <p:nvPr/>
        </p:nvSpPr>
        <p:spPr>
          <a:xfrm>
            <a:off x="5334382" y="3416772"/>
            <a:ext cx="1748589" cy="646331"/>
          </a:xfrm>
          <a:prstGeom prst="rect">
            <a:avLst/>
          </a:prstGeom>
          <a:noFill/>
        </p:spPr>
        <p:txBody>
          <a:bodyPr wrap="square" rtlCol="0">
            <a:spAutoFit/>
          </a:bodyPr>
          <a:lstStyle/>
          <a:p>
            <a:r>
              <a:rPr lang="es-CO" sz="3600" b="1" dirty="0">
                <a:solidFill>
                  <a:schemeClr val="accent6">
                    <a:lumMod val="50000"/>
                  </a:schemeClr>
                </a:solidFill>
                <a:latin typeface="Abadi Extra Light" panose="020B0204020104020204" pitchFamily="34" charset="0"/>
              </a:rPr>
              <a:t>26%</a:t>
            </a:r>
            <a:endParaRPr lang="en-GB" sz="3600" b="1" dirty="0">
              <a:solidFill>
                <a:schemeClr val="accent6">
                  <a:lumMod val="50000"/>
                </a:schemeClr>
              </a:solidFill>
              <a:latin typeface="Abadi Extra Light" panose="020B0204020104020204" pitchFamily="34" charset="0"/>
            </a:endParaRPr>
          </a:p>
        </p:txBody>
      </p:sp>
    </p:spTree>
    <p:extLst>
      <p:ext uri="{BB962C8B-B14F-4D97-AF65-F5344CB8AC3E}">
        <p14:creationId xmlns:p14="http://schemas.microsoft.com/office/powerpoint/2010/main" val="3501489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A05F781-9F87-49F2-88AA-DB2AB836FE7D}"/>
              </a:ext>
            </a:extLst>
          </p:cNvPr>
          <p:cNvPicPr>
            <a:picLocks noChangeAspect="1"/>
          </p:cNvPicPr>
          <p:nvPr/>
        </p:nvPicPr>
        <p:blipFill>
          <a:blip r:embed="rId3"/>
          <a:stretch>
            <a:fillRect/>
          </a:stretch>
        </p:blipFill>
        <p:spPr>
          <a:xfrm>
            <a:off x="2088696" y="471434"/>
            <a:ext cx="4905719" cy="3411145"/>
          </a:xfrm>
          <a:prstGeom prst="rect">
            <a:avLst/>
          </a:prstGeom>
        </p:spPr>
      </p:pic>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342D0EDA-8D65-4684-BC2B-029AE8146A65}"/>
              </a:ext>
            </a:extLst>
          </p:cNvPr>
          <p:cNvPicPr>
            <a:picLocks noChangeAspect="1"/>
          </p:cNvPicPr>
          <p:nvPr/>
        </p:nvPicPr>
        <p:blipFill>
          <a:blip r:embed="rId5"/>
          <a:stretch>
            <a:fillRect/>
          </a:stretch>
        </p:blipFill>
        <p:spPr>
          <a:xfrm>
            <a:off x="6994415" y="3053252"/>
            <a:ext cx="5168742" cy="3628792"/>
          </a:xfrm>
          <a:prstGeom prst="rect">
            <a:avLst/>
          </a:prstGeom>
        </p:spPr>
      </p:pic>
      <p:cxnSp>
        <p:nvCxnSpPr>
          <p:cNvPr id="6" name="Conector recto 5">
            <a:extLst>
              <a:ext uri="{FF2B5EF4-FFF2-40B4-BE49-F238E27FC236}">
                <a16:creationId xmlns:a16="http://schemas.microsoft.com/office/drawing/2014/main" id="{5AD343FC-37BE-46FB-B106-4F6E9B87E1EC}"/>
              </a:ext>
            </a:extLst>
          </p:cNvPr>
          <p:cNvCxnSpPr/>
          <p:nvPr/>
        </p:nvCxnSpPr>
        <p:spPr>
          <a:xfrm>
            <a:off x="1885497" y="2975429"/>
            <a:ext cx="5328104" cy="0"/>
          </a:xfrm>
          <a:prstGeom prst="line">
            <a:avLst/>
          </a:prstGeom>
          <a:ln w="2857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Conector recto 8">
            <a:extLst>
              <a:ext uri="{FF2B5EF4-FFF2-40B4-BE49-F238E27FC236}">
                <a16:creationId xmlns:a16="http://schemas.microsoft.com/office/drawing/2014/main" id="{EE71DC85-2A57-4D63-88A1-1225F8DA9314}"/>
              </a:ext>
            </a:extLst>
          </p:cNvPr>
          <p:cNvCxnSpPr/>
          <p:nvPr/>
        </p:nvCxnSpPr>
        <p:spPr>
          <a:xfrm>
            <a:off x="6994415" y="6045202"/>
            <a:ext cx="5328104" cy="0"/>
          </a:xfrm>
          <a:prstGeom prst="line">
            <a:avLst/>
          </a:prstGeom>
          <a:ln w="2857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CuadroTexto 7">
            <a:extLst>
              <a:ext uri="{FF2B5EF4-FFF2-40B4-BE49-F238E27FC236}">
                <a16:creationId xmlns:a16="http://schemas.microsoft.com/office/drawing/2014/main" id="{EE260B40-C301-4E3F-9511-62F15E7F3664}"/>
              </a:ext>
            </a:extLst>
          </p:cNvPr>
          <p:cNvSpPr txBox="1"/>
          <p:nvPr/>
        </p:nvSpPr>
        <p:spPr>
          <a:xfrm>
            <a:off x="3169956" y="142295"/>
            <a:ext cx="3216331" cy="400110"/>
          </a:xfrm>
          <a:prstGeom prst="rect">
            <a:avLst/>
          </a:prstGeom>
          <a:noFill/>
        </p:spPr>
        <p:txBody>
          <a:bodyPr wrap="square" rtlCol="0">
            <a:spAutoFit/>
          </a:bodyPr>
          <a:lstStyle/>
          <a:p>
            <a:r>
              <a:rPr lang="es-CO" sz="2000" b="1" dirty="0" err="1">
                <a:latin typeface="Abadi Extra Light" panose="020B0204020104020204" pitchFamily="34" charset="0"/>
              </a:rPr>
              <a:t>Avg</a:t>
            </a:r>
            <a:r>
              <a:rPr lang="es-CO" sz="2000" b="1" dirty="0">
                <a:latin typeface="Abadi Extra Light" panose="020B0204020104020204" pitchFamily="34" charset="0"/>
              </a:rPr>
              <a:t>. Score </a:t>
            </a:r>
            <a:r>
              <a:rPr lang="es-CO" sz="2000" b="1" dirty="0" err="1">
                <a:latin typeface="Abadi Extra Light" panose="020B0204020104020204" pitchFamily="34" charset="0"/>
              </a:rPr>
              <a:t>by</a:t>
            </a:r>
            <a:r>
              <a:rPr lang="es-CO" sz="2000" b="1" dirty="0">
                <a:latin typeface="Abadi Extra Light" panose="020B0204020104020204" pitchFamily="34" charset="0"/>
              </a:rPr>
              <a:t> </a:t>
            </a:r>
            <a:r>
              <a:rPr lang="es-CO" sz="2000" b="1" dirty="0" err="1">
                <a:latin typeface="Abadi Extra Light" panose="020B0204020104020204" pitchFamily="34" charset="0"/>
              </a:rPr>
              <a:t>dicTscore</a:t>
            </a:r>
            <a:endParaRPr lang="en-GB" sz="2000" b="1" dirty="0">
              <a:latin typeface="Abadi Extra Light" panose="020B0204020104020204" pitchFamily="34" charset="0"/>
            </a:endParaRPr>
          </a:p>
        </p:txBody>
      </p:sp>
      <p:sp>
        <p:nvSpPr>
          <p:cNvPr id="12" name="CuadroTexto 11">
            <a:extLst>
              <a:ext uri="{FF2B5EF4-FFF2-40B4-BE49-F238E27FC236}">
                <a16:creationId xmlns:a16="http://schemas.microsoft.com/office/drawing/2014/main" id="{936EF5D3-76F3-4649-AD80-33DF0A48C94D}"/>
              </a:ext>
            </a:extLst>
          </p:cNvPr>
          <p:cNvSpPr txBox="1"/>
          <p:nvPr/>
        </p:nvSpPr>
        <p:spPr>
          <a:xfrm>
            <a:off x="8182948" y="2743502"/>
            <a:ext cx="3216331" cy="400110"/>
          </a:xfrm>
          <a:prstGeom prst="rect">
            <a:avLst/>
          </a:prstGeom>
          <a:noFill/>
        </p:spPr>
        <p:txBody>
          <a:bodyPr wrap="square" rtlCol="0">
            <a:spAutoFit/>
          </a:bodyPr>
          <a:lstStyle/>
          <a:p>
            <a:r>
              <a:rPr lang="es-CO" sz="2000" b="1" dirty="0" err="1">
                <a:latin typeface="Abadi Extra Light" panose="020B0204020104020204" pitchFamily="34" charset="0"/>
              </a:rPr>
              <a:t>Avg</a:t>
            </a:r>
            <a:r>
              <a:rPr lang="es-CO" sz="2000" b="1" dirty="0">
                <a:latin typeface="Abadi Extra Light" panose="020B0204020104020204" pitchFamily="34" charset="0"/>
              </a:rPr>
              <a:t>. Score </a:t>
            </a:r>
            <a:r>
              <a:rPr lang="es-CO" sz="2000" b="1" dirty="0" err="1">
                <a:latin typeface="Abadi Extra Light" panose="020B0204020104020204" pitchFamily="34" charset="0"/>
              </a:rPr>
              <a:t>by</a:t>
            </a:r>
            <a:r>
              <a:rPr lang="es-CO" sz="2000" b="1" dirty="0">
                <a:latin typeface="Abadi Extra Light" panose="020B0204020104020204" pitchFamily="34" charset="0"/>
              </a:rPr>
              <a:t> </a:t>
            </a:r>
            <a:r>
              <a:rPr lang="es-CO" sz="2000" b="1" dirty="0" err="1">
                <a:latin typeface="Abadi Extra Light" panose="020B0204020104020204" pitchFamily="34" charset="0"/>
              </a:rPr>
              <a:t>dicSTscore</a:t>
            </a:r>
            <a:endParaRPr lang="en-GB" sz="2000" b="1" dirty="0">
              <a:latin typeface="Abadi Extra Light" panose="020B0204020104020204" pitchFamily="34" charset="0"/>
            </a:endParaRPr>
          </a:p>
        </p:txBody>
      </p:sp>
      <p:sp>
        <p:nvSpPr>
          <p:cNvPr id="11" name="Elipse 10">
            <a:extLst>
              <a:ext uri="{FF2B5EF4-FFF2-40B4-BE49-F238E27FC236}">
                <a16:creationId xmlns:a16="http://schemas.microsoft.com/office/drawing/2014/main" id="{4FEE2D7B-BA79-4B70-BAFC-2A72718A53EC}"/>
              </a:ext>
            </a:extLst>
          </p:cNvPr>
          <p:cNvSpPr/>
          <p:nvPr/>
        </p:nvSpPr>
        <p:spPr>
          <a:xfrm>
            <a:off x="4012520" y="592268"/>
            <a:ext cx="537029" cy="80742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Conector recto de flecha 14">
            <a:extLst>
              <a:ext uri="{FF2B5EF4-FFF2-40B4-BE49-F238E27FC236}">
                <a16:creationId xmlns:a16="http://schemas.microsoft.com/office/drawing/2014/main" id="{106A41B7-1C47-450B-8BE6-623A29A8F8CF}"/>
              </a:ext>
            </a:extLst>
          </p:cNvPr>
          <p:cNvCxnSpPr>
            <a:stCxn id="11" idx="6"/>
          </p:cNvCxnSpPr>
          <p:nvPr/>
        </p:nvCxnSpPr>
        <p:spPr>
          <a:xfrm>
            <a:off x="4549549" y="995979"/>
            <a:ext cx="501422" cy="5825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66E0BD7A-68C8-4FD8-8A9F-396D7425F7EA}"/>
              </a:ext>
            </a:extLst>
          </p:cNvPr>
          <p:cNvSpPr txBox="1"/>
          <p:nvPr/>
        </p:nvSpPr>
        <p:spPr>
          <a:xfrm>
            <a:off x="4936646" y="1527464"/>
            <a:ext cx="1202896" cy="338554"/>
          </a:xfrm>
          <a:prstGeom prst="rect">
            <a:avLst/>
          </a:prstGeom>
          <a:noFill/>
        </p:spPr>
        <p:txBody>
          <a:bodyPr wrap="square" rtlCol="0">
            <a:spAutoFit/>
          </a:bodyPr>
          <a:lstStyle/>
          <a:p>
            <a:r>
              <a:rPr lang="es-CO" sz="1600" b="1" i="1" dirty="0" err="1">
                <a:solidFill>
                  <a:srgbClr val="C00000"/>
                </a:solidFill>
                <a:latin typeface="Abadi Extra Light" panose="020B0204020104020204" pitchFamily="34" charset="0"/>
              </a:rPr>
              <a:t>Outliers</a:t>
            </a:r>
            <a:endParaRPr lang="en-GB" sz="1600" b="1" i="1" dirty="0">
              <a:solidFill>
                <a:srgbClr val="C00000"/>
              </a:solidFill>
              <a:latin typeface="Abadi Extra Light" panose="020B0204020104020204" pitchFamily="34" charset="0"/>
            </a:endParaRPr>
          </a:p>
        </p:txBody>
      </p:sp>
      <p:sp>
        <p:nvSpPr>
          <p:cNvPr id="17" name="Elipse 16">
            <a:extLst>
              <a:ext uri="{FF2B5EF4-FFF2-40B4-BE49-F238E27FC236}">
                <a16:creationId xmlns:a16="http://schemas.microsoft.com/office/drawing/2014/main" id="{A5CCC288-9BB2-48D0-B110-B6A2F0AF5E30}"/>
              </a:ext>
            </a:extLst>
          </p:cNvPr>
          <p:cNvSpPr/>
          <p:nvPr/>
        </p:nvSpPr>
        <p:spPr>
          <a:xfrm>
            <a:off x="10435771" y="3358790"/>
            <a:ext cx="1464363" cy="145995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onector recto de flecha 17">
            <a:extLst>
              <a:ext uri="{FF2B5EF4-FFF2-40B4-BE49-F238E27FC236}">
                <a16:creationId xmlns:a16="http://schemas.microsoft.com/office/drawing/2014/main" id="{537DFC65-1404-402F-9F50-75CC9AADF2B8}"/>
              </a:ext>
            </a:extLst>
          </p:cNvPr>
          <p:cNvCxnSpPr>
            <a:cxnSpLocks/>
            <a:stCxn id="17" idx="2"/>
          </p:cNvCxnSpPr>
          <p:nvPr/>
        </p:nvCxnSpPr>
        <p:spPr>
          <a:xfrm flipH="1">
            <a:off x="9902023" y="4088766"/>
            <a:ext cx="533748"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B6CB5858-9F16-4AE8-8FF8-210DB1FD9F34}"/>
              </a:ext>
            </a:extLst>
          </p:cNvPr>
          <p:cNvSpPr txBox="1"/>
          <p:nvPr/>
        </p:nvSpPr>
        <p:spPr>
          <a:xfrm>
            <a:off x="9105447" y="3869453"/>
            <a:ext cx="1202896" cy="338554"/>
          </a:xfrm>
          <a:prstGeom prst="rect">
            <a:avLst/>
          </a:prstGeom>
          <a:noFill/>
        </p:spPr>
        <p:txBody>
          <a:bodyPr wrap="square" rtlCol="0">
            <a:spAutoFit/>
          </a:bodyPr>
          <a:lstStyle/>
          <a:p>
            <a:r>
              <a:rPr lang="es-CO" sz="1600" b="1" i="1" dirty="0" err="1">
                <a:solidFill>
                  <a:srgbClr val="C00000"/>
                </a:solidFill>
                <a:latin typeface="Abadi Extra Light" panose="020B0204020104020204" pitchFamily="34" charset="0"/>
              </a:rPr>
              <a:t>Outliers</a:t>
            </a:r>
            <a:endParaRPr lang="en-GB" sz="1600" b="1" i="1" dirty="0">
              <a:solidFill>
                <a:srgbClr val="C00000"/>
              </a:solidFill>
              <a:latin typeface="Abadi Extra Light" panose="020B0204020104020204" pitchFamily="34" charset="0"/>
            </a:endParaRPr>
          </a:p>
        </p:txBody>
      </p:sp>
      <p:sp>
        <p:nvSpPr>
          <p:cNvPr id="23" name="Rectángulo 22">
            <a:extLst>
              <a:ext uri="{FF2B5EF4-FFF2-40B4-BE49-F238E27FC236}">
                <a16:creationId xmlns:a16="http://schemas.microsoft.com/office/drawing/2014/main" id="{D3527555-658A-46F9-AC4D-C14D409AB00E}"/>
              </a:ext>
            </a:extLst>
          </p:cNvPr>
          <p:cNvSpPr/>
          <p:nvPr/>
        </p:nvSpPr>
        <p:spPr>
          <a:xfrm>
            <a:off x="3989746" y="3776285"/>
            <a:ext cx="1000659" cy="369332"/>
          </a:xfrm>
          <a:prstGeom prst="rect">
            <a:avLst/>
          </a:prstGeom>
        </p:spPr>
        <p:txBody>
          <a:bodyPr wrap="none">
            <a:spAutoFit/>
          </a:bodyPr>
          <a:lstStyle/>
          <a:p>
            <a:r>
              <a:rPr lang="es-CO" b="1" dirty="0" err="1">
                <a:latin typeface="Abadi Extra Light" panose="020B0204020104020204" pitchFamily="34" charset="0"/>
              </a:rPr>
              <a:t>dicTscore</a:t>
            </a:r>
            <a:endParaRPr lang="en-GB" dirty="0"/>
          </a:p>
        </p:txBody>
      </p:sp>
      <p:sp>
        <p:nvSpPr>
          <p:cNvPr id="24" name="Rectángulo 23">
            <a:extLst>
              <a:ext uri="{FF2B5EF4-FFF2-40B4-BE49-F238E27FC236}">
                <a16:creationId xmlns:a16="http://schemas.microsoft.com/office/drawing/2014/main" id="{8B76E0F5-FCB0-44B1-93BF-98EE35410D92}"/>
              </a:ext>
            </a:extLst>
          </p:cNvPr>
          <p:cNvSpPr/>
          <p:nvPr/>
        </p:nvSpPr>
        <p:spPr>
          <a:xfrm>
            <a:off x="9145020" y="6443346"/>
            <a:ext cx="1120884" cy="369332"/>
          </a:xfrm>
          <a:prstGeom prst="rect">
            <a:avLst/>
          </a:prstGeom>
        </p:spPr>
        <p:txBody>
          <a:bodyPr wrap="none">
            <a:spAutoFit/>
          </a:bodyPr>
          <a:lstStyle/>
          <a:p>
            <a:r>
              <a:rPr lang="es-CO" b="1" dirty="0" err="1">
                <a:latin typeface="Abadi Extra Light" panose="020B0204020104020204" pitchFamily="34" charset="0"/>
              </a:rPr>
              <a:t>dicSTscore</a:t>
            </a:r>
            <a:endParaRPr lang="en-GB" dirty="0"/>
          </a:p>
        </p:txBody>
      </p:sp>
      <p:sp>
        <p:nvSpPr>
          <p:cNvPr id="26" name="CuadroTexto 25">
            <a:extLst>
              <a:ext uri="{FF2B5EF4-FFF2-40B4-BE49-F238E27FC236}">
                <a16:creationId xmlns:a16="http://schemas.microsoft.com/office/drawing/2014/main" id="{26FA453C-688F-4616-A00E-D831DC536777}"/>
              </a:ext>
            </a:extLst>
          </p:cNvPr>
          <p:cNvSpPr txBox="1"/>
          <p:nvPr/>
        </p:nvSpPr>
        <p:spPr>
          <a:xfrm>
            <a:off x="1444033" y="2758891"/>
            <a:ext cx="606767" cy="338554"/>
          </a:xfrm>
          <a:prstGeom prst="rect">
            <a:avLst/>
          </a:prstGeom>
          <a:noFill/>
        </p:spPr>
        <p:txBody>
          <a:bodyPr wrap="square" rtlCol="0">
            <a:spAutoFit/>
          </a:bodyPr>
          <a:lstStyle/>
          <a:p>
            <a:r>
              <a:rPr lang="es-CO" sz="1600" dirty="0">
                <a:latin typeface="Abadi Extra Light" panose="020B0204020104020204" pitchFamily="34" charset="0"/>
              </a:rPr>
              <a:t>84</a:t>
            </a:r>
            <a:endParaRPr lang="en-GB" sz="1600" dirty="0">
              <a:latin typeface="Abadi Extra Light" panose="020B0204020104020204" pitchFamily="34" charset="0"/>
            </a:endParaRPr>
          </a:p>
        </p:txBody>
      </p:sp>
      <p:sp>
        <p:nvSpPr>
          <p:cNvPr id="27" name="CuadroTexto 26">
            <a:extLst>
              <a:ext uri="{FF2B5EF4-FFF2-40B4-BE49-F238E27FC236}">
                <a16:creationId xmlns:a16="http://schemas.microsoft.com/office/drawing/2014/main" id="{201957DE-9103-421E-9929-9352E4520CCE}"/>
              </a:ext>
            </a:extLst>
          </p:cNvPr>
          <p:cNvSpPr txBox="1"/>
          <p:nvPr/>
        </p:nvSpPr>
        <p:spPr>
          <a:xfrm>
            <a:off x="4800260" y="5923106"/>
            <a:ext cx="2201790" cy="338554"/>
          </a:xfrm>
          <a:prstGeom prst="rect">
            <a:avLst/>
          </a:prstGeom>
          <a:noFill/>
        </p:spPr>
        <p:txBody>
          <a:bodyPr wrap="square" rtlCol="0">
            <a:spAutoFit/>
          </a:bodyPr>
          <a:lstStyle/>
          <a:p>
            <a:r>
              <a:rPr lang="es-CO" sz="1600" dirty="0">
                <a:latin typeface="Abadi Extra Light" panose="020B0204020104020204" pitchFamily="34" charset="0"/>
              </a:rPr>
              <a:t>Average </a:t>
            </a:r>
            <a:r>
              <a:rPr lang="es-CO" sz="1600" dirty="0" err="1">
                <a:latin typeface="Abadi Extra Light" panose="020B0204020104020204" pitchFamily="34" charset="0"/>
              </a:rPr>
              <a:t>of</a:t>
            </a:r>
            <a:r>
              <a:rPr lang="es-CO" sz="1600" dirty="0">
                <a:latin typeface="Abadi Extra Light" panose="020B0204020104020204" pitchFamily="34" charset="0"/>
              </a:rPr>
              <a:t> </a:t>
            </a:r>
            <a:r>
              <a:rPr lang="es-CO" sz="1600" dirty="0" err="1">
                <a:latin typeface="Abadi Extra Light" panose="020B0204020104020204" pitchFamily="34" charset="0"/>
              </a:rPr>
              <a:t>the</a:t>
            </a:r>
            <a:r>
              <a:rPr lang="es-CO" sz="1600" dirty="0">
                <a:latin typeface="Abadi Extra Light" panose="020B0204020104020204" pitchFamily="34" charset="0"/>
              </a:rPr>
              <a:t> score </a:t>
            </a:r>
            <a:r>
              <a:rPr lang="es-CO" sz="1600" b="1" dirty="0">
                <a:latin typeface="Abadi Extra Light" panose="020B0204020104020204" pitchFamily="34" charset="0"/>
              </a:rPr>
              <a:t>84</a:t>
            </a:r>
            <a:endParaRPr lang="en-GB" sz="1600" b="1" dirty="0">
              <a:latin typeface="Abadi Extra Light" panose="020B0204020104020204" pitchFamily="34" charset="0"/>
            </a:endParaRPr>
          </a:p>
        </p:txBody>
      </p:sp>
      <p:sp>
        <p:nvSpPr>
          <p:cNvPr id="28" name="CuadroTexto 27">
            <a:extLst>
              <a:ext uri="{FF2B5EF4-FFF2-40B4-BE49-F238E27FC236}">
                <a16:creationId xmlns:a16="http://schemas.microsoft.com/office/drawing/2014/main" id="{78880428-E398-4B37-9AD3-27FF92D06A0C}"/>
              </a:ext>
            </a:extLst>
          </p:cNvPr>
          <p:cNvSpPr txBox="1"/>
          <p:nvPr/>
        </p:nvSpPr>
        <p:spPr>
          <a:xfrm>
            <a:off x="2911624" y="4674224"/>
            <a:ext cx="3819768" cy="646331"/>
          </a:xfrm>
          <a:prstGeom prst="rect">
            <a:avLst/>
          </a:prstGeom>
          <a:noFill/>
        </p:spPr>
        <p:txBody>
          <a:bodyPr wrap="square" rtlCol="0">
            <a:spAutoFit/>
          </a:bodyPr>
          <a:lstStyle/>
          <a:p>
            <a:r>
              <a:rPr lang="es-CO" dirty="0" err="1">
                <a:latin typeface="Abadi Extra Light" panose="020B0204020104020204" pitchFamily="34" charset="0"/>
              </a:rPr>
              <a:t>Each</a:t>
            </a:r>
            <a:r>
              <a:rPr lang="es-CO" dirty="0">
                <a:latin typeface="Abadi Extra Light" panose="020B0204020104020204" pitchFamily="34" charset="0"/>
              </a:rPr>
              <a:t> </a:t>
            </a:r>
            <a:r>
              <a:rPr lang="es-CO" dirty="0" err="1">
                <a:latin typeface="Abadi Extra Light" panose="020B0204020104020204" pitchFamily="34" charset="0"/>
              </a:rPr>
              <a:t>point</a:t>
            </a:r>
            <a:r>
              <a:rPr lang="es-CO" dirty="0">
                <a:latin typeface="Abadi Extra Light" panose="020B0204020104020204" pitchFamily="34" charset="0"/>
              </a:rPr>
              <a:t> </a:t>
            </a:r>
            <a:r>
              <a:rPr lang="es-CO" dirty="0" err="1">
                <a:latin typeface="Abadi Extra Light" panose="020B0204020104020204" pitchFamily="34" charset="0"/>
              </a:rPr>
              <a:t>is</a:t>
            </a:r>
            <a:r>
              <a:rPr lang="es-CO" dirty="0">
                <a:latin typeface="Abadi Extra Light" panose="020B0204020104020204" pitchFamily="34" charset="0"/>
              </a:rPr>
              <a:t> </a:t>
            </a:r>
            <a:r>
              <a:rPr lang="es-CO" dirty="0" err="1">
                <a:latin typeface="Abadi Extra Light" panose="020B0204020104020204" pitchFamily="34" charset="0"/>
              </a:rPr>
              <a:t>contructed</a:t>
            </a:r>
            <a:r>
              <a:rPr lang="es-CO" dirty="0">
                <a:latin typeface="Abadi Extra Light" panose="020B0204020104020204" pitchFamily="34" charset="0"/>
              </a:rPr>
              <a:t> </a:t>
            </a:r>
            <a:r>
              <a:rPr lang="es-CO" dirty="0" err="1">
                <a:latin typeface="Abadi Extra Light" panose="020B0204020104020204" pitchFamily="34" charset="0"/>
              </a:rPr>
              <a:t>by</a:t>
            </a:r>
            <a:r>
              <a:rPr lang="es-CO" dirty="0">
                <a:latin typeface="Abadi Extra Light" panose="020B0204020104020204" pitchFamily="34" charset="0"/>
              </a:rPr>
              <a:t> </a:t>
            </a:r>
            <a:r>
              <a:rPr lang="es-CO" dirty="0" err="1">
                <a:latin typeface="Abadi Extra Light" panose="020B0204020104020204" pitchFamily="34" charset="0"/>
              </a:rPr>
              <a:t>the</a:t>
            </a:r>
            <a:r>
              <a:rPr lang="es-CO" dirty="0">
                <a:latin typeface="Abadi Extra Light" panose="020B0204020104020204" pitchFamily="34" charset="0"/>
              </a:rPr>
              <a:t> </a:t>
            </a:r>
            <a:r>
              <a:rPr lang="es-CO" dirty="0" err="1">
                <a:latin typeface="Abadi Extra Light" panose="020B0204020104020204" pitchFamily="34" charset="0"/>
              </a:rPr>
              <a:t>average</a:t>
            </a:r>
            <a:r>
              <a:rPr lang="es-CO" dirty="0">
                <a:latin typeface="Abadi Extra Light" panose="020B0204020104020204" pitchFamily="34" charset="0"/>
              </a:rPr>
              <a:t> score </a:t>
            </a:r>
            <a:r>
              <a:rPr lang="es-CO" dirty="0" err="1">
                <a:latin typeface="Abadi Extra Light" panose="020B0204020104020204" pitchFamily="34" charset="0"/>
              </a:rPr>
              <a:t>of</a:t>
            </a:r>
            <a:r>
              <a:rPr lang="es-CO" dirty="0">
                <a:latin typeface="Abadi Extra Light" panose="020B0204020104020204" pitchFamily="34" charset="0"/>
              </a:rPr>
              <a:t> </a:t>
            </a:r>
            <a:r>
              <a:rPr lang="es-CO" dirty="0" err="1">
                <a:latin typeface="Abadi Extra Light" panose="020B0204020104020204" pitchFamily="34" charset="0"/>
              </a:rPr>
              <a:t>different</a:t>
            </a:r>
            <a:r>
              <a:rPr lang="es-CO" dirty="0">
                <a:latin typeface="Abadi Extra Light" panose="020B0204020104020204" pitchFamily="34" charset="0"/>
              </a:rPr>
              <a:t> </a:t>
            </a:r>
            <a:r>
              <a:rPr lang="es-CO" dirty="0" err="1">
                <a:latin typeface="Abadi Extra Light" panose="020B0204020104020204" pitchFamily="34" charset="0"/>
              </a:rPr>
              <a:t>number</a:t>
            </a:r>
            <a:r>
              <a:rPr lang="es-CO" dirty="0">
                <a:latin typeface="Abadi Extra Light" panose="020B0204020104020204" pitchFamily="34" charset="0"/>
              </a:rPr>
              <a:t> </a:t>
            </a:r>
            <a:r>
              <a:rPr lang="es-CO" dirty="0" err="1">
                <a:latin typeface="Abadi Extra Light" panose="020B0204020104020204" pitchFamily="34" charset="0"/>
              </a:rPr>
              <a:t>of</a:t>
            </a:r>
            <a:r>
              <a:rPr lang="es-CO" dirty="0">
                <a:latin typeface="Abadi Extra Light" panose="020B0204020104020204" pitchFamily="34" charset="0"/>
              </a:rPr>
              <a:t> </a:t>
            </a:r>
            <a:r>
              <a:rPr lang="es-CO" dirty="0" err="1">
                <a:latin typeface="Abadi Extra Light" panose="020B0204020104020204" pitchFamily="34" charset="0"/>
              </a:rPr>
              <a:t>jokes</a:t>
            </a:r>
            <a:endParaRPr lang="en-GB" b="1" dirty="0">
              <a:latin typeface="Abadi Extra Light" panose="020B0204020104020204" pitchFamily="34" charset="0"/>
            </a:endParaRPr>
          </a:p>
        </p:txBody>
      </p:sp>
      <p:sp>
        <p:nvSpPr>
          <p:cNvPr id="21" name="CuadroTexto 20">
            <a:extLst>
              <a:ext uri="{FF2B5EF4-FFF2-40B4-BE49-F238E27FC236}">
                <a16:creationId xmlns:a16="http://schemas.microsoft.com/office/drawing/2014/main" id="{F5B5FBAB-4538-485D-B927-623D5E361DC5}"/>
              </a:ext>
            </a:extLst>
          </p:cNvPr>
          <p:cNvSpPr txBox="1"/>
          <p:nvPr/>
        </p:nvSpPr>
        <p:spPr>
          <a:xfrm>
            <a:off x="7932481" y="1152017"/>
            <a:ext cx="3819768" cy="369332"/>
          </a:xfrm>
          <a:prstGeom prst="rect">
            <a:avLst/>
          </a:prstGeom>
          <a:noFill/>
        </p:spPr>
        <p:txBody>
          <a:bodyPr wrap="square" rtlCol="0">
            <a:spAutoFit/>
          </a:bodyPr>
          <a:lstStyle/>
          <a:p>
            <a:r>
              <a:rPr lang="en-US" dirty="0">
                <a:latin typeface="Abadi Extra Light" panose="020B0204020104020204" pitchFamily="34" charset="0"/>
              </a:rPr>
              <a:t>I don’t distinguish between </a:t>
            </a:r>
            <a:r>
              <a:rPr lang="en-US" dirty="0" err="1">
                <a:latin typeface="Abadi Extra Light" panose="020B0204020104020204" pitchFamily="34" charset="0"/>
              </a:rPr>
              <a:t>dicSTscores</a:t>
            </a:r>
            <a:r>
              <a:rPr lang="en-US" dirty="0">
                <a:latin typeface="Abadi Extra Light" panose="020B0204020104020204" pitchFamily="34" charset="0"/>
              </a:rPr>
              <a:t> </a:t>
            </a:r>
            <a:endParaRPr lang="en-US" b="1" dirty="0">
              <a:latin typeface="Abadi Extra Light" panose="020B0204020104020204" pitchFamily="34" charset="0"/>
            </a:endParaRPr>
          </a:p>
        </p:txBody>
      </p:sp>
      <p:cxnSp>
        <p:nvCxnSpPr>
          <p:cNvPr id="7" name="Conector recto de flecha 6">
            <a:extLst>
              <a:ext uri="{FF2B5EF4-FFF2-40B4-BE49-F238E27FC236}">
                <a16:creationId xmlns:a16="http://schemas.microsoft.com/office/drawing/2014/main" id="{11FDEE48-1A87-470E-8675-97C55DFE9939}"/>
              </a:ext>
            </a:extLst>
          </p:cNvPr>
          <p:cNvCxnSpPr>
            <a:endCxn id="21" idx="1"/>
          </p:cNvCxnSpPr>
          <p:nvPr/>
        </p:nvCxnSpPr>
        <p:spPr>
          <a:xfrm>
            <a:off x="6994415" y="1315657"/>
            <a:ext cx="938066" cy="210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77269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0D95530A-07A9-4026-BE94-73F8E8BB021D}"/>
              </a:ext>
            </a:extLst>
          </p:cNvPr>
          <p:cNvPicPr>
            <a:picLocks noChangeAspect="1"/>
          </p:cNvPicPr>
          <p:nvPr/>
        </p:nvPicPr>
        <p:blipFill>
          <a:blip r:embed="rId4"/>
          <a:stretch>
            <a:fillRect/>
          </a:stretch>
        </p:blipFill>
        <p:spPr>
          <a:xfrm>
            <a:off x="3661672" y="5678684"/>
            <a:ext cx="7314427" cy="930663"/>
          </a:xfrm>
          <a:prstGeom prst="rect">
            <a:avLst/>
          </a:prstGeom>
        </p:spPr>
      </p:pic>
      <p:graphicFrame>
        <p:nvGraphicFramePr>
          <p:cNvPr id="9" name="Gráfico 8">
            <a:extLst>
              <a:ext uri="{FF2B5EF4-FFF2-40B4-BE49-F238E27FC236}">
                <a16:creationId xmlns:a16="http://schemas.microsoft.com/office/drawing/2014/main" id="{27322C90-FA4A-4964-A2BA-B11FB0A54A7B}"/>
              </a:ext>
            </a:extLst>
          </p:cNvPr>
          <p:cNvGraphicFramePr>
            <a:graphicFrameLocks noGrp="1"/>
          </p:cNvGraphicFramePr>
          <p:nvPr>
            <p:extLst>
              <p:ext uri="{D42A27DB-BD31-4B8C-83A1-F6EECF244321}">
                <p14:modId xmlns:p14="http://schemas.microsoft.com/office/powerpoint/2010/main" val="1797086279"/>
              </p:ext>
            </p:extLst>
          </p:nvPr>
        </p:nvGraphicFramePr>
        <p:xfrm>
          <a:off x="2567386" y="449657"/>
          <a:ext cx="8872084" cy="5229027"/>
        </p:xfrm>
        <a:graphic>
          <a:graphicData uri="http://schemas.openxmlformats.org/drawingml/2006/chart">
            <c:chart xmlns:c="http://schemas.openxmlformats.org/drawingml/2006/chart" xmlns:r="http://schemas.openxmlformats.org/officeDocument/2006/relationships" r:id="rId5"/>
          </a:graphicData>
        </a:graphic>
      </p:graphicFrame>
      <p:sp>
        <p:nvSpPr>
          <p:cNvPr id="6" name="CuadroTexto 5">
            <a:extLst>
              <a:ext uri="{FF2B5EF4-FFF2-40B4-BE49-F238E27FC236}">
                <a16:creationId xmlns:a16="http://schemas.microsoft.com/office/drawing/2014/main" id="{02E29C17-CD5F-4149-A3BE-615D149D31E3}"/>
              </a:ext>
            </a:extLst>
          </p:cNvPr>
          <p:cNvSpPr txBox="1"/>
          <p:nvPr/>
        </p:nvSpPr>
        <p:spPr>
          <a:xfrm>
            <a:off x="5540828" y="598459"/>
            <a:ext cx="4083786" cy="523220"/>
          </a:xfrm>
          <a:prstGeom prst="rect">
            <a:avLst/>
          </a:prstGeom>
          <a:noFill/>
        </p:spPr>
        <p:txBody>
          <a:bodyPr wrap="square" rtlCol="0">
            <a:spAutoFit/>
          </a:bodyPr>
          <a:lstStyle/>
          <a:p>
            <a:r>
              <a:rPr lang="es-CO" sz="2800" b="1" dirty="0">
                <a:latin typeface="Abadi Extra Light" panose="020B0204020104020204" pitchFamily="34" charset="0"/>
              </a:rPr>
              <a:t>Average score graph</a:t>
            </a:r>
            <a:endParaRPr lang="en-GB" sz="2800" b="1" dirty="0">
              <a:latin typeface="Abadi Extra Light" panose="020B0204020104020204" pitchFamily="34" charset="0"/>
            </a:endParaRPr>
          </a:p>
        </p:txBody>
      </p:sp>
      <p:sp>
        <p:nvSpPr>
          <p:cNvPr id="10" name="Elipse 9">
            <a:extLst>
              <a:ext uri="{FF2B5EF4-FFF2-40B4-BE49-F238E27FC236}">
                <a16:creationId xmlns:a16="http://schemas.microsoft.com/office/drawing/2014/main" id="{D12D320D-8703-45F0-B402-E6D31AAC8B01}"/>
              </a:ext>
            </a:extLst>
          </p:cNvPr>
          <p:cNvSpPr/>
          <p:nvPr/>
        </p:nvSpPr>
        <p:spPr>
          <a:xfrm>
            <a:off x="7381362" y="1489556"/>
            <a:ext cx="537029" cy="80742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Conector recto de flecha 10">
            <a:extLst>
              <a:ext uri="{FF2B5EF4-FFF2-40B4-BE49-F238E27FC236}">
                <a16:creationId xmlns:a16="http://schemas.microsoft.com/office/drawing/2014/main" id="{79C27863-7CD1-4EBA-83B5-44140AB94B9A}"/>
              </a:ext>
            </a:extLst>
          </p:cNvPr>
          <p:cNvCxnSpPr>
            <a:stCxn id="10" idx="6"/>
          </p:cNvCxnSpPr>
          <p:nvPr/>
        </p:nvCxnSpPr>
        <p:spPr>
          <a:xfrm>
            <a:off x="7918391" y="1893267"/>
            <a:ext cx="501422" cy="5825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DC96A0E7-FA12-4673-9059-5A3F535EC796}"/>
              </a:ext>
            </a:extLst>
          </p:cNvPr>
          <p:cNvSpPr txBox="1"/>
          <p:nvPr/>
        </p:nvSpPr>
        <p:spPr>
          <a:xfrm>
            <a:off x="8305488" y="2424752"/>
            <a:ext cx="1202896" cy="338554"/>
          </a:xfrm>
          <a:prstGeom prst="rect">
            <a:avLst/>
          </a:prstGeom>
          <a:noFill/>
        </p:spPr>
        <p:txBody>
          <a:bodyPr wrap="square" rtlCol="0">
            <a:spAutoFit/>
          </a:bodyPr>
          <a:lstStyle/>
          <a:p>
            <a:r>
              <a:rPr lang="es-CO" sz="1600" b="1" i="1" dirty="0" err="1">
                <a:solidFill>
                  <a:srgbClr val="C00000"/>
                </a:solidFill>
                <a:latin typeface="Abadi Extra Light" panose="020B0204020104020204" pitchFamily="34" charset="0"/>
              </a:rPr>
              <a:t>Outliers</a:t>
            </a:r>
            <a:endParaRPr lang="en-GB" sz="1600" b="1" i="1" dirty="0">
              <a:solidFill>
                <a:srgbClr val="C00000"/>
              </a:solidFill>
              <a:latin typeface="Abadi Extra Light" panose="020B0204020104020204" pitchFamily="34" charset="0"/>
            </a:endParaRPr>
          </a:p>
        </p:txBody>
      </p:sp>
    </p:spTree>
    <p:extLst>
      <p:ext uri="{BB962C8B-B14F-4D97-AF65-F5344CB8AC3E}">
        <p14:creationId xmlns:p14="http://schemas.microsoft.com/office/powerpoint/2010/main" val="3481855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Gráfico 7">
            <a:extLst>
              <a:ext uri="{FF2B5EF4-FFF2-40B4-BE49-F238E27FC236}">
                <a16:creationId xmlns:a16="http://schemas.microsoft.com/office/drawing/2014/main" id="{25C5F7E8-58B0-45F4-A69D-37EF35C6D3D0}"/>
              </a:ext>
            </a:extLst>
          </p:cNvPr>
          <p:cNvGraphicFramePr>
            <a:graphicFrameLocks noGrp="1"/>
          </p:cNvGraphicFramePr>
          <p:nvPr>
            <p:extLst>
              <p:ext uri="{D42A27DB-BD31-4B8C-83A1-F6EECF244321}">
                <p14:modId xmlns:p14="http://schemas.microsoft.com/office/powerpoint/2010/main" val="2070216734"/>
              </p:ext>
            </p:extLst>
          </p:nvPr>
        </p:nvGraphicFramePr>
        <p:xfrm>
          <a:off x="2434541" y="443074"/>
          <a:ext cx="9380085" cy="5551326"/>
        </p:xfrm>
        <a:graphic>
          <a:graphicData uri="http://schemas.openxmlformats.org/drawingml/2006/chart">
            <c:chart xmlns:c="http://schemas.openxmlformats.org/drawingml/2006/chart" xmlns:r="http://schemas.openxmlformats.org/officeDocument/2006/relationships" r:id="rId4"/>
          </a:graphicData>
        </a:graphic>
      </p:graphicFrame>
      <p:sp>
        <p:nvSpPr>
          <p:cNvPr id="6" name="CuadroTexto 5">
            <a:extLst>
              <a:ext uri="{FF2B5EF4-FFF2-40B4-BE49-F238E27FC236}">
                <a16:creationId xmlns:a16="http://schemas.microsoft.com/office/drawing/2014/main" id="{02E29C17-CD5F-4149-A3BE-615D149D31E3}"/>
              </a:ext>
            </a:extLst>
          </p:cNvPr>
          <p:cNvSpPr txBox="1"/>
          <p:nvPr/>
        </p:nvSpPr>
        <p:spPr>
          <a:xfrm>
            <a:off x="5540828" y="598459"/>
            <a:ext cx="4083786" cy="830997"/>
          </a:xfrm>
          <a:prstGeom prst="rect">
            <a:avLst/>
          </a:prstGeom>
          <a:noFill/>
        </p:spPr>
        <p:txBody>
          <a:bodyPr wrap="square" rtlCol="0">
            <a:spAutoFit/>
          </a:bodyPr>
          <a:lstStyle/>
          <a:p>
            <a:pPr algn="ctr"/>
            <a:r>
              <a:rPr lang="es-CO" sz="2800" b="1" dirty="0">
                <a:latin typeface="Abadi Extra Light" panose="020B0204020104020204" pitchFamily="34" charset="0"/>
              </a:rPr>
              <a:t>Average score graph</a:t>
            </a:r>
          </a:p>
          <a:p>
            <a:pPr algn="ctr"/>
            <a:r>
              <a:rPr lang="es-CO" sz="2000" b="1" i="1" dirty="0">
                <a:latin typeface="Abadi Extra Light" panose="020B0204020104020204" pitchFamily="34" charset="0"/>
              </a:rPr>
              <a:t>Linear tendency</a:t>
            </a:r>
            <a:endParaRPr lang="en-GB" sz="2000" b="1" i="1" dirty="0">
              <a:latin typeface="Abadi Extra Light" panose="020B0204020104020204" pitchFamily="34" charset="0"/>
            </a:endParaRPr>
          </a:p>
        </p:txBody>
      </p:sp>
      <p:pic>
        <p:nvPicPr>
          <p:cNvPr id="2" name="Imagen 1">
            <a:extLst>
              <a:ext uri="{FF2B5EF4-FFF2-40B4-BE49-F238E27FC236}">
                <a16:creationId xmlns:a16="http://schemas.microsoft.com/office/drawing/2014/main" id="{0D95530A-07A9-4026-BE94-73F8E8BB021D}"/>
              </a:ext>
            </a:extLst>
          </p:cNvPr>
          <p:cNvPicPr>
            <a:picLocks noChangeAspect="1"/>
          </p:cNvPicPr>
          <p:nvPr/>
        </p:nvPicPr>
        <p:blipFill>
          <a:blip r:embed="rId5"/>
          <a:stretch>
            <a:fillRect/>
          </a:stretch>
        </p:blipFill>
        <p:spPr>
          <a:xfrm>
            <a:off x="3465092" y="5678684"/>
            <a:ext cx="7767679" cy="988333"/>
          </a:xfrm>
          <a:prstGeom prst="rect">
            <a:avLst/>
          </a:prstGeom>
        </p:spPr>
      </p:pic>
    </p:spTree>
    <p:extLst>
      <p:ext uri="{BB962C8B-B14F-4D97-AF65-F5344CB8AC3E}">
        <p14:creationId xmlns:p14="http://schemas.microsoft.com/office/powerpoint/2010/main" val="2966136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áfico 9">
            <a:extLst>
              <a:ext uri="{FF2B5EF4-FFF2-40B4-BE49-F238E27FC236}">
                <a16:creationId xmlns:a16="http://schemas.microsoft.com/office/drawing/2014/main" id="{9D2DE25A-C5E4-4B65-B1EE-B630F2E1018E}"/>
              </a:ext>
            </a:extLst>
          </p:cNvPr>
          <p:cNvGraphicFramePr>
            <a:graphicFrameLocks noGrp="1"/>
          </p:cNvGraphicFramePr>
          <p:nvPr>
            <p:extLst>
              <p:ext uri="{D42A27DB-BD31-4B8C-83A1-F6EECF244321}">
                <p14:modId xmlns:p14="http://schemas.microsoft.com/office/powerpoint/2010/main" val="3447011892"/>
              </p:ext>
            </p:extLst>
          </p:nvPr>
        </p:nvGraphicFramePr>
        <p:xfrm>
          <a:off x="2242594" y="510616"/>
          <a:ext cx="9664659" cy="5395320"/>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02E29C17-CD5F-4149-A3BE-615D149D31E3}"/>
              </a:ext>
            </a:extLst>
          </p:cNvPr>
          <p:cNvSpPr txBox="1"/>
          <p:nvPr/>
        </p:nvSpPr>
        <p:spPr>
          <a:xfrm>
            <a:off x="5355167" y="704395"/>
            <a:ext cx="4083786" cy="830997"/>
          </a:xfrm>
          <a:prstGeom prst="rect">
            <a:avLst/>
          </a:prstGeom>
          <a:noFill/>
        </p:spPr>
        <p:txBody>
          <a:bodyPr wrap="square" rtlCol="0">
            <a:spAutoFit/>
          </a:bodyPr>
          <a:lstStyle/>
          <a:p>
            <a:pPr algn="ctr"/>
            <a:r>
              <a:rPr lang="es-CO" sz="2800" b="1" dirty="0">
                <a:latin typeface="Abadi Extra Light" panose="020B0204020104020204" pitchFamily="34" charset="0"/>
              </a:rPr>
              <a:t>Predicted score graph</a:t>
            </a:r>
          </a:p>
          <a:p>
            <a:pPr algn="ctr"/>
            <a:r>
              <a:rPr lang="es-CO" sz="2000" b="1" i="1" dirty="0">
                <a:latin typeface="Abadi Extra Light" panose="020B0204020104020204" pitchFamily="34" charset="0"/>
              </a:rPr>
              <a:t>Linear </a:t>
            </a:r>
            <a:r>
              <a:rPr lang="es-CO" sz="2000" b="1" i="1" dirty="0" err="1">
                <a:latin typeface="Abadi Extra Light" panose="020B0204020104020204" pitchFamily="34" charset="0"/>
              </a:rPr>
              <a:t>regression</a:t>
            </a:r>
            <a:r>
              <a:rPr lang="es-CO" sz="2000" b="1" i="1" dirty="0">
                <a:latin typeface="Abadi Extra Light" panose="020B0204020104020204" pitchFamily="34" charset="0"/>
              </a:rPr>
              <a:t> </a:t>
            </a:r>
            <a:r>
              <a:rPr lang="es-CO" sz="2000" b="1" i="1" dirty="0" err="1">
                <a:latin typeface="Abadi Extra Light" panose="020B0204020104020204" pitchFamily="34" charset="0"/>
              </a:rPr>
              <a:t>with</a:t>
            </a:r>
            <a:r>
              <a:rPr lang="es-CO" sz="2000" b="1" i="1" dirty="0">
                <a:latin typeface="Abadi Extra Light" panose="020B0204020104020204" pitchFamily="34" charset="0"/>
              </a:rPr>
              <a:t> SGD</a:t>
            </a:r>
            <a:endParaRPr lang="en-GB" sz="2000" b="1" i="1" dirty="0">
              <a:latin typeface="Abadi Extra Light" panose="020B0204020104020204" pitchFamily="34" charset="0"/>
            </a:endParaRPr>
          </a:p>
        </p:txBody>
      </p:sp>
      <p:pic>
        <p:nvPicPr>
          <p:cNvPr id="2" name="Imagen 1">
            <a:extLst>
              <a:ext uri="{FF2B5EF4-FFF2-40B4-BE49-F238E27FC236}">
                <a16:creationId xmlns:a16="http://schemas.microsoft.com/office/drawing/2014/main" id="{0D95530A-07A9-4026-BE94-73F8E8BB021D}"/>
              </a:ext>
            </a:extLst>
          </p:cNvPr>
          <p:cNvPicPr>
            <a:picLocks noChangeAspect="1"/>
          </p:cNvPicPr>
          <p:nvPr/>
        </p:nvPicPr>
        <p:blipFill>
          <a:blip r:embed="rId5"/>
          <a:stretch>
            <a:fillRect/>
          </a:stretch>
        </p:blipFill>
        <p:spPr>
          <a:xfrm>
            <a:off x="3561879" y="5743074"/>
            <a:ext cx="7783191" cy="990307"/>
          </a:xfrm>
          <a:prstGeom prst="rect">
            <a:avLst/>
          </a:prstGeom>
        </p:spPr>
      </p:pic>
    </p:spTree>
    <p:extLst>
      <p:ext uri="{BB962C8B-B14F-4D97-AF65-F5344CB8AC3E}">
        <p14:creationId xmlns:p14="http://schemas.microsoft.com/office/powerpoint/2010/main" val="4291171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áfico 7">
            <a:extLst>
              <a:ext uri="{FF2B5EF4-FFF2-40B4-BE49-F238E27FC236}">
                <a16:creationId xmlns:a16="http://schemas.microsoft.com/office/drawing/2014/main" id="{17E00DEE-3F6C-475E-8120-A3D29D69E90D}"/>
              </a:ext>
            </a:extLst>
          </p:cNvPr>
          <p:cNvGraphicFramePr>
            <a:graphicFrameLocks noGrp="1"/>
          </p:cNvGraphicFramePr>
          <p:nvPr>
            <p:extLst>
              <p:ext uri="{D42A27DB-BD31-4B8C-83A1-F6EECF244321}">
                <p14:modId xmlns:p14="http://schemas.microsoft.com/office/powerpoint/2010/main" val="3659388386"/>
              </p:ext>
            </p:extLst>
          </p:nvPr>
        </p:nvGraphicFramePr>
        <p:xfrm>
          <a:off x="2552949" y="370503"/>
          <a:ext cx="9013408" cy="5996001"/>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02E29C17-CD5F-4149-A3BE-615D149D31E3}"/>
              </a:ext>
            </a:extLst>
          </p:cNvPr>
          <p:cNvSpPr txBox="1"/>
          <p:nvPr/>
        </p:nvSpPr>
        <p:spPr>
          <a:xfrm>
            <a:off x="4798601" y="632428"/>
            <a:ext cx="5201061" cy="523220"/>
          </a:xfrm>
          <a:prstGeom prst="rect">
            <a:avLst/>
          </a:prstGeom>
          <a:noFill/>
        </p:spPr>
        <p:txBody>
          <a:bodyPr wrap="square" rtlCol="0">
            <a:spAutoFit/>
          </a:bodyPr>
          <a:lstStyle/>
          <a:p>
            <a:pPr algn="ctr"/>
            <a:r>
              <a:rPr lang="es-CO" sz="2800" b="1" dirty="0">
                <a:latin typeface="Abadi Extra Light" panose="020B0204020104020204" pitchFamily="34" charset="0"/>
              </a:rPr>
              <a:t>Average Score, Predicted Score</a:t>
            </a:r>
          </a:p>
        </p:txBody>
      </p:sp>
      <p:pic>
        <p:nvPicPr>
          <p:cNvPr id="3" name="Imagen 2">
            <a:extLst>
              <a:ext uri="{FF2B5EF4-FFF2-40B4-BE49-F238E27FC236}">
                <a16:creationId xmlns:a16="http://schemas.microsoft.com/office/drawing/2014/main" id="{ACECF53B-8990-4D5F-A8E8-C1013C9DBF54}"/>
              </a:ext>
            </a:extLst>
          </p:cNvPr>
          <p:cNvPicPr>
            <a:picLocks noChangeAspect="1"/>
          </p:cNvPicPr>
          <p:nvPr/>
        </p:nvPicPr>
        <p:blipFill>
          <a:blip r:embed="rId5"/>
          <a:stretch>
            <a:fillRect/>
          </a:stretch>
        </p:blipFill>
        <p:spPr>
          <a:xfrm>
            <a:off x="3427996" y="1641558"/>
            <a:ext cx="4131689" cy="523220"/>
          </a:xfrm>
          <a:prstGeom prst="rect">
            <a:avLst/>
          </a:prstGeom>
        </p:spPr>
      </p:pic>
    </p:spTree>
    <p:extLst>
      <p:ext uri="{BB962C8B-B14F-4D97-AF65-F5344CB8AC3E}">
        <p14:creationId xmlns:p14="http://schemas.microsoft.com/office/powerpoint/2010/main" val="2475822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áfico 4">
            <a:extLst>
              <a:ext uri="{FF2B5EF4-FFF2-40B4-BE49-F238E27FC236}">
                <a16:creationId xmlns:a16="http://schemas.microsoft.com/office/drawing/2014/main" id="{0DD6A67C-88B3-480A-B0F6-355B6177AC55}"/>
              </a:ext>
            </a:extLst>
          </p:cNvPr>
          <p:cNvGraphicFramePr>
            <a:graphicFrameLocks noGrp="1"/>
          </p:cNvGraphicFramePr>
          <p:nvPr>
            <p:extLst>
              <p:ext uri="{D42A27DB-BD31-4B8C-83A1-F6EECF244321}">
                <p14:modId xmlns:p14="http://schemas.microsoft.com/office/powerpoint/2010/main" val="2711348342"/>
              </p:ext>
            </p:extLst>
          </p:nvPr>
        </p:nvGraphicFramePr>
        <p:xfrm>
          <a:off x="2614862" y="370503"/>
          <a:ext cx="9114509" cy="6164931"/>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02E29C17-CD5F-4149-A3BE-615D149D31E3}"/>
              </a:ext>
            </a:extLst>
          </p:cNvPr>
          <p:cNvSpPr txBox="1"/>
          <p:nvPr/>
        </p:nvSpPr>
        <p:spPr>
          <a:xfrm>
            <a:off x="4798601" y="632428"/>
            <a:ext cx="5201061" cy="523220"/>
          </a:xfrm>
          <a:prstGeom prst="rect">
            <a:avLst/>
          </a:prstGeom>
          <a:noFill/>
        </p:spPr>
        <p:txBody>
          <a:bodyPr wrap="square" rtlCol="0">
            <a:spAutoFit/>
          </a:bodyPr>
          <a:lstStyle/>
          <a:p>
            <a:pPr algn="ctr"/>
            <a:r>
              <a:rPr lang="es-CO" sz="2800" b="1" dirty="0">
                <a:latin typeface="Abadi Extra Light" panose="020B0204020104020204" pitchFamily="34" charset="0"/>
              </a:rPr>
              <a:t>Error graph</a:t>
            </a:r>
          </a:p>
        </p:txBody>
      </p:sp>
      <p:pic>
        <p:nvPicPr>
          <p:cNvPr id="7" name="Imagen 6">
            <a:extLst>
              <a:ext uri="{FF2B5EF4-FFF2-40B4-BE49-F238E27FC236}">
                <a16:creationId xmlns:a16="http://schemas.microsoft.com/office/drawing/2014/main" id="{812225AC-5B7B-43EB-BC39-E1E95E08A788}"/>
              </a:ext>
            </a:extLst>
          </p:cNvPr>
          <p:cNvPicPr>
            <a:picLocks noChangeAspect="1"/>
          </p:cNvPicPr>
          <p:nvPr/>
        </p:nvPicPr>
        <p:blipFill>
          <a:blip r:embed="rId5"/>
          <a:stretch>
            <a:fillRect/>
          </a:stretch>
        </p:blipFill>
        <p:spPr>
          <a:xfrm>
            <a:off x="3642089" y="5694948"/>
            <a:ext cx="7783191" cy="990307"/>
          </a:xfrm>
          <a:prstGeom prst="rect">
            <a:avLst/>
          </a:prstGeom>
        </p:spPr>
      </p:pic>
    </p:spTree>
    <p:extLst>
      <p:ext uri="{BB962C8B-B14F-4D97-AF65-F5344CB8AC3E}">
        <p14:creationId xmlns:p14="http://schemas.microsoft.com/office/powerpoint/2010/main" val="60673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872337" y="239540"/>
            <a:ext cx="3499676" cy="584775"/>
          </a:xfrm>
          <a:prstGeom prst="rect">
            <a:avLst/>
          </a:prstGeom>
        </p:spPr>
        <p:txBody>
          <a:bodyPr wrap="none">
            <a:spAutoFit/>
          </a:bodyPr>
          <a:lstStyle/>
          <a:p>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HUMOR DETECTION</a:t>
            </a:r>
            <a:endParaRPr lang="en-GB" b="1" u="sng" dirty="0"/>
          </a:p>
        </p:txBody>
      </p:sp>
      <p:sp>
        <p:nvSpPr>
          <p:cNvPr id="6" name="Rectángulo 5">
            <a:extLst>
              <a:ext uri="{FF2B5EF4-FFF2-40B4-BE49-F238E27FC236}">
                <a16:creationId xmlns:a16="http://schemas.microsoft.com/office/drawing/2014/main" id="{268CDE2A-6300-46E6-AB3E-C3D386C98351}"/>
              </a:ext>
            </a:extLst>
          </p:cNvPr>
          <p:cNvSpPr/>
          <p:nvPr/>
        </p:nvSpPr>
        <p:spPr>
          <a:xfrm>
            <a:off x="2445432" y="608127"/>
            <a:ext cx="9605891" cy="7550913"/>
          </a:xfrm>
          <a:prstGeom prst="rect">
            <a:avLst/>
          </a:prstGeom>
        </p:spPr>
        <p:txBody>
          <a:bodyPr wrap="square">
            <a:spAutoFit/>
          </a:bodyPr>
          <a:lstStyle/>
          <a:p>
            <a:pPr algn="ctr"/>
            <a:endParaRPr lang="en-GB" sz="2000" dirty="0">
              <a:latin typeface="Abadi Extra Light" panose="020B0204020104020204" pitchFamily="34" charset="0"/>
              <a:sym typeface="Wingdings" panose="05000000000000000000" pitchFamily="2" charset="2"/>
            </a:endParaRPr>
          </a:p>
          <a:p>
            <a:pPr algn="just"/>
            <a:r>
              <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What is humor? </a:t>
            </a:r>
          </a:p>
          <a:p>
            <a:pPr marL="717550" algn="just">
              <a:lnSpc>
                <a:spcPct val="150000"/>
              </a:lnSpc>
            </a:pPr>
            <a:endParaRPr lang="en-US" sz="12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marL="717550" algn="just">
              <a:lnSpc>
                <a:spcPct val="150000"/>
              </a:lnSpc>
            </a:pPr>
            <a:r>
              <a:rPr lang="en-GB" sz="2000" dirty="0">
                <a:latin typeface="Abadi Extra Light" panose="020B0204020104020204" pitchFamily="34" charset="0"/>
              </a:rPr>
              <a:t>Caleb Warren and Peter McGraw: </a:t>
            </a:r>
            <a:r>
              <a:rPr lang="en-GB" sz="2000" i="1" dirty="0">
                <a:solidFill>
                  <a:schemeClr val="accent1">
                    <a:lumMod val="50000"/>
                  </a:schemeClr>
                </a:solidFill>
                <a:latin typeface="Abadi Extra Light" panose="020B0204020104020204" pitchFamily="34" charset="0"/>
              </a:rPr>
              <a:t>“</a:t>
            </a:r>
            <a:r>
              <a:rPr lang="en-GB" sz="2000" i="1" dirty="0" err="1">
                <a:solidFill>
                  <a:schemeClr val="accent1">
                    <a:lumMod val="50000"/>
                  </a:schemeClr>
                </a:solidFill>
                <a:latin typeface="Abadi Extra Light" panose="020B0204020104020204" pitchFamily="34" charset="0"/>
              </a:rPr>
              <a:t>humor</a:t>
            </a:r>
            <a:r>
              <a:rPr lang="en-GB" sz="2000" i="1" dirty="0">
                <a:solidFill>
                  <a:schemeClr val="accent1">
                    <a:lumMod val="50000"/>
                  </a:schemeClr>
                </a:solidFill>
                <a:latin typeface="Abadi Extra Light" panose="020B0204020104020204" pitchFamily="34" charset="0"/>
              </a:rPr>
              <a:t> is a psychological response characterized by the positive emotion of amusement, the appraisal that something is funny, and the tendency to laugh.”</a:t>
            </a:r>
          </a:p>
          <a:p>
            <a:pPr marL="717550" algn="just">
              <a:lnSpc>
                <a:spcPct val="150000"/>
              </a:lnSpc>
            </a:pPr>
            <a:endParaRPr lang="en-US" sz="2000" i="1" dirty="0">
              <a:solidFill>
                <a:schemeClr val="accent1">
                  <a:lumMod val="50000"/>
                </a:schemeClr>
              </a:solidFill>
              <a:latin typeface="Abadi Extra Light" panose="020B0204020104020204" pitchFamily="34" charset="0"/>
            </a:endParaRPr>
          </a:p>
          <a:p>
            <a:pPr algn="just"/>
            <a:r>
              <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What is humor detection ? </a:t>
            </a:r>
          </a:p>
          <a:p>
            <a:pPr algn="just"/>
            <a:endPar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algn="just"/>
            <a:r>
              <a:rPr lang="en-GB" sz="2400" dirty="0">
                <a:solidFill>
                  <a:schemeClr val="tx2"/>
                </a:solidFill>
                <a:effectLst>
                  <a:outerShdw blurRad="38100" dist="38100" dir="2700000" algn="tl">
                    <a:srgbClr val="000000">
                      <a:alpha val="43137"/>
                    </a:srgbClr>
                  </a:outerShdw>
                </a:effectLst>
              </a:rPr>
              <a:t>	Latent Structures behind </a:t>
            </a:r>
            <a:r>
              <a:rPr lang="en-GB" sz="2400" dirty="0" err="1">
                <a:solidFill>
                  <a:schemeClr val="tx2"/>
                </a:solidFill>
                <a:effectLst>
                  <a:outerShdw blurRad="38100" dist="38100" dir="2700000" algn="tl">
                    <a:srgbClr val="000000">
                      <a:alpha val="43137"/>
                    </a:srgbClr>
                  </a:outerShdw>
                </a:effectLst>
              </a:rPr>
              <a:t>Humor</a:t>
            </a:r>
            <a:endParaRPr lang="en-GB" sz="2400" dirty="0">
              <a:solidFill>
                <a:schemeClr val="tx2"/>
              </a:solidFill>
              <a:effectLst>
                <a:outerShdw blurRad="38100" dist="38100" dir="2700000" algn="tl">
                  <a:srgbClr val="000000">
                    <a:alpha val="43137"/>
                  </a:srgbClr>
                </a:outerShdw>
              </a:effectLst>
            </a:endParaRPr>
          </a:p>
          <a:p>
            <a:pPr algn="just"/>
            <a:endParaRPr lang="en-US" sz="105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marL="1985963" lvl="2" indent="-354013" algn="just">
              <a:lnSpc>
                <a:spcPct val="150000"/>
              </a:lnSpc>
              <a:buFont typeface="Arial" panose="020B0604020202020204" pitchFamily="34" charset="0"/>
              <a:buChar char="•"/>
            </a:pPr>
            <a:r>
              <a:rPr lang="en-US" sz="2000" dirty="0">
                <a:latin typeface="Abadi Extra Light" panose="020B0204020104020204" pitchFamily="34" charset="0"/>
              </a:rPr>
              <a:t>Ambiguity</a:t>
            </a:r>
          </a:p>
          <a:p>
            <a:pPr marL="1985963" lvl="2" indent="-354013" algn="just">
              <a:lnSpc>
                <a:spcPct val="150000"/>
              </a:lnSpc>
              <a:buFont typeface="Arial" panose="020B0604020202020204" pitchFamily="34" charset="0"/>
              <a:buChar char="•"/>
            </a:pPr>
            <a:r>
              <a:rPr lang="en-US" sz="2000" dirty="0">
                <a:latin typeface="Abadi Extra Light" panose="020B0204020104020204" pitchFamily="34" charset="0"/>
              </a:rPr>
              <a:t>Incongruity</a:t>
            </a:r>
          </a:p>
          <a:p>
            <a:pPr marL="1985963" lvl="2" indent="-354013" algn="just">
              <a:lnSpc>
                <a:spcPct val="150000"/>
              </a:lnSpc>
              <a:buFont typeface="Arial" panose="020B0604020202020204" pitchFamily="34" charset="0"/>
              <a:buChar char="•"/>
            </a:pPr>
            <a:r>
              <a:rPr lang="en-US" sz="2000" dirty="0">
                <a:latin typeface="Abadi Extra Light" panose="020B0204020104020204" pitchFamily="34" charset="0"/>
              </a:rPr>
              <a:t>Interpersonal Effect</a:t>
            </a:r>
          </a:p>
          <a:p>
            <a:pPr marL="1985963" lvl="2" indent="-354013" algn="just">
              <a:lnSpc>
                <a:spcPct val="150000"/>
              </a:lnSpc>
              <a:buFont typeface="Arial" panose="020B0604020202020204" pitchFamily="34" charset="0"/>
              <a:buChar char="•"/>
            </a:pPr>
            <a:r>
              <a:rPr lang="en-US" sz="2000" dirty="0">
                <a:latin typeface="Abadi Extra Light" panose="020B0204020104020204" pitchFamily="34" charset="0"/>
              </a:rPr>
              <a:t>Phonetic Style</a:t>
            </a:r>
          </a:p>
          <a:p>
            <a:pPr marL="1985963" lvl="2" indent="-354013" algn="just">
              <a:lnSpc>
                <a:spcPct val="150000"/>
              </a:lnSpc>
              <a:buFont typeface="Arial" panose="020B0604020202020204" pitchFamily="34" charset="0"/>
              <a:buChar char="•"/>
            </a:pPr>
            <a:endParaRPr lang="en-US" sz="2000" dirty="0">
              <a:latin typeface="Abadi Extra Light" panose="020B0204020104020204" pitchFamily="34" charset="0"/>
            </a:endParaRPr>
          </a:p>
          <a:p>
            <a:pPr marL="1071563" indent="-354013" algn="just">
              <a:lnSpc>
                <a:spcPct val="150000"/>
              </a:lnSpc>
              <a:buFont typeface="Arial" panose="020B0604020202020204" pitchFamily="34" charset="0"/>
              <a:buChar char="•"/>
            </a:pPr>
            <a:endParaRPr lang="en-US" sz="2000" dirty="0">
              <a:latin typeface="Abadi Extra Light" panose="020B0204020104020204" pitchFamily="34" charset="0"/>
            </a:endParaRPr>
          </a:p>
          <a:p>
            <a:pPr marL="1071563" indent="-354013" algn="just">
              <a:lnSpc>
                <a:spcPct val="150000"/>
              </a:lnSpc>
              <a:buFont typeface="Arial" panose="020B0604020202020204" pitchFamily="34" charset="0"/>
              <a:buChar char="•"/>
            </a:pPr>
            <a:endParaRPr lang="en-GB" sz="2000" dirty="0">
              <a:latin typeface="Abadi Extra Light" panose="020B0204020104020204" pitchFamily="34" charset="0"/>
            </a:endParaRPr>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990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áfico 8">
            <a:extLst>
              <a:ext uri="{FF2B5EF4-FFF2-40B4-BE49-F238E27FC236}">
                <a16:creationId xmlns:a16="http://schemas.microsoft.com/office/drawing/2014/main" id="{0C308541-62F7-40C1-842D-4F5C416E592A}"/>
              </a:ext>
            </a:extLst>
          </p:cNvPr>
          <p:cNvGraphicFramePr>
            <a:graphicFrameLocks noGrp="1"/>
          </p:cNvGraphicFramePr>
          <p:nvPr>
            <p:extLst>
              <p:ext uri="{D42A27DB-BD31-4B8C-83A1-F6EECF244321}">
                <p14:modId xmlns:p14="http://schemas.microsoft.com/office/powerpoint/2010/main" val="3222475368"/>
              </p:ext>
            </p:extLst>
          </p:nvPr>
        </p:nvGraphicFramePr>
        <p:xfrm>
          <a:off x="2743201" y="953264"/>
          <a:ext cx="8454190" cy="4951471"/>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02E29C17-CD5F-4149-A3BE-615D149D31E3}"/>
              </a:ext>
            </a:extLst>
          </p:cNvPr>
          <p:cNvSpPr txBox="1"/>
          <p:nvPr/>
        </p:nvSpPr>
        <p:spPr>
          <a:xfrm>
            <a:off x="4590053" y="400273"/>
            <a:ext cx="5201061" cy="523220"/>
          </a:xfrm>
          <a:prstGeom prst="rect">
            <a:avLst/>
          </a:prstGeom>
          <a:noFill/>
        </p:spPr>
        <p:txBody>
          <a:bodyPr wrap="square" rtlCol="0">
            <a:spAutoFit/>
          </a:bodyPr>
          <a:lstStyle/>
          <a:p>
            <a:pPr algn="ctr"/>
            <a:r>
              <a:rPr lang="es-CO" sz="2800" b="1" dirty="0">
                <a:latin typeface="Abadi Extra Light" panose="020B0204020104020204" pitchFamily="34" charset="0"/>
              </a:rPr>
              <a:t>Average Error per </a:t>
            </a:r>
            <a:r>
              <a:rPr lang="es-CO" sz="2800" b="1" dirty="0" err="1">
                <a:latin typeface="Abadi Extra Light" panose="020B0204020104020204" pitchFamily="34" charset="0"/>
              </a:rPr>
              <a:t>dicTscore</a:t>
            </a:r>
            <a:endParaRPr lang="es-CO" sz="2800" b="1" dirty="0">
              <a:latin typeface="Abadi Extra Light" panose="020B0204020104020204" pitchFamily="34" charset="0"/>
            </a:endParaRPr>
          </a:p>
        </p:txBody>
      </p:sp>
      <p:sp>
        <p:nvSpPr>
          <p:cNvPr id="2" name="CuadroTexto 1">
            <a:extLst>
              <a:ext uri="{FF2B5EF4-FFF2-40B4-BE49-F238E27FC236}">
                <a16:creationId xmlns:a16="http://schemas.microsoft.com/office/drawing/2014/main" id="{C2E0C13E-7732-4179-AD7E-3D73BE981FD9}"/>
              </a:ext>
            </a:extLst>
          </p:cNvPr>
          <p:cNvSpPr txBox="1"/>
          <p:nvPr/>
        </p:nvSpPr>
        <p:spPr>
          <a:xfrm>
            <a:off x="3433010" y="3249415"/>
            <a:ext cx="2807369" cy="400110"/>
          </a:xfrm>
          <a:prstGeom prst="rect">
            <a:avLst/>
          </a:prstGeom>
          <a:noFill/>
        </p:spPr>
        <p:txBody>
          <a:bodyPr wrap="square" rtlCol="0">
            <a:spAutoFit/>
          </a:bodyPr>
          <a:lstStyle/>
          <a:p>
            <a:r>
              <a:rPr lang="es-CO" sz="2000" b="1" dirty="0">
                <a:latin typeface="Abadi Extra Light" panose="020B0204020104020204" pitchFamily="34" charset="0"/>
              </a:rPr>
              <a:t>Average Total Error = -65</a:t>
            </a:r>
            <a:endParaRPr lang="en-GB" sz="2000" b="1" dirty="0">
              <a:latin typeface="Abadi Extra Light" panose="020B0204020104020204" pitchFamily="34" charset="0"/>
            </a:endParaRPr>
          </a:p>
        </p:txBody>
      </p:sp>
      <p:cxnSp>
        <p:nvCxnSpPr>
          <p:cNvPr id="4" name="Conector recto 3">
            <a:extLst>
              <a:ext uri="{FF2B5EF4-FFF2-40B4-BE49-F238E27FC236}">
                <a16:creationId xmlns:a16="http://schemas.microsoft.com/office/drawing/2014/main" id="{129DA3E1-901B-4794-915D-651452C5C796}"/>
              </a:ext>
            </a:extLst>
          </p:cNvPr>
          <p:cNvCxnSpPr/>
          <p:nvPr/>
        </p:nvCxnSpPr>
        <p:spPr>
          <a:xfrm>
            <a:off x="3304674" y="2999874"/>
            <a:ext cx="7892717" cy="0"/>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26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7B44-6178-4539-BDAD-0F73234CFE5C}"/>
              </a:ext>
            </a:extLst>
          </p:cNvPr>
          <p:cNvSpPr>
            <a:spLocks noGrp="1"/>
          </p:cNvSpPr>
          <p:nvPr>
            <p:ph type="title"/>
          </p:nvPr>
        </p:nvSpPr>
        <p:spPr>
          <a:xfrm>
            <a:off x="1676400" y="0"/>
            <a:ext cx="10515600" cy="1325563"/>
          </a:xfrm>
        </p:spPr>
        <p:txBody>
          <a:bodyPr/>
          <a:lstStyle/>
          <a:p>
            <a:r>
              <a:rPr lang="en-IN"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a typeface="+mn-ea"/>
                <a:cs typeface="+mn-cs"/>
              </a:rPr>
              <a:t>Improvement</a:t>
            </a:r>
          </a:p>
        </p:txBody>
      </p:sp>
      <p:sp>
        <p:nvSpPr>
          <p:cNvPr id="3" name="Rectángulo 2">
            <a:extLst>
              <a:ext uri="{FF2B5EF4-FFF2-40B4-BE49-F238E27FC236}">
                <a16:creationId xmlns:a16="http://schemas.microsoft.com/office/drawing/2014/main" id="{BB40341C-53DD-4B4B-BBD7-8AB416FA7FBF}"/>
              </a:ext>
            </a:extLst>
          </p:cNvPr>
          <p:cNvSpPr/>
          <p:nvPr/>
        </p:nvSpPr>
        <p:spPr>
          <a:xfrm>
            <a:off x="3436256" y="1185039"/>
            <a:ext cx="8226355" cy="5324535"/>
          </a:xfrm>
          <a:prstGeom prst="rect">
            <a:avLst/>
          </a:prstGeom>
        </p:spPr>
        <p:txBody>
          <a:bodyPr wrap="square">
            <a:spAutoFit/>
          </a:bodyPr>
          <a:lstStyle/>
          <a:p>
            <a:pPr marL="285750" indent="-285750">
              <a:buFont typeface="Arial" panose="020B0604020202020204" pitchFamily="34" charset="0"/>
              <a:buChar char="•"/>
            </a:pPr>
            <a:r>
              <a:rPr lang="en-GB" sz="2000" dirty="0">
                <a:latin typeface="Abadi Extra Light" panose="020B0204020104020204" pitchFamily="34" charset="0"/>
              </a:rPr>
              <a:t>Make a better and clean dictionary</a:t>
            </a:r>
          </a:p>
          <a:p>
            <a:endParaRPr lang="en-GB" sz="2000" dirty="0">
              <a:latin typeface="Abadi Extra Light" panose="020B0204020104020204" pitchFamily="34" charset="0"/>
            </a:endParaRPr>
          </a:p>
          <a:p>
            <a:pPr marL="285750" indent="-285750">
              <a:buFont typeface="Arial" panose="020B0604020202020204" pitchFamily="34" charset="0"/>
              <a:buChar char="•"/>
            </a:pPr>
            <a:r>
              <a:rPr lang="en-GB" sz="2000" dirty="0">
                <a:latin typeface="Abadi Extra Light" panose="020B0204020104020204" pitchFamily="34" charset="0"/>
              </a:rPr>
              <a:t>Filter the database from outliers based on score, dicTscore and dicSTscore</a:t>
            </a:r>
          </a:p>
          <a:p>
            <a:pPr marL="285750" indent="-285750">
              <a:buFont typeface="Arial" panose="020B0604020202020204" pitchFamily="34" charset="0"/>
              <a:buChar char="•"/>
            </a:pPr>
            <a:endParaRPr lang="en-GB" sz="2000" dirty="0">
              <a:latin typeface="Abadi Extra Light" panose="020B0204020104020204" pitchFamily="34" charset="0"/>
            </a:endParaRPr>
          </a:p>
          <a:p>
            <a:pPr marL="285750" indent="-285750">
              <a:buFont typeface="Arial" panose="020B0604020202020204" pitchFamily="34" charset="0"/>
              <a:buChar char="•"/>
            </a:pPr>
            <a:r>
              <a:rPr lang="en-GB" sz="2000" dirty="0">
                <a:latin typeface="Abadi Extra Light" panose="020B0204020104020204" pitchFamily="34" charset="0"/>
              </a:rPr>
              <a:t>Add more semantic features</a:t>
            </a:r>
          </a:p>
          <a:p>
            <a:endParaRPr lang="en-GB" sz="2000" dirty="0">
              <a:latin typeface="Abadi Extra Light" panose="020B0204020104020204" pitchFamily="34" charset="0"/>
            </a:endParaRPr>
          </a:p>
          <a:p>
            <a:pPr marL="285750" indent="-285750">
              <a:buFont typeface="Arial" panose="020B0604020202020204" pitchFamily="34" charset="0"/>
              <a:buChar char="•"/>
            </a:pPr>
            <a:r>
              <a:rPr lang="en-GB" sz="2000" dirty="0">
                <a:latin typeface="Abadi Extra Light" panose="020B0204020104020204" pitchFamily="34" charset="0"/>
              </a:rPr>
              <a:t>Run other regression with another distribution (not linear but exponential, gaussian, etc)</a:t>
            </a:r>
          </a:p>
          <a:p>
            <a:endParaRPr lang="en-GB" sz="2000" dirty="0">
              <a:latin typeface="Abadi Extra Light" panose="020B0204020104020204" pitchFamily="34" charset="0"/>
            </a:endParaRPr>
          </a:p>
          <a:p>
            <a:pPr marL="285750" indent="-285750">
              <a:buFont typeface="Arial" panose="020B0604020202020204" pitchFamily="34" charset="0"/>
              <a:buChar char="•"/>
            </a:pPr>
            <a:r>
              <a:rPr lang="en-GB" sz="2000" dirty="0">
                <a:latin typeface="Abadi Extra Light" panose="020B0204020104020204" pitchFamily="34" charset="0"/>
              </a:rPr>
              <a:t>Run other algorithm like decision trees and SVM</a:t>
            </a:r>
          </a:p>
          <a:p>
            <a:endParaRPr lang="en-GB" sz="2000" dirty="0">
              <a:latin typeface="Abadi Extra Light" panose="020B0204020104020204" pitchFamily="34" charset="0"/>
            </a:endParaRPr>
          </a:p>
          <a:p>
            <a:pPr marL="285750" indent="-285750">
              <a:buFont typeface="Arial" panose="020B0604020202020204" pitchFamily="34" charset="0"/>
              <a:buChar char="•"/>
            </a:pPr>
            <a:r>
              <a:rPr lang="en-GB" sz="2000" dirty="0">
                <a:latin typeface="Abadi Extra Light" panose="020B0204020104020204" pitchFamily="34" charset="0"/>
              </a:rPr>
              <a:t>Combine them all and test a lot</a:t>
            </a:r>
          </a:p>
          <a:p>
            <a:endParaRPr lang="en-GB" sz="2000" dirty="0">
              <a:latin typeface="Abadi Extra Light" panose="020B0204020104020204" pitchFamily="34" charset="0"/>
            </a:endParaRPr>
          </a:p>
          <a:p>
            <a:pPr marL="285750" indent="-285750">
              <a:buFont typeface="Arial" panose="020B0604020202020204" pitchFamily="34" charset="0"/>
              <a:buChar char="•"/>
            </a:pPr>
            <a:r>
              <a:rPr lang="en-GB" sz="2000" dirty="0">
                <a:latin typeface="Abadi Extra Light" panose="020B0204020104020204" pitchFamily="34" charset="0"/>
              </a:rPr>
              <a:t>Try measuring other types of error (not compared with the Average but the more typical value perhaps)</a:t>
            </a:r>
          </a:p>
          <a:p>
            <a:endParaRPr lang="en-GB" sz="2000" dirty="0">
              <a:latin typeface="Abadi Extra Light" panose="020B0204020104020204" pitchFamily="34" charset="0"/>
            </a:endParaRPr>
          </a:p>
          <a:p>
            <a:pPr marL="285750" indent="-285750">
              <a:buFont typeface="Arial" panose="020B0604020202020204" pitchFamily="34" charset="0"/>
              <a:buChar char="•"/>
            </a:pPr>
            <a:r>
              <a:rPr lang="en-GB" sz="2000" dirty="0">
                <a:latin typeface="Abadi Extra Light" panose="020B0204020104020204" pitchFamily="34" charset="0"/>
              </a:rPr>
              <a:t>Analyse deeply the high_score Jokes</a:t>
            </a:r>
          </a:p>
        </p:txBody>
      </p:sp>
    </p:spTree>
    <p:extLst>
      <p:ext uri="{BB962C8B-B14F-4D97-AF65-F5344CB8AC3E}">
        <p14:creationId xmlns:p14="http://schemas.microsoft.com/office/powerpoint/2010/main" val="102554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978355" y="108578"/>
            <a:ext cx="2393989" cy="584775"/>
          </a:xfrm>
          <a:prstGeom prst="rect">
            <a:avLst/>
          </a:prstGeom>
        </p:spPr>
        <p:txBody>
          <a:bodyPr wrap="none">
            <a:spAutoFit/>
          </a:bodyPr>
          <a:lstStyle/>
          <a:p>
            <a:r>
              <a:rPr lang="en-IN"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CONCLUSION</a:t>
            </a:r>
            <a:endParaRPr lang="en-GB"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p:txBody>
      </p:sp>
      <p:sp>
        <p:nvSpPr>
          <p:cNvPr id="6" name="Rectángulo 5">
            <a:extLst>
              <a:ext uri="{FF2B5EF4-FFF2-40B4-BE49-F238E27FC236}">
                <a16:creationId xmlns:a16="http://schemas.microsoft.com/office/drawing/2014/main" id="{268CDE2A-6300-46E6-AB3E-C3D386C98351}"/>
              </a:ext>
            </a:extLst>
          </p:cNvPr>
          <p:cNvSpPr/>
          <p:nvPr/>
        </p:nvSpPr>
        <p:spPr>
          <a:xfrm>
            <a:off x="1978355" y="535418"/>
            <a:ext cx="9605891" cy="4044953"/>
          </a:xfrm>
          <a:prstGeom prst="rect">
            <a:avLst/>
          </a:prstGeom>
        </p:spPr>
        <p:txBody>
          <a:bodyPr wrap="square">
            <a:spAutoFit/>
          </a:bodyPr>
          <a:lstStyle/>
          <a:p>
            <a:pPr algn="ctr"/>
            <a:endParaRPr lang="en-GB" sz="2000" dirty="0">
              <a:latin typeface="Abadi Extra Light" panose="020B0204020104020204" pitchFamily="34" charset="0"/>
              <a:sym typeface="Wingdings" panose="05000000000000000000" pitchFamily="2" charset="2"/>
            </a:endParaRPr>
          </a:p>
          <a:p>
            <a:pPr marL="1071563" indent="-354013" algn="just">
              <a:lnSpc>
                <a:spcPct val="150000"/>
              </a:lnSpc>
              <a:buFont typeface="Arial" panose="020B0604020202020204" pitchFamily="34" charset="0"/>
              <a:buChar char="•"/>
            </a:pPr>
            <a:r>
              <a:rPr lang="en-US" sz="2000" dirty="0">
                <a:latin typeface="Abadi Extra Light" panose="020B0204020104020204" pitchFamily="34" charset="0"/>
              </a:rPr>
              <a:t>In this project, we showed that regression techniques can be successfully applied for the question : </a:t>
            </a:r>
            <a:r>
              <a:rPr lang="en-US" sz="2000" dirty="0"/>
              <a:t>what makes a joke funny?</a:t>
            </a:r>
            <a:r>
              <a:rPr lang="en-US" sz="2000" dirty="0">
                <a:latin typeface="Abadi Extra Light" panose="020B0204020104020204" pitchFamily="34" charset="0"/>
              </a:rPr>
              <a:t>. Experimental results obtained on very large data sets showed that learning approaches can be efficiently used to score humorous texts.</a:t>
            </a:r>
          </a:p>
          <a:p>
            <a:pPr marL="1071563" indent="-354013" algn="just">
              <a:lnSpc>
                <a:spcPct val="150000"/>
              </a:lnSpc>
              <a:buFont typeface="Arial" panose="020B0604020202020204" pitchFamily="34" charset="0"/>
              <a:buChar char="•"/>
            </a:pPr>
            <a:r>
              <a:rPr lang="en-US" sz="2000" dirty="0">
                <a:latin typeface="Abadi Extra Light" panose="020B0204020104020204" pitchFamily="34" charset="0"/>
              </a:rPr>
              <a:t>Moreover, we have also showed that it is possible to bootstrap a very large and relatively clean corpus that falls under a certain genre (e.g. humor), starting with a handful of manually selected dataset and using filters based on document structural information and simple thematic clues.</a:t>
            </a:r>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A710739D-45D5-44C9-8B8F-2ED147ADDDB2}"/>
              </a:ext>
            </a:extLst>
          </p:cNvPr>
          <p:cNvSpPr/>
          <p:nvPr/>
        </p:nvSpPr>
        <p:spPr>
          <a:xfrm>
            <a:off x="3684563" y="5378670"/>
            <a:ext cx="8366760" cy="1887824"/>
          </a:xfrm>
          <a:prstGeom prst="rect">
            <a:avLst/>
          </a:prstGeom>
        </p:spPr>
        <p:txBody>
          <a:bodyPr wrap="square">
            <a:spAutoFit/>
          </a:bodyPr>
          <a:lstStyle/>
          <a:p>
            <a:pPr>
              <a:lnSpc>
                <a:spcPct val="150000"/>
              </a:lnSpc>
            </a:pPr>
            <a:r>
              <a:rPr lang="en-GB" sz="2000" dirty="0">
                <a:latin typeface="Abadi Extra Light" panose="020B0204020104020204" pitchFamily="34" charset="0"/>
              </a:rPr>
              <a:t>By analysis of the linguistic features that emerged like our dictionary and identifying structures behind </a:t>
            </a:r>
            <a:r>
              <a:rPr lang="en-GB" sz="2000" dirty="0" err="1">
                <a:latin typeface="Abadi Extra Light" panose="020B0204020104020204" pitchFamily="34" charset="0"/>
              </a:rPr>
              <a:t>humor</a:t>
            </a:r>
            <a:r>
              <a:rPr lang="en-GB" sz="2000" dirty="0">
                <a:latin typeface="Abadi Extra Light" panose="020B0204020104020204" pitchFamily="34" charset="0"/>
              </a:rPr>
              <a:t> like Ambiguity, Incongruity, Interpersonal Effect, Phonetic Style</a:t>
            </a:r>
          </a:p>
          <a:p>
            <a:pPr>
              <a:lnSpc>
                <a:spcPct val="150000"/>
              </a:lnSpc>
            </a:pPr>
            <a:r>
              <a:rPr lang="en-GB" sz="2000" dirty="0">
                <a:latin typeface="Abadi Extra Light" panose="020B0204020104020204" pitchFamily="34" charset="0"/>
              </a:rPr>
              <a:t> </a:t>
            </a:r>
          </a:p>
        </p:txBody>
      </p:sp>
      <p:sp>
        <p:nvSpPr>
          <p:cNvPr id="7" name="Rectángulo 6">
            <a:extLst>
              <a:ext uri="{FF2B5EF4-FFF2-40B4-BE49-F238E27FC236}">
                <a16:creationId xmlns:a16="http://schemas.microsoft.com/office/drawing/2014/main" id="{B49A0567-3E27-41E2-A522-CE4DEED1BB7B}"/>
              </a:ext>
            </a:extLst>
          </p:cNvPr>
          <p:cNvSpPr/>
          <p:nvPr/>
        </p:nvSpPr>
        <p:spPr>
          <a:xfrm>
            <a:off x="1422387" y="4858540"/>
            <a:ext cx="6566276" cy="400110"/>
          </a:xfrm>
          <a:prstGeom prst="rect">
            <a:avLst/>
          </a:prstGeom>
          <a:noFill/>
        </p:spPr>
        <p:txBody>
          <a:bodyPr wrap="square" lIns="91440" tIns="45720" rIns="91440" bIns="45720">
            <a:spAutoFit/>
          </a:bodyPr>
          <a:lstStyle/>
          <a:p>
            <a:pPr algn="ctr"/>
            <a:r>
              <a:rPr lang="es-ES" sz="2000" b="1" dirty="0">
                <a:ln w="12700" cmpd="sng">
                  <a:solidFill>
                    <a:schemeClr val="accent1"/>
                  </a:solidFill>
                  <a:prstDash val="solid"/>
                </a:ln>
                <a:solidFill>
                  <a:schemeClr val="accent1">
                    <a:lumMod val="50000"/>
                  </a:schemeClr>
                </a:solidFill>
                <a:effectLst/>
              </a:rPr>
              <a:t>WHAT MAKES A JOKE FUNNY?</a:t>
            </a:r>
            <a:endParaRPr lang="es-ES" sz="2000" b="1" cap="none" spc="0" dirty="0">
              <a:ln w="12700" cmpd="sng">
                <a:solidFill>
                  <a:schemeClr val="accent1"/>
                </a:solidFill>
                <a:prstDash val="solid"/>
              </a:ln>
              <a:solidFill>
                <a:schemeClr val="accent1">
                  <a:lumMod val="50000"/>
                </a:schemeClr>
              </a:solidFill>
              <a:effectLst/>
            </a:endParaRPr>
          </a:p>
        </p:txBody>
      </p:sp>
    </p:spTree>
    <p:extLst>
      <p:ext uri="{BB962C8B-B14F-4D97-AF65-F5344CB8AC3E}">
        <p14:creationId xmlns:p14="http://schemas.microsoft.com/office/powerpoint/2010/main" val="638663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0FA62121-D844-4F0E-BC4A-6F0FDC88E0C9}"/>
              </a:ext>
            </a:extLst>
          </p:cNvPr>
          <p:cNvSpPr/>
          <p:nvPr/>
        </p:nvSpPr>
        <p:spPr>
          <a:xfrm>
            <a:off x="2429490" y="665494"/>
            <a:ext cx="8327136" cy="3416320"/>
          </a:xfrm>
          <a:prstGeom prst="rect">
            <a:avLst/>
          </a:prstGeom>
        </p:spPr>
        <p:txBody>
          <a:bodyPr wrap="square">
            <a:spAutoFit/>
          </a:bodyPr>
          <a:lstStyle/>
          <a:p>
            <a:r>
              <a:rPr lang="en-GB" dirty="0">
                <a:latin typeface="Consolas" panose="020B0609020204030204" pitchFamily="49" charset="0"/>
              </a:rPr>
              <a:t>score=5162,</a:t>
            </a:r>
          </a:p>
          <a:p>
            <a:endParaRPr lang="en-GB" dirty="0">
              <a:latin typeface="Consolas" panose="020B0609020204030204" pitchFamily="49" charset="0"/>
            </a:endParaRPr>
          </a:p>
          <a:p>
            <a:r>
              <a:rPr lang="en-GB" dirty="0">
                <a:latin typeface="Consolas" panose="020B0609020204030204" pitchFamily="49" charset="0"/>
              </a:rPr>
              <a:t>title='Two priests are out driving one day..’, </a:t>
            </a:r>
          </a:p>
          <a:p>
            <a:endParaRPr lang="en-GB" dirty="0">
              <a:latin typeface="Consolas" panose="020B0609020204030204" pitchFamily="49" charset="0"/>
            </a:endParaRPr>
          </a:p>
          <a:p>
            <a:r>
              <a:rPr lang="en-GB" dirty="0" err="1">
                <a:latin typeface="Consolas" panose="020B0609020204030204" pitchFamily="49" charset="0"/>
              </a:rPr>
              <a:t>selftext</a:t>
            </a:r>
            <a:r>
              <a:rPr lang="en-GB" dirty="0">
                <a:latin typeface="Consolas" panose="020B0609020204030204" pitchFamily="49" charset="0"/>
              </a:rPr>
              <a:t>='when they get pulled over by a police officer.\n\</a:t>
            </a:r>
            <a:r>
              <a:rPr lang="en-GB" dirty="0" err="1">
                <a:latin typeface="Consolas" panose="020B0609020204030204" pitchFamily="49" charset="0"/>
              </a:rPr>
              <a:t>nThe</a:t>
            </a:r>
            <a:r>
              <a:rPr lang="en-GB" dirty="0">
                <a:latin typeface="Consolas" panose="020B0609020204030204" pitchFamily="49" charset="0"/>
              </a:rPr>
              <a:t> 	   cop approaches the priests vehicle and says to the 	   driver\</a:t>
            </a:r>
            <a:r>
              <a:rPr lang="en-GB" dirty="0" err="1">
                <a:latin typeface="Consolas" panose="020B0609020204030204" pitchFamily="49" charset="0"/>
              </a:rPr>
              <a:t>n"Sorry</a:t>
            </a:r>
            <a:r>
              <a:rPr lang="en-GB" dirty="0">
                <a:latin typeface="Consolas" panose="020B0609020204030204" pitchFamily="49" charset="0"/>
              </a:rPr>
              <a:t> to pull you over father, but we\’re    	   looking for a couple of child molesters"\n\</a:t>
            </a:r>
            <a:r>
              <a:rPr lang="en-GB" dirty="0" err="1">
                <a:latin typeface="Consolas" panose="020B0609020204030204" pitchFamily="49" charset="0"/>
              </a:rPr>
              <a:t>nThe</a:t>
            </a:r>
            <a:r>
              <a:rPr lang="en-GB" dirty="0">
                <a:latin typeface="Consolas" panose="020B0609020204030204" pitchFamily="49" charset="0"/>
              </a:rPr>
              <a:t> two 	   priests look at each other for a few moments and have 	   a few quiet words to each other. The driver turns back 	   to the cop and says;\n\</a:t>
            </a:r>
            <a:r>
              <a:rPr lang="en-GB" dirty="0" err="1">
                <a:latin typeface="Consolas" panose="020B0609020204030204" pitchFamily="49" charset="0"/>
              </a:rPr>
              <a:t>n"Alright</a:t>
            </a:r>
            <a:r>
              <a:rPr lang="en-GB" dirty="0">
                <a:latin typeface="Consolas" panose="020B0609020204030204" pitchFamily="49" charset="0"/>
              </a:rPr>
              <a:t> officer, we\'ll do	   it"'</a:t>
            </a:r>
          </a:p>
        </p:txBody>
      </p:sp>
      <p:pic>
        <p:nvPicPr>
          <p:cNvPr id="1027" name="Picture 3" descr="Image result for QUESTIONS funny">
            <a:extLst>
              <a:ext uri="{FF2B5EF4-FFF2-40B4-BE49-F238E27FC236}">
                <a16:creationId xmlns:a16="http://schemas.microsoft.com/office/drawing/2014/main" id="{94460757-1623-4E75-8AA7-71ED5CD6F8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319" y="4081814"/>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96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BE68D4C-477D-4714-A6D3-74E9E99BDA70}"/>
              </a:ext>
            </a:extLst>
          </p:cNvPr>
          <p:cNvSpPr/>
          <p:nvPr/>
        </p:nvSpPr>
        <p:spPr>
          <a:xfrm>
            <a:off x="2163885" y="288712"/>
            <a:ext cx="2380780" cy="584775"/>
          </a:xfrm>
          <a:prstGeom prst="rect">
            <a:avLst/>
          </a:prstGeom>
        </p:spPr>
        <p:txBody>
          <a:bodyPr wrap="none">
            <a:spAutoFit/>
          </a:bodyPr>
          <a:lstStyle/>
          <a:p>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REFERENCES</a:t>
            </a:r>
            <a:endParaRPr lang="en-GB" b="1" u="sng" dirty="0"/>
          </a:p>
        </p:txBody>
      </p:sp>
      <p:sp>
        <p:nvSpPr>
          <p:cNvPr id="6" name="Rectángulo 5">
            <a:extLst>
              <a:ext uri="{FF2B5EF4-FFF2-40B4-BE49-F238E27FC236}">
                <a16:creationId xmlns:a16="http://schemas.microsoft.com/office/drawing/2014/main" id="{C18CBD91-0EE1-4331-BB17-E7728AA7C296}"/>
              </a:ext>
            </a:extLst>
          </p:cNvPr>
          <p:cNvSpPr/>
          <p:nvPr/>
        </p:nvSpPr>
        <p:spPr>
          <a:xfrm>
            <a:off x="3354275" y="1328361"/>
            <a:ext cx="7809953" cy="4201278"/>
          </a:xfrm>
          <a:prstGeom prst="rect">
            <a:avLst/>
          </a:prstGeom>
        </p:spPr>
        <p:txBody>
          <a:bodyPr wrap="square">
            <a:spAutoFit/>
          </a:bodyPr>
          <a:lstStyle/>
          <a:p>
            <a:pPr algn="just">
              <a:lnSpc>
                <a:spcPct val="150000"/>
              </a:lnSpc>
            </a:pPr>
            <a:r>
              <a:rPr lang="en-GB" dirty="0">
                <a:latin typeface="Abadi Extra Light" panose="020B0204020104020204" pitchFamily="34" charset="0"/>
              </a:rPr>
              <a:t>https://www.wolframcloud.com/objects/agriffin/HumorDetector</a:t>
            </a:r>
          </a:p>
          <a:p>
            <a:pPr algn="just">
              <a:lnSpc>
                <a:spcPct val="150000"/>
              </a:lnSpc>
            </a:pPr>
            <a:r>
              <a:rPr lang="en-GB" dirty="0">
                <a:latin typeface="Abadi Extra Light" panose="020B0204020104020204" pitchFamily="34" charset="0"/>
              </a:rPr>
              <a:t>http://www.coli.uni-saarland.de/courses/cacl10/slides/Humor_Kaeshammer.</a:t>
            </a:r>
          </a:p>
          <a:p>
            <a:pPr algn="just">
              <a:lnSpc>
                <a:spcPct val="150000"/>
              </a:lnSpc>
            </a:pPr>
            <a:r>
              <a:rPr lang="en-GB" dirty="0">
                <a:latin typeface="Abadi Extra Light" panose="020B0204020104020204" pitchFamily="34" charset="0"/>
              </a:rPr>
              <a:t>http://web.eecs.umich.edu/~mihalcea/papers/mihalcea.emnlp05b.pdf</a:t>
            </a:r>
          </a:p>
          <a:p>
            <a:pPr algn="just">
              <a:lnSpc>
                <a:spcPct val="150000"/>
              </a:lnSpc>
            </a:pPr>
            <a:r>
              <a:rPr lang="en-GB" dirty="0">
                <a:latin typeface="Abadi Extra Light" panose="020B0204020104020204" pitchFamily="34" charset="0"/>
              </a:rPr>
              <a:t>https://www.cs.ox.ac.uk/files/244/mihalcea.cicling07.pdf</a:t>
            </a:r>
          </a:p>
          <a:p>
            <a:pPr algn="just">
              <a:lnSpc>
                <a:spcPct val="150000"/>
              </a:lnSpc>
            </a:pPr>
            <a:r>
              <a:rPr lang="en-GB" dirty="0">
                <a:latin typeface="Abadi Extra Light" panose="020B0204020104020204" pitchFamily="34" charset="0"/>
              </a:rPr>
              <a:t>https://github.com/pln-fing-udelar/pghumorhttps://pdfs.semanticscholar.org/9b13/5cab89155147f56559ddcc10b404c44f5db9.pd</a:t>
            </a:r>
          </a:p>
          <a:p>
            <a:pPr algn="just">
              <a:lnSpc>
                <a:spcPct val="150000"/>
              </a:lnSpc>
            </a:pPr>
            <a:r>
              <a:rPr lang="en-GB" dirty="0">
                <a:latin typeface="Abadi Extra Light" panose="020B0204020104020204" pitchFamily="34" charset="0"/>
              </a:rPr>
              <a:t>https://web.stanford.edu/~jurafsky/slp3/6. </a:t>
            </a:r>
          </a:p>
          <a:p>
            <a:pPr algn="just">
              <a:lnSpc>
                <a:spcPct val="150000"/>
              </a:lnSpc>
            </a:pPr>
            <a:r>
              <a:rPr lang="en-GB" dirty="0">
                <a:latin typeface="Abadi Extra Light" panose="020B0204020104020204" pitchFamily="34" charset="0"/>
              </a:rPr>
              <a:t>https://github.com/wsilva/humor-classifier-with-naive-bayes/blob/master/python/NaiveBayesWordClassifier.py</a:t>
            </a:r>
          </a:p>
        </p:txBody>
      </p:sp>
    </p:spTree>
    <p:extLst>
      <p:ext uri="{BB962C8B-B14F-4D97-AF65-F5344CB8AC3E}">
        <p14:creationId xmlns:p14="http://schemas.microsoft.com/office/powerpoint/2010/main" val="216625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659721" y="108578"/>
            <a:ext cx="4553298" cy="584775"/>
          </a:xfrm>
          <a:prstGeom prst="rect">
            <a:avLst/>
          </a:prstGeom>
        </p:spPr>
        <p:txBody>
          <a:bodyPr wrap="none">
            <a:spAutoFit/>
          </a:bodyPr>
          <a:lstStyle/>
          <a:p>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COMPUTATIONAL HUMOR</a:t>
            </a:r>
            <a:endParaRPr lang="en-GB" b="1" u="sng" dirty="0"/>
          </a:p>
        </p:txBody>
      </p:sp>
      <p:sp>
        <p:nvSpPr>
          <p:cNvPr id="6" name="Rectángulo 5">
            <a:extLst>
              <a:ext uri="{FF2B5EF4-FFF2-40B4-BE49-F238E27FC236}">
                <a16:creationId xmlns:a16="http://schemas.microsoft.com/office/drawing/2014/main" id="{268CDE2A-6300-46E6-AB3E-C3D386C98351}"/>
              </a:ext>
            </a:extLst>
          </p:cNvPr>
          <p:cNvSpPr/>
          <p:nvPr/>
        </p:nvSpPr>
        <p:spPr>
          <a:xfrm>
            <a:off x="1588601" y="370503"/>
            <a:ext cx="9605891" cy="2293000"/>
          </a:xfrm>
          <a:prstGeom prst="rect">
            <a:avLst/>
          </a:prstGeom>
        </p:spPr>
        <p:txBody>
          <a:bodyPr wrap="square">
            <a:spAutoFit/>
          </a:bodyPr>
          <a:lstStyle/>
          <a:p>
            <a:pPr marL="717550" algn="just">
              <a:lnSpc>
                <a:spcPct val="150000"/>
              </a:lnSpc>
            </a:pPr>
            <a:endParaRPr lang="en-GB" sz="2000" dirty="0">
              <a:latin typeface="Abadi Extra Light" panose="020B0204020104020204" pitchFamily="34" charset="0"/>
              <a:sym typeface="Wingdings" panose="05000000000000000000" pitchFamily="2" charset="2"/>
            </a:endParaRPr>
          </a:p>
          <a:p>
            <a:pPr marL="717550" algn="just">
              <a:lnSpc>
                <a:spcPct val="150000"/>
              </a:lnSpc>
            </a:pPr>
            <a:r>
              <a:rPr lang="en-US" sz="2000" dirty="0">
                <a:latin typeface="Abadi Extra Light" panose="020B0204020104020204" pitchFamily="34" charset="0"/>
              </a:rPr>
              <a:t>Computational humor is a branch of computational linguistics and artificial intelligence which uses computers in humor research.</a:t>
            </a:r>
          </a:p>
          <a:p>
            <a:pPr marL="717550" algn="just">
              <a:lnSpc>
                <a:spcPct val="150000"/>
              </a:lnSpc>
            </a:pPr>
            <a:endParaRPr lang="en-US" sz="1100" b="1" dirty="0">
              <a:solidFill>
                <a:srgbClr val="4472C4">
                  <a:lumMod val="50000"/>
                </a:srgbClr>
              </a:solidFill>
              <a:effectLst>
                <a:outerShdw blurRad="38100" dist="38100" dir="2700000" algn="tl">
                  <a:srgbClr val="000000">
                    <a:alpha val="43137"/>
                  </a:srgbClr>
                </a:outerShdw>
              </a:effectLst>
              <a:latin typeface="Abadi Extra Light" panose="020B0204020104020204" pitchFamily="34" charset="0"/>
            </a:endParaRPr>
          </a:p>
          <a:p>
            <a:pPr marL="717550" algn="just">
              <a:lnSpc>
                <a:spcPct val="150000"/>
              </a:lnSpc>
            </a:pPr>
            <a:r>
              <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Joke recognition Approaches:</a:t>
            </a:r>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D82D9022-8DB3-42F9-BEE6-2ED600AEEB4F}"/>
              </a:ext>
            </a:extLst>
          </p:cNvPr>
          <p:cNvPicPr>
            <a:picLocks noChangeAspect="1"/>
          </p:cNvPicPr>
          <p:nvPr/>
        </p:nvPicPr>
        <p:blipFill>
          <a:blip r:embed="rId4"/>
          <a:stretch>
            <a:fillRect/>
          </a:stretch>
        </p:blipFill>
        <p:spPr>
          <a:xfrm>
            <a:off x="2402431" y="2790450"/>
            <a:ext cx="6271306" cy="3843056"/>
          </a:xfrm>
          <a:prstGeom prst="rect">
            <a:avLst/>
          </a:prstGeom>
        </p:spPr>
      </p:pic>
    </p:spTree>
    <p:extLst>
      <p:ext uri="{BB962C8B-B14F-4D97-AF65-F5344CB8AC3E}">
        <p14:creationId xmlns:p14="http://schemas.microsoft.com/office/powerpoint/2010/main" val="75028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268CDE2A-6300-46E6-AB3E-C3D386C98351}"/>
              </a:ext>
            </a:extLst>
          </p:cNvPr>
          <p:cNvSpPr/>
          <p:nvPr/>
        </p:nvSpPr>
        <p:spPr>
          <a:xfrm>
            <a:off x="2068061" y="-411817"/>
            <a:ext cx="9605891" cy="4503925"/>
          </a:xfrm>
          <a:prstGeom prst="rect">
            <a:avLst/>
          </a:prstGeom>
        </p:spPr>
        <p:txBody>
          <a:bodyPr wrap="square">
            <a:spAutoFit/>
          </a:bodyPr>
          <a:lstStyle/>
          <a:p>
            <a:pPr algn="just"/>
            <a:endPar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algn="just"/>
            <a:r>
              <a:rPr lang="en-US"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How humor detection  works? </a:t>
            </a:r>
          </a:p>
          <a:p>
            <a:pPr algn="just"/>
            <a:endPar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algn="just">
              <a:lnSpc>
                <a:spcPct val="150000"/>
              </a:lnSpc>
            </a:pPr>
            <a:r>
              <a:rPr lang="en-US" sz="2000" dirty="0">
                <a:latin typeface="Abadi Extra Light" panose="020B0204020104020204" pitchFamily="34" charset="0"/>
              </a:rPr>
              <a:t>1. We experiment with automatic classification techniques using:</a:t>
            </a:r>
          </a:p>
          <a:p>
            <a:pPr algn="just">
              <a:lnSpc>
                <a:spcPct val="150000"/>
              </a:lnSpc>
            </a:pPr>
            <a:endParaRPr lang="en-US" sz="2000" dirty="0">
              <a:latin typeface="Abadi Extra Light" panose="020B0204020104020204" pitchFamily="34" charset="0"/>
            </a:endParaRPr>
          </a:p>
          <a:p>
            <a:pPr algn="just">
              <a:lnSpc>
                <a:spcPct val="150000"/>
              </a:lnSpc>
            </a:pPr>
            <a:r>
              <a:rPr lang="en-US" sz="2000" dirty="0">
                <a:latin typeface="Abadi Extra Light" panose="020B0204020104020204" pitchFamily="34" charset="0"/>
              </a:rPr>
              <a:t> (a) Heuristics based on humor-specific </a:t>
            </a:r>
            <a:r>
              <a:rPr lang="en-US" sz="2000" b="1" dirty="0">
                <a:latin typeface="Abadi Extra Light" panose="020B0204020104020204" pitchFamily="34" charset="0"/>
              </a:rPr>
              <a:t>stylistic features </a:t>
            </a:r>
            <a:r>
              <a:rPr lang="en-US" sz="2000" dirty="0">
                <a:latin typeface="Abadi Extra Light" panose="020B0204020104020204" pitchFamily="34" charset="0"/>
              </a:rPr>
              <a:t>(alliteration, antonymy, slang); </a:t>
            </a:r>
          </a:p>
          <a:p>
            <a:pPr marL="542925" indent="-542925" algn="just">
              <a:lnSpc>
                <a:spcPct val="150000"/>
              </a:lnSpc>
            </a:pPr>
            <a:r>
              <a:rPr lang="en-US" sz="2000" dirty="0">
                <a:latin typeface="Abadi Extra Light" panose="020B0204020104020204" pitchFamily="34" charset="0"/>
              </a:rPr>
              <a:t> (b) </a:t>
            </a:r>
            <a:r>
              <a:rPr lang="en-US" sz="2000" b="1" dirty="0">
                <a:solidFill>
                  <a:srgbClr val="C00000"/>
                </a:solidFill>
                <a:latin typeface="Abadi Extra Light" panose="020B0204020104020204" pitchFamily="34" charset="0"/>
              </a:rPr>
              <a:t>Content-based features</a:t>
            </a:r>
            <a:r>
              <a:rPr lang="en-US" sz="2000" dirty="0">
                <a:latin typeface="Abadi Extra Light" panose="020B0204020104020204" pitchFamily="34" charset="0"/>
              </a:rPr>
              <a:t>, within a learning framework formulated as a typical text classification task </a:t>
            </a:r>
          </a:p>
          <a:p>
            <a:pPr marL="450850" indent="-450850" algn="just">
              <a:lnSpc>
                <a:spcPct val="150000"/>
              </a:lnSpc>
            </a:pPr>
            <a:r>
              <a:rPr lang="en-US" sz="2000" dirty="0">
                <a:latin typeface="Abadi Extra Light" panose="020B0204020104020204" pitchFamily="34" charset="0"/>
              </a:rPr>
              <a:t> (c) </a:t>
            </a:r>
            <a:r>
              <a:rPr lang="en-US" sz="2000" b="1" dirty="0">
                <a:latin typeface="Abadi Extra Light" panose="020B0204020104020204" pitchFamily="34" charset="0"/>
              </a:rPr>
              <a:t>combined stylistic and content-based features</a:t>
            </a:r>
            <a:r>
              <a:rPr lang="en-US" sz="2000" dirty="0">
                <a:latin typeface="Abadi Extra Light" panose="020B0204020104020204" pitchFamily="34" charset="0"/>
              </a:rPr>
              <a:t>, integrated in a stacked machine learning framework.</a:t>
            </a:r>
            <a:endParaRPr lang="en-GB" sz="2000" dirty="0">
              <a:latin typeface="Abadi Extra Light" panose="020B0204020104020204" pitchFamily="34" charset="0"/>
            </a:endParaRPr>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C3898C22-F516-475D-B6CE-3914EA945476}"/>
              </a:ext>
            </a:extLst>
          </p:cNvPr>
          <p:cNvSpPr/>
          <p:nvPr/>
        </p:nvSpPr>
        <p:spPr>
          <a:xfrm>
            <a:off x="2068061" y="4083621"/>
            <a:ext cx="7340210" cy="400110"/>
          </a:xfrm>
          <a:prstGeom prst="rect">
            <a:avLst/>
          </a:prstGeom>
        </p:spPr>
        <p:txBody>
          <a:bodyPr wrap="square">
            <a:spAutoFit/>
          </a:bodyPr>
          <a:lstStyle/>
          <a:p>
            <a:r>
              <a:rPr lang="en-GB" sz="2000" dirty="0">
                <a:latin typeface="Abadi Extra Light" panose="020B0204020104020204" pitchFamily="34" charset="0"/>
              </a:rPr>
              <a:t>2. Use </a:t>
            </a:r>
            <a:r>
              <a:rPr lang="en-GB" sz="2000" b="1" dirty="0" err="1">
                <a:latin typeface="Abadi Extra Light" panose="020B0204020104020204" pitchFamily="34" charset="0"/>
              </a:rPr>
              <a:t>Labeled</a:t>
            </a:r>
            <a:r>
              <a:rPr lang="en-GB" sz="2000" b="1" dirty="0">
                <a:latin typeface="Abadi Extra Light" panose="020B0204020104020204" pitchFamily="34" charset="0"/>
              </a:rPr>
              <a:t> data </a:t>
            </a:r>
            <a:r>
              <a:rPr lang="en-GB" sz="2000" dirty="0">
                <a:latin typeface="Abadi Extra Light" panose="020B0204020104020204" pitchFamily="34" charset="0"/>
              </a:rPr>
              <a:t>to train a regression:</a:t>
            </a:r>
          </a:p>
        </p:txBody>
      </p:sp>
      <p:pic>
        <p:nvPicPr>
          <p:cNvPr id="4" name="Imagen 3">
            <a:extLst>
              <a:ext uri="{FF2B5EF4-FFF2-40B4-BE49-F238E27FC236}">
                <a16:creationId xmlns:a16="http://schemas.microsoft.com/office/drawing/2014/main" id="{6A1E2C9C-F3E2-4F87-AEC9-97B6DEC5431F}"/>
              </a:ext>
            </a:extLst>
          </p:cNvPr>
          <p:cNvPicPr>
            <a:picLocks noChangeAspect="1"/>
          </p:cNvPicPr>
          <p:nvPr/>
        </p:nvPicPr>
        <p:blipFill>
          <a:blip r:embed="rId4"/>
          <a:stretch>
            <a:fillRect/>
          </a:stretch>
        </p:blipFill>
        <p:spPr>
          <a:xfrm>
            <a:off x="6716219" y="3721731"/>
            <a:ext cx="2248349" cy="1289918"/>
          </a:xfrm>
          <a:prstGeom prst="rect">
            <a:avLst/>
          </a:prstGeom>
        </p:spPr>
      </p:pic>
    </p:spTree>
    <p:extLst>
      <p:ext uri="{BB962C8B-B14F-4D97-AF65-F5344CB8AC3E}">
        <p14:creationId xmlns:p14="http://schemas.microsoft.com/office/powerpoint/2010/main" val="83041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872337" y="239540"/>
            <a:ext cx="2994731" cy="861774"/>
          </a:xfrm>
          <a:prstGeom prst="rect">
            <a:avLst/>
          </a:prstGeom>
        </p:spPr>
        <p:txBody>
          <a:bodyPr wrap="none">
            <a:spAutoFit/>
          </a:bodyPr>
          <a:lstStyle/>
          <a:p>
            <a:r>
              <a:rPr lang="en-IN"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Linear Regression</a:t>
            </a:r>
          </a:p>
          <a:p>
            <a:endParaRPr lang="en-GB" b="1" u="sng" dirty="0"/>
          </a:p>
        </p:txBody>
      </p:sp>
      <p:sp>
        <p:nvSpPr>
          <p:cNvPr id="6" name="Rectángulo 5">
            <a:extLst>
              <a:ext uri="{FF2B5EF4-FFF2-40B4-BE49-F238E27FC236}">
                <a16:creationId xmlns:a16="http://schemas.microsoft.com/office/drawing/2014/main" id="{268CDE2A-6300-46E6-AB3E-C3D386C98351}"/>
              </a:ext>
            </a:extLst>
          </p:cNvPr>
          <p:cNvSpPr/>
          <p:nvPr/>
        </p:nvSpPr>
        <p:spPr>
          <a:xfrm>
            <a:off x="1872337" y="545674"/>
            <a:ext cx="9797149" cy="769441"/>
          </a:xfrm>
          <a:prstGeom prst="rect">
            <a:avLst/>
          </a:prstGeom>
        </p:spPr>
        <p:txBody>
          <a:bodyPr wrap="square">
            <a:spAutoFit/>
          </a:bodyPr>
          <a:lstStyle/>
          <a:p>
            <a:pPr algn="ctr"/>
            <a:endParaRPr lang="en-GB" sz="2000" dirty="0">
              <a:latin typeface="Abadi Extra Light" panose="020B0204020104020204" pitchFamily="34" charset="0"/>
              <a:sym typeface="Wingdings" panose="05000000000000000000" pitchFamily="2" charset="2"/>
            </a:endParaRPr>
          </a:p>
          <a:p>
            <a:pPr algn="just"/>
            <a:r>
              <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What is </a:t>
            </a:r>
            <a:r>
              <a:rPr lang="en-IN"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Linear Regression ?</a:t>
            </a:r>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linearregression">
            <a:extLst>
              <a:ext uri="{FF2B5EF4-FFF2-40B4-BE49-F238E27FC236}">
                <a16:creationId xmlns:a16="http://schemas.microsoft.com/office/drawing/2014/main" id="{F2FE2E2B-4F5E-4FBA-B74D-18C123D259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5317" y="5299255"/>
            <a:ext cx="2367736" cy="156862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a:extLst>
              <a:ext uri="{FF2B5EF4-FFF2-40B4-BE49-F238E27FC236}">
                <a16:creationId xmlns:a16="http://schemas.microsoft.com/office/drawing/2014/main" id="{75FAEE71-F5F4-4903-8537-26C9ED87B0E0}"/>
              </a:ext>
            </a:extLst>
          </p:cNvPr>
          <p:cNvSpPr/>
          <p:nvPr/>
        </p:nvSpPr>
        <p:spPr>
          <a:xfrm>
            <a:off x="1872337" y="2262122"/>
            <a:ext cx="5723691" cy="738664"/>
          </a:xfrm>
          <a:prstGeom prst="rect">
            <a:avLst/>
          </a:prstGeom>
        </p:spPr>
        <p:txBody>
          <a:bodyPr wrap="square">
            <a:spAutoFit/>
          </a:bodyPr>
          <a:lstStyle/>
          <a:p>
            <a:r>
              <a:rPr lang="en-IN"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Linear Regression with SGD ?</a:t>
            </a:r>
            <a:endPar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endParaRPr lang="en-GB" b="1" u="sng" dirty="0"/>
          </a:p>
        </p:txBody>
      </p:sp>
      <p:sp>
        <p:nvSpPr>
          <p:cNvPr id="8" name="Rectangle 7">
            <a:extLst>
              <a:ext uri="{FF2B5EF4-FFF2-40B4-BE49-F238E27FC236}">
                <a16:creationId xmlns:a16="http://schemas.microsoft.com/office/drawing/2014/main" id="{0DAF5A18-386E-4E71-A63A-CE1B30C44981}"/>
              </a:ext>
            </a:extLst>
          </p:cNvPr>
          <p:cNvSpPr/>
          <p:nvPr/>
        </p:nvSpPr>
        <p:spPr>
          <a:xfrm>
            <a:off x="1872337" y="2828835"/>
            <a:ext cx="9841926" cy="1200329"/>
          </a:xfrm>
          <a:prstGeom prst="rect">
            <a:avLst/>
          </a:prstGeom>
        </p:spPr>
        <p:txBody>
          <a:bodyPr wrap="square">
            <a:spAutoFit/>
          </a:bodyPr>
          <a:lstStyle/>
          <a:p>
            <a:pPr marL="342900" indent="-342900" algn="just" fontAlgn="base">
              <a:buFont typeface="Arial" panose="020B0604020202020204" pitchFamily="34" charset="0"/>
              <a:buChar char="•"/>
            </a:pPr>
            <a:r>
              <a:rPr lang="en-GB" dirty="0">
                <a:latin typeface="Abadi Extra Light" panose="020B0204020104020204" pitchFamily="34" charset="0"/>
              </a:rPr>
              <a:t>Gradient Descent is the process of minimizing a function by following the gradients of the cost function. </a:t>
            </a:r>
            <a:r>
              <a:rPr lang="en-US" dirty="0">
                <a:latin typeface="Abadi Extra Light" panose="020B0204020104020204" pitchFamily="34" charset="0"/>
              </a:rPr>
              <a:t>In machine learning, we can use a technique that evaluates and updates the coefficients every iteration called stochastic gradient descent to minimize the error of a model on our training data.</a:t>
            </a:r>
          </a:p>
          <a:p>
            <a:pPr marL="342900" indent="-342900" algn="just" fontAlgn="base">
              <a:buFont typeface="Arial" panose="020B0604020202020204" pitchFamily="34" charset="0"/>
              <a:buChar char="•"/>
            </a:pPr>
            <a:endParaRPr lang="en-US" dirty="0">
              <a:latin typeface="Abadi Extra Light" panose="020B0204020104020204" pitchFamily="34" charset="0"/>
            </a:endParaRPr>
          </a:p>
        </p:txBody>
      </p:sp>
      <p:sp>
        <p:nvSpPr>
          <p:cNvPr id="2" name="Rectangle 1">
            <a:extLst>
              <a:ext uri="{FF2B5EF4-FFF2-40B4-BE49-F238E27FC236}">
                <a16:creationId xmlns:a16="http://schemas.microsoft.com/office/drawing/2014/main" id="{D5F2BC1C-05DC-4222-9D96-314DD21B362B}"/>
              </a:ext>
            </a:extLst>
          </p:cNvPr>
          <p:cNvSpPr/>
          <p:nvPr/>
        </p:nvSpPr>
        <p:spPr>
          <a:xfrm>
            <a:off x="1383914" y="1348655"/>
            <a:ext cx="10285572" cy="923330"/>
          </a:xfrm>
          <a:prstGeom prst="rect">
            <a:avLst/>
          </a:prstGeom>
        </p:spPr>
        <p:txBody>
          <a:bodyPr wrap="square">
            <a:spAutoFit/>
          </a:bodyPr>
          <a:lstStyle/>
          <a:p>
            <a:pPr marL="803275" indent="-265113" algn="just" defTabSz="720725">
              <a:buFont typeface="Arial" panose="020B0604020202020204" pitchFamily="34" charset="0"/>
              <a:buChar char="•"/>
            </a:pPr>
            <a:r>
              <a:rPr lang="en-US" dirty="0">
                <a:latin typeface="Abadi Extra Light" panose="020B0204020104020204" pitchFamily="34" charset="0"/>
              </a:rPr>
              <a:t>Linear regression attempts to model the relationship between two variables by fitting a linear   equation to observed data. One variable is considered to be an explanatory variable, and the other is considered to be a dependent variable.</a:t>
            </a:r>
          </a:p>
        </p:txBody>
      </p:sp>
      <p:pic>
        <p:nvPicPr>
          <p:cNvPr id="9" name="Picture 2" descr="Related image">
            <a:extLst>
              <a:ext uri="{FF2B5EF4-FFF2-40B4-BE49-F238E27FC236}">
                <a16:creationId xmlns:a16="http://schemas.microsoft.com/office/drawing/2014/main" id="{098FEF13-F790-4C21-87C9-544F493B4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7995" y="5226167"/>
            <a:ext cx="3164264" cy="16417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C865237-B063-4A43-AD2F-DC2CC92DD95E}"/>
              </a:ext>
            </a:extLst>
          </p:cNvPr>
          <p:cNvSpPr/>
          <p:nvPr/>
        </p:nvSpPr>
        <p:spPr>
          <a:xfrm>
            <a:off x="1872337" y="3785705"/>
            <a:ext cx="3236848" cy="461665"/>
          </a:xfrm>
          <a:prstGeom prst="rect">
            <a:avLst/>
          </a:prstGeom>
        </p:spPr>
        <p:txBody>
          <a:bodyPr wrap="none">
            <a:spAutoFit/>
          </a:bodyPr>
          <a:lstStyle/>
          <a:p>
            <a:r>
              <a:rPr lang="en-IN"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Least-Squares Regression</a:t>
            </a:r>
          </a:p>
        </p:txBody>
      </p:sp>
      <p:pic>
        <p:nvPicPr>
          <p:cNvPr id="11" name="Picture 2" descr="http://www.stat.yale.edu/Courses/1997-98/101/lsline.gif">
            <a:extLst>
              <a:ext uri="{FF2B5EF4-FFF2-40B4-BE49-F238E27FC236}">
                <a16:creationId xmlns:a16="http://schemas.microsoft.com/office/drawing/2014/main" id="{A6DE80AE-CDB5-42EA-9770-0EE7032790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1842" y="5246725"/>
            <a:ext cx="2770158" cy="16417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2F4F50C-EA11-49A1-9AFC-DDF81EC3E33C}"/>
              </a:ext>
            </a:extLst>
          </p:cNvPr>
          <p:cNvSpPr/>
          <p:nvPr/>
        </p:nvSpPr>
        <p:spPr>
          <a:xfrm>
            <a:off x="1006506" y="4245513"/>
            <a:ext cx="10662979" cy="923330"/>
          </a:xfrm>
          <a:prstGeom prst="rect">
            <a:avLst/>
          </a:prstGeom>
        </p:spPr>
        <p:txBody>
          <a:bodyPr wrap="square">
            <a:spAutoFit/>
          </a:bodyPr>
          <a:lstStyle/>
          <a:p>
            <a:pPr marL="1071563" indent="-354013" algn="just">
              <a:buFont typeface="Arial" panose="020B0604020202020204" pitchFamily="34" charset="0"/>
              <a:buChar char="•"/>
            </a:pPr>
            <a:r>
              <a:rPr lang="en-US" dirty="0">
                <a:latin typeface="Abadi Extra Light" panose="020B0204020104020204" pitchFamily="34" charset="0"/>
              </a:rPr>
              <a:t>The most common method for fitting a regression line is the method of least-squares. This method calculates the best-fitting line for the observed data by minimizing the sum of the squares of the vertical deviations from each data point to the line.</a:t>
            </a:r>
          </a:p>
        </p:txBody>
      </p:sp>
    </p:spTree>
    <p:extLst>
      <p:ext uri="{BB962C8B-B14F-4D97-AF65-F5344CB8AC3E}">
        <p14:creationId xmlns:p14="http://schemas.microsoft.com/office/powerpoint/2010/main" val="3606516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872337" y="239540"/>
            <a:ext cx="2790059" cy="584775"/>
          </a:xfrm>
          <a:prstGeom prst="rect">
            <a:avLst/>
          </a:prstGeom>
        </p:spPr>
        <p:txBody>
          <a:bodyPr wrap="none">
            <a:spAutoFit/>
          </a:bodyPr>
          <a:lstStyle/>
          <a:p>
            <a:r>
              <a:rPr lang="en-US"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Apache Parquet</a:t>
            </a:r>
            <a:r>
              <a:rPr lang="en-IN"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 </a:t>
            </a:r>
          </a:p>
        </p:txBody>
      </p:sp>
      <p:sp>
        <p:nvSpPr>
          <p:cNvPr id="6" name="Rectángulo 5">
            <a:extLst>
              <a:ext uri="{FF2B5EF4-FFF2-40B4-BE49-F238E27FC236}">
                <a16:creationId xmlns:a16="http://schemas.microsoft.com/office/drawing/2014/main" id="{268CDE2A-6300-46E6-AB3E-C3D386C98351}"/>
              </a:ext>
            </a:extLst>
          </p:cNvPr>
          <p:cNvSpPr/>
          <p:nvPr/>
        </p:nvSpPr>
        <p:spPr>
          <a:xfrm>
            <a:off x="2559605" y="531927"/>
            <a:ext cx="9605891" cy="4873257"/>
          </a:xfrm>
          <a:prstGeom prst="rect">
            <a:avLst/>
          </a:prstGeom>
        </p:spPr>
        <p:txBody>
          <a:bodyPr wrap="square">
            <a:spAutoFit/>
          </a:bodyPr>
          <a:lstStyle/>
          <a:p>
            <a:pPr algn="just"/>
            <a:endPar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algn="just">
              <a:lnSpc>
                <a:spcPct val="150000"/>
              </a:lnSpc>
            </a:pPr>
            <a:r>
              <a:rPr lang="en-US" sz="2000" dirty="0">
                <a:latin typeface="Abadi Extra Light" panose="020B0204020104020204" pitchFamily="34" charset="0"/>
              </a:rPr>
              <a:t>The most Apache Parquet is a columnar storage format available to any component in the Hadoop ecosystem, regardless of the data processing framework, data model, or programming language. The Parquet file format incorporates several features that support data warehouse-style operations:</a:t>
            </a:r>
          </a:p>
          <a:p>
            <a:pPr algn="just"/>
            <a:endParaRPr lang="en-US" sz="2000" dirty="0">
              <a:latin typeface="Abadi Extra Light" panose="020B0204020104020204" pitchFamily="34" charset="0"/>
            </a:endParaRP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Columnar storage layout </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Flexible compression options  </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Innovative encoding schemes </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Large file size </a:t>
            </a:r>
          </a:p>
          <a:p>
            <a:pPr marL="1071563" indent="-354013" algn="just">
              <a:lnSpc>
                <a:spcPct val="150000"/>
              </a:lnSpc>
              <a:buFont typeface="Arial" panose="020B0604020202020204" pitchFamily="34" charset="0"/>
              <a:buChar char="•"/>
            </a:pPr>
            <a:endParaRPr lang="en-US" sz="2000" dirty="0">
              <a:latin typeface="Abadi Extra Light" panose="020B0204020104020204" pitchFamily="34" charset="0"/>
            </a:endParaRPr>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119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872337" y="239540"/>
            <a:ext cx="3814634" cy="584775"/>
          </a:xfrm>
          <a:prstGeom prst="rect">
            <a:avLst/>
          </a:prstGeom>
        </p:spPr>
        <p:txBody>
          <a:bodyPr wrap="none">
            <a:spAutoFit/>
          </a:bodyPr>
          <a:lstStyle/>
          <a:p>
            <a:r>
              <a:rPr lang="en-IN"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Corpus Data Overview</a:t>
            </a:r>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8974E4D0-80DA-453E-A432-0D1644DEE1E2}"/>
              </a:ext>
            </a:extLst>
          </p:cNvPr>
          <p:cNvGraphicFramePr/>
          <p:nvPr>
            <p:extLst>
              <p:ext uri="{D42A27DB-BD31-4B8C-83A1-F6EECF244321}">
                <p14:modId xmlns:p14="http://schemas.microsoft.com/office/powerpoint/2010/main" val="2161033152"/>
              </p:ext>
            </p:extLst>
          </p:nvPr>
        </p:nvGraphicFramePr>
        <p:xfrm>
          <a:off x="8620942" y="2020542"/>
          <a:ext cx="3814634" cy="3202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Table 7">
            <a:extLst>
              <a:ext uri="{FF2B5EF4-FFF2-40B4-BE49-F238E27FC236}">
                <a16:creationId xmlns:a16="http://schemas.microsoft.com/office/drawing/2014/main" id="{9E07504D-8530-4B43-A2B7-59E7147E31E8}"/>
              </a:ext>
            </a:extLst>
          </p:cNvPr>
          <p:cNvGraphicFramePr>
            <a:graphicFrameLocks noGrp="1"/>
          </p:cNvGraphicFramePr>
          <p:nvPr>
            <p:extLst>
              <p:ext uri="{D42A27DB-BD31-4B8C-83A1-F6EECF244321}">
                <p14:modId xmlns:p14="http://schemas.microsoft.com/office/powerpoint/2010/main" val="1734879198"/>
              </p:ext>
            </p:extLst>
          </p:nvPr>
        </p:nvGraphicFramePr>
        <p:xfrm>
          <a:off x="3093902" y="1481272"/>
          <a:ext cx="5527040" cy="1483360"/>
        </p:xfrm>
        <a:graphic>
          <a:graphicData uri="http://schemas.openxmlformats.org/drawingml/2006/table">
            <a:tbl>
              <a:tblPr firstRow="1" bandRow="1">
                <a:tableStyleId>{C4B1156A-380E-4F78-BDF5-A606A8083BF9}</a:tableStyleId>
              </a:tblPr>
              <a:tblGrid>
                <a:gridCol w="2708023">
                  <a:extLst>
                    <a:ext uri="{9D8B030D-6E8A-4147-A177-3AD203B41FA5}">
                      <a16:colId xmlns:a16="http://schemas.microsoft.com/office/drawing/2014/main" val="3482944182"/>
                    </a:ext>
                  </a:extLst>
                </a:gridCol>
                <a:gridCol w="2819017">
                  <a:extLst>
                    <a:ext uri="{9D8B030D-6E8A-4147-A177-3AD203B41FA5}">
                      <a16:colId xmlns:a16="http://schemas.microsoft.com/office/drawing/2014/main" val="1759535406"/>
                    </a:ext>
                  </a:extLst>
                </a:gridCol>
              </a:tblGrid>
              <a:tr h="370840">
                <a:tc gridSpan="2">
                  <a:txBody>
                    <a:bodyPr/>
                    <a:lstStyle/>
                    <a:p>
                      <a:pPr algn="ctr"/>
                      <a:r>
                        <a:rPr lang="en-IN" dirty="0">
                          <a:latin typeface="Abadi Extra Light" panose="020B0204020104020204" pitchFamily="34" charset="0"/>
                        </a:rPr>
                        <a:t>CORPUS</a:t>
                      </a:r>
                      <a:r>
                        <a:rPr lang="en-IN" dirty="0"/>
                        <a:t> </a:t>
                      </a:r>
                      <a:r>
                        <a:rPr lang="en-IN" sz="1800" b="1" kern="1200" dirty="0">
                          <a:solidFill>
                            <a:schemeClr val="dk1"/>
                          </a:solidFill>
                          <a:latin typeface="Abadi Extra Light" panose="020B0204020104020204" pitchFamily="34" charset="0"/>
                          <a:ea typeface="+mn-ea"/>
                          <a:cs typeface="+mn-cs"/>
                        </a:rPr>
                        <a:t>DATA</a:t>
                      </a:r>
                      <a:r>
                        <a:rPr lang="en-IN" dirty="0"/>
                        <a:t> </a:t>
                      </a:r>
                    </a:p>
                  </a:txBody>
                  <a:tcPr/>
                </a:tc>
                <a:tc hMerge="1">
                  <a:txBody>
                    <a:bodyPr/>
                    <a:lstStyle/>
                    <a:p>
                      <a:endParaRPr lang="en-IN" dirty="0"/>
                    </a:p>
                  </a:txBody>
                  <a:tcPr/>
                </a:tc>
                <a:extLst>
                  <a:ext uri="{0D108BD9-81ED-4DB2-BD59-A6C34878D82A}">
                    <a16:rowId xmlns:a16="http://schemas.microsoft.com/office/drawing/2014/main" val="299231112"/>
                  </a:ext>
                </a:extLst>
              </a:tr>
              <a:tr h="370840">
                <a:tc>
                  <a:txBody>
                    <a:bodyPr/>
                    <a:lstStyle/>
                    <a:p>
                      <a:r>
                        <a:rPr lang="en-IN" sz="1800" b="1" kern="1200" dirty="0">
                          <a:solidFill>
                            <a:schemeClr val="dk1"/>
                          </a:solidFill>
                          <a:latin typeface="Abadi Extra Light" panose="020B0204020104020204" pitchFamily="34" charset="0"/>
                          <a:ea typeface="+mn-ea"/>
                          <a:cs typeface="+mn-cs"/>
                        </a:rPr>
                        <a:t>Jokes</a:t>
                      </a:r>
                    </a:p>
                  </a:txBody>
                  <a:tcPr/>
                </a:tc>
                <a:tc>
                  <a:txBody>
                    <a:bodyPr/>
                    <a:lstStyle/>
                    <a:p>
                      <a:r>
                        <a:rPr lang="en-IN" sz="1800" b="1" kern="1200" dirty="0">
                          <a:solidFill>
                            <a:schemeClr val="dk1"/>
                          </a:solidFill>
                          <a:latin typeface="Abadi Extra Light" panose="020B0204020104020204" pitchFamily="34" charset="0"/>
                          <a:ea typeface="+mn-ea"/>
                          <a:cs typeface="+mn-cs"/>
                        </a:rPr>
                        <a:t>581.250</a:t>
                      </a:r>
                    </a:p>
                  </a:txBody>
                  <a:tcPr/>
                </a:tc>
                <a:extLst>
                  <a:ext uri="{0D108BD9-81ED-4DB2-BD59-A6C34878D82A}">
                    <a16:rowId xmlns:a16="http://schemas.microsoft.com/office/drawing/2014/main" val="1817531949"/>
                  </a:ext>
                </a:extLst>
              </a:tr>
              <a:tr h="370840">
                <a:tc>
                  <a:txBody>
                    <a:bodyPr/>
                    <a:lstStyle/>
                    <a:p>
                      <a:pPr marL="0" algn="l" defTabSz="914400" rtl="0" eaLnBrk="1" latinLnBrk="0" hangingPunct="1"/>
                      <a:r>
                        <a:rPr lang="en-IN" sz="1800" b="1" kern="1200" dirty="0">
                          <a:solidFill>
                            <a:schemeClr val="dk1"/>
                          </a:solidFill>
                          <a:latin typeface="Abadi Extra Light" panose="020B0204020104020204" pitchFamily="34" charset="0"/>
                          <a:ea typeface="+mn-ea"/>
                          <a:cs typeface="+mn-cs"/>
                        </a:rPr>
                        <a:t>Others</a:t>
                      </a:r>
                    </a:p>
                  </a:txBody>
                  <a:tcPr/>
                </a:tc>
                <a:tc>
                  <a:txBody>
                    <a:bodyPr/>
                    <a:lstStyle/>
                    <a:p>
                      <a:pPr marL="0" algn="l" defTabSz="914400" rtl="0" eaLnBrk="1" latinLnBrk="0" hangingPunct="1"/>
                      <a:r>
                        <a:rPr lang="en-IN" sz="1800" b="1" kern="1200" dirty="0">
                          <a:solidFill>
                            <a:schemeClr val="dk1"/>
                          </a:solidFill>
                          <a:latin typeface="Abadi Extra Light" panose="020B0204020104020204" pitchFamily="34" charset="0"/>
                          <a:ea typeface="+mn-ea"/>
                          <a:cs typeface="+mn-cs"/>
                        </a:rPr>
                        <a:t>398’840.288</a:t>
                      </a:r>
                    </a:p>
                  </a:txBody>
                  <a:tcPr/>
                </a:tc>
                <a:extLst>
                  <a:ext uri="{0D108BD9-81ED-4DB2-BD59-A6C34878D82A}">
                    <a16:rowId xmlns:a16="http://schemas.microsoft.com/office/drawing/2014/main" val="788376497"/>
                  </a:ext>
                </a:extLst>
              </a:tr>
              <a:tr h="370840">
                <a:tc>
                  <a:txBody>
                    <a:bodyPr/>
                    <a:lstStyle/>
                    <a:p>
                      <a:pPr marL="0" algn="l" defTabSz="914400" rtl="0" eaLnBrk="1" latinLnBrk="0" hangingPunct="1"/>
                      <a:r>
                        <a:rPr lang="en-IN" sz="1800" b="1" kern="1200" dirty="0">
                          <a:solidFill>
                            <a:schemeClr val="dk1"/>
                          </a:solidFill>
                          <a:latin typeface="Abadi Extra Light" panose="020B0204020104020204" pitchFamily="34" charset="0"/>
                          <a:ea typeface="+mn-ea"/>
                          <a:cs typeface="+mn-cs"/>
                        </a:rPr>
                        <a:t>Total</a:t>
                      </a:r>
                    </a:p>
                  </a:txBody>
                  <a:tcPr/>
                </a:tc>
                <a:tc>
                  <a:txBody>
                    <a:bodyPr/>
                    <a:lstStyle/>
                    <a:p>
                      <a:pPr marL="0" algn="l" defTabSz="914400" rtl="0" eaLnBrk="1" latinLnBrk="0" hangingPunct="1"/>
                      <a:r>
                        <a:rPr lang="en-IN" sz="1800" b="1" kern="1200" dirty="0">
                          <a:solidFill>
                            <a:schemeClr val="dk1"/>
                          </a:solidFill>
                          <a:latin typeface="Abadi Extra Light" panose="020B0204020104020204" pitchFamily="34" charset="0"/>
                          <a:ea typeface="+mn-ea"/>
                          <a:cs typeface="+mn-cs"/>
                        </a:rPr>
                        <a:t>399’421.538</a:t>
                      </a:r>
                    </a:p>
                  </a:txBody>
                  <a:tcPr/>
                </a:tc>
                <a:extLst>
                  <a:ext uri="{0D108BD9-81ED-4DB2-BD59-A6C34878D82A}">
                    <a16:rowId xmlns:a16="http://schemas.microsoft.com/office/drawing/2014/main" val="3396599503"/>
                  </a:ext>
                </a:extLst>
              </a:tr>
            </a:tbl>
          </a:graphicData>
        </a:graphic>
      </p:graphicFrame>
      <p:sp>
        <p:nvSpPr>
          <p:cNvPr id="10" name="Rectangle 9">
            <a:extLst>
              <a:ext uri="{FF2B5EF4-FFF2-40B4-BE49-F238E27FC236}">
                <a16:creationId xmlns:a16="http://schemas.microsoft.com/office/drawing/2014/main" id="{81E20B75-FBF0-4BB9-A1E6-0E99CD50064A}"/>
              </a:ext>
            </a:extLst>
          </p:cNvPr>
          <p:cNvSpPr/>
          <p:nvPr/>
        </p:nvSpPr>
        <p:spPr>
          <a:xfrm>
            <a:off x="9649419" y="1914041"/>
            <a:ext cx="1757680" cy="2844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Subreddit</a:t>
            </a:r>
          </a:p>
        </p:txBody>
      </p:sp>
      <p:pic>
        <p:nvPicPr>
          <p:cNvPr id="12" name="Graphic 11" descr="Grinning Face with No Fill">
            <a:extLst>
              <a:ext uri="{FF2B5EF4-FFF2-40B4-BE49-F238E27FC236}">
                <a16:creationId xmlns:a16="http://schemas.microsoft.com/office/drawing/2014/main" id="{6B02E59C-527A-4556-B869-45C88DDD5AB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1059" y="4893850"/>
            <a:ext cx="914400" cy="914400"/>
          </a:xfrm>
          <a:prstGeom prst="rect">
            <a:avLst/>
          </a:prstGeom>
        </p:spPr>
      </p:pic>
      <p:graphicFrame>
        <p:nvGraphicFramePr>
          <p:cNvPr id="19" name="Table 18">
            <a:extLst>
              <a:ext uri="{FF2B5EF4-FFF2-40B4-BE49-F238E27FC236}">
                <a16:creationId xmlns:a16="http://schemas.microsoft.com/office/drawing/2014/main" id="{C41CCC37-0C0A-4CD9-96A2-CF7078797329}"/>
              </a:ext>
            </a:extLst>
          </p:cNvPr>
          <p:cNvGraphicFramePr>
            <a:graphicFrameLocks noGrp="1"/>
          </p:cNvGraphicFramePr>
          <p:nvPr>
            <p:extLst>
              <p:ext uri="{D42A27DB-BD31-4B8C-83A1-F6EECF244321}">
                <p14:modId xmlns:p14="http://schemas.microsoft.com/office/powerpoint/2010/main" val="1533134734"/>
              </p:ext>
            </p:extLst>
          </p:nvPr>
        </p:nvGraphicFramePr>
        <p:xfrm>
          <a:off x="3093902" y="2968308"/>
          <a:ext cx="5527040" cy="1854200"/>
        </p:xfrm>
        <a:graphic>
          <a:graphicData uri="http://schemas.openxmlformats.org/drawingml/2006/table">
            <a:tbl>
              <a:tblPr firstRow="1" bandRow="1">
                <a:tableStyleId>{C4B1156A-380E-4F78-BDF5-A606A8083BF9}</a:tableStyleId>
              </a:tblPr>
              <a:tblGrid>
                <a:gridCol w="2702560">
                  <a:extLst>
                    <a:ext uri="{9D8B030D-6E8A-4147-A177-3AD203B41FA5}">
                      <a16:colId xmlns:a16="http://schemas.microsoft.com/office/drawing/2014/main" val="3265131708"/>
                    </a:ext>
                  </a:extLst>
                </a:gridCol>
                <a:gridCol w="2824480">
                  <a:extLst>
                    <a:ext uri="{9D8B030D-6E8A-4147-A177-3AD203B41FA5}">
                      <a16:colId xmlns:a16="http://schemas.microsoft.com/office/drawing/2014/main" val="525625905"/>
                    </a:ext>
                  </a:extLst>
                </a:gridCol>
              </a:tblGrid>
              <a:tr h="370840">
                <a:tc gridSpan="2">
                  <a:txBody>
                    <a:bodyPr/>
                    <a:lstStyle/>
                    <a:p>
                      <a:pPr algn="ctr"/>
                      <a:r>
                        <a:rPr lang="en-IN" sz="1800" b="1" kern="1200" dirty="0">
                          <a:solidFill>
                            <a:schemeClr val="dk1"/>
                          </a:solidFill>
                          <a:latin typeface="Abadi Extra Light" panose="020B0204020104020204" pitchFamily="34" charset="0"/>
                          <a:ea typeface="+mn-ea"/>
                          <a:cs typeface="+mn-cs"/>
                        </a:rPr>
                        <a:t>JOKES DATA STATISTICS (score)</a:t>
                      </a:r>
                    </a:p>
                  </a:txBody>
                  <a:tcPr/>
                </a:tc>
                <a:tc hMerge="1">
                  <a:txBody>
                    <a:bodyPr/>
                    <a:lstStyle/>
                    <a:p>
                      <a:endParaRPr lang="en-IN" dirty="0"/>
                    </a:p>
                  </a:txBody>
                  <a:tcPr/>
                </a:tc>
                <a:extLst>
                  <a:ext uri="{0D108BD9-81ED-4DB2-BD59-A6C34878D82A}">
                    <a16:rowId xmlns:a16="http://schemas.microsoft.com/office/drawing/2014/main" val="497593039"/>
                  </a:ext>
                </a:extLst>
              </a:tr>
              <a:tr h="370840">
                <a:tc>
                  <a:txBody>
                    <a:bodyPr/>
                    <a:lstStyle/>
                    <a:p>
                      <a:r>
                        <a:rPr lang="en-IN" dirty="0"/>
                        <a:t>mean</a:t>
                      </a:r>
                    </a:p>
                  </a:txBody>
                  <a:tcPr/>
                </a:tc>
                <a:tc>
                  <a:txBody>
                    <a:bodyPr/>
                    <a:lstStyle/>
                    <a:p>
                      <a:r>
                        <a:rPr lang="en-IN" dirty="0"/>
                        <a:t>84.25789075268817</a:t>
                      </a:r>
                    </a:p>
                  </a:txBody>
                  <a:tcPr/>
                </a:tc>
                <a:extLst>
                  <a:ext uri="{0D108BD9-81ED-4DB2-BD59-A6C34878D82A}">
                    <a16:rowId xmlns:a16="http://schemas.microsoft.com/office/drawing/2014/main" val="67472009"/>
                  </a:ext>
                </a:extLst>
              </a:tr>
              <a:tr h="370840">
                <a:tc>
                  <a:txBody>
                    <a:bodyPr/>
                    <a:lstStyle/>
                    <a:p>
                      <a:r>
                        <a:rPr lang="en-IN" dirty="0" err="1"/>
                        <a:t>stddev</a:t>
                      </a:r>
                      <a:endParaRPr lang="en-IN" dirty="0"/>
                    </a:p>
                  </a:txBody>
                  <a:tcPr/>
                </a:tc>
                <a:tc>
                  <a:txBody>
                    <a:bodyPr/>
                    <a:lstStyle/>
                    <a:p>
                      <a:r>
                        <a:rPr lang="en-IN" dirty="0"/>
                        <a:t>987.2982631018587</a:t>
                      </a:r>
                    </a:p>
                  </a:txBody>
                  <a:tcPr/>
                </a:tc>
                <a:extLst>
                  <a:ext uri="{0D108BD9-81ED-4DB2-BD59-A6C34878D82A}">
                    <a16:rowId xmlns:a16="http://schemas.microsoft.com/office/drawing/2014/main" val="2025290467"/>
                  </a:ext>
                </a:extLst>
              </a:tr>
              <a:tr h="370840">
                <a:tc>
                  <a:txBody>
                    <a:bodyPr/>
                    <a:lstStyle/>
                    <a:p>
                      <a:r>
                        <a:rPr lang="en-IN" dirty="0"/>
                        <a:t>min</a:t>
                      </a:r>
                    </a:p>
                  </a:txBody>
                  <a:tcPr/>
                </a:tc>
                <a:tc>
                  <a:txBody>
                    <a:bodyPr/>
                    <a:lstStyle/>
                    <a:p>
                      <a:r>
                        <a:rPr lang="en-IN" dirty="0"/>
                        <a:t>0</a:t>
                      </a:r>
                    </a:p>
                  </a:txBody>
                  <a:tcPr/>
                </a:tc>
                <a:extLst>
                  <a:ext uri="{0D108BD9-81ED-4DB2-BD59-A6C34878D82A}">
                    <a16:rowId xmlns:a16="http://schemas.microsoft.com/office/drawing/2014/main" val="1080911302"/>
                  </a:ext>
                </a:extLst>
              </a:tr>
              <a:tr h="370840">
                <a:tc>
                  <a:txBody>
                    <a:bodyPr/>
                    <a:lstStyle/>
                    <a:p>
                      <a:r>
                        <a:rPr lang="en-IN" dirty="0"/>
                        <a:t>max</a:t>
                      </a:r>
                    </a:p>
                  </a:txBody>
                  <a:tcPr/>
                </a:tc>
                <a:tc>
                  <a:txBody>
                    <a:bodyPr/>
                    <a:lstStyle/>
                    <a:p>
                      <a:r>
                        <a:rPr lang="en-IN" dirty="0"/>
                        <a:t>95.020</a:t>
                      </a:r>
                    </a:p>
                  </a:txBody>
                  <a:tcPr/>
                </a:tc>
                <a:extLst>
                  <a:ext uri="{0D108BD9-81ED-4DB2-BD59-A6C34878D82A}">
                    <a16:rowId xmlns:a16="http://schemas.microsoft.com/office/drawing/2014/main" val="1895862966"/>
                  </a:ext>
                </a:extLst>
              </a:tr>
            </a:tbl>
          </a:graphicData>
        </a:graphic>
      </p:graphicFrame>
      <p:sp>
        <p:nvSpPr>
          <p:cNvPr id="3" name="CuadroTexto 2">
            <a:extLst>
              <a:ext uri="{FF2B5EF4-FFF2-40B4-BE49-F238E27FC236}">
                <a16:creationId xmlns:a16="http://schemas.microsoft.com/office/drawing/2014/main" id="{4FECB17A-E4C7-494C-A845-A030ABBB45E7}"/>
              </a:ext>
            </a:extLst>
          </p:cNvPr>
          <p:cNvSpPr txBox="1"/>
          <p:nvPr/>
        </p:nvSpPr>
        <p:spPr>
          <a:xfrm>
            <a:off x="4379496" y="5485084"/>
            <a:ext cx="4700336" cy="646331"/>
          </a:xfrm>
          <a:prstGeom prst="rect">
            <a:avLst/>
          </a:prstGeom>
          <a:noFill/>
        </p:spPr>
        <p:txBody>
          <a:bodyPr wrap="square" rtlCol="0">
            <a:spAutoFit/>
          </a:bodyPr>
          <a:lstStyle/>
          <a:p>
            <a:r>
              <a:rPr lang="es-CO" sz="2400" b="1" dirty="0" err="1">
                <a:latin typeface="Abadi Extra Light" panose="020B0204020104020204" pitchFamily="34" charset="0"/>
              </a:rPr>
              <a:t>Jokes</a:t>
            </a:r>
            <a:r>
              <a:rPr lang="es-CO" sz="2400" b="1" dirty="0">
                <a:latin typeface="Abadi Extra Light" panose="020B0204020104020204" pitchFamily="34" charset="0"/>
              </a:rPr>
              <a:t> = </a:t>
            </a:r>
            <a:r>
              <a:rPr lang="es-CO" sz="3600" b="1" dirty="0">
                <a:solidFill>
                  <a:srgbClr val="C00000"/>
                </a:solidFill>
                <a:latin typeface="Abadi Extra Light" panose="020B0204020104020204" pitchFamily="34" charset="0"/>
              </a:rPr>
              <a:t>0,15% </a:t>
            </a:r>
            <a:r>
              <a:rPr lang="es-CO" sz="2400" b="1" dirty="0" err="1">
                <a:latin typeface="Abadi Extra Light" panose="020B0204020104020204" pitchFamily="34" charset="0"/>
              </a:rPr>
              <a:t>of</a:t>
            </a:r>
            <a:r>
              <a:rPr lang="es-CO" sz="2400" b="1" dirty="0">
                <a:latin typeface="Abadi Extra Light" panose="020B0204020104020204" pitchFamily="34" charset="0"/>
              </a:rPr>
              <a:t> total corpus</a:t>
            </a:r>
            <a:endParaRPr lang="en-GB" sz="2400" b="1" dirty="0">
              <a:latin typeface="Abadi Extra Light" panose="020B0204020104020204" pitchFamily="34" charset="0"/>
            </a:endParaRPr>
          </a:p>
        </p:txBody>
      </p:sp>
    </p:spTree>
    <p:extLst>
      <p:ext uri="{BB962C8B-B14F-4D97-AF65-F5344CB8AC3E}">
        <p14:creationId xmlns:p14="http://schemas.microsoft.com/office/powerpoint/2010/main" val="25309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872337" y="239540"/>
            <a:ext cx="2985369" cy="584775"/>
          </a:xfrm>
          <a:prstGeom prst="rect">
            <a:avLst/>
          </a:prstGeom>
        </p:spPr>
        <p:txBody>
          <a:bodyPr wrap="none">
            <a:spAutoFit/>
          </a:bodyPr>
          <a:lstStyle/>
          <a:p>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Basic Architecture</a:t>
            </a:r>
            <a:endParaRPr lang="en-GB" b="1" u="sng" dirty="0"/>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https://camo.githubusercontent.com/24f1fd74685da787aa397eec866c6b394b875783/687474703a2f2f766b6e696768742e6f72672f756e70657564656d6174682f6173736574732f696d616765732f6465736372697074696f6e5f6f665f726174696f5f6c6561726e696e675f666f725f6e6c705f6a6f6b65732e737667">
            <a:extLst>
              <a:ext uri="{FF2B5EF4-FFF2-40B4-BE49-F238E27FC236}">
                <a16:creationId xmlns:a16="http://schemas.microsoft.com/office/drawing/2014/main" id="{F966D30D-A29C-4699-89FD-D592E22023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Graphic 3">
            <a:extLst>
              <a:ext uri="{FF2B5EF4-FFF2-40B4-BE49-F238E27FC236}">
                <a16:creationId xmlns:a16="http://schemas.microsoft.com/office/drawing/2014/main" id="{792C1DCD-1686-4806-9829-D094550B068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2564" y="728871"/>
            <a:ext cx="9378759" cy="4505739"/>
          </a:xfrm>
          <a:prstGeom prst="rect">
            <a:avLst/>
          </a:prstGeom>
        </p:spPr>
      </p:pic>
    </p:spTree>
    <p:extLst>
      <p:ext uri="{BB962C8B-B14F-4D97-AF65-F5344CB8AC3E}">
        <p14:creationId xmlns:p14="http://schemas.microsoft.com/office/powerpoint/2010/main" val="279911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872337" y="239540"/>
            <a:ext cx="4404796" cy="954107"/>
          </a:xfrm>
          <a:prstGeom prst="rect">
            <a:avLst/>
          </a:prstGeom>
        </p:spPr>
        <p:txBody>
          <a:bodyPr wrap="none">
            <a:spAutoFit/>
          </a:bodyPr>
          <a:lstStyle/>
          <a:p>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Overview </a:t>
            </a:r>
            <a:r>
              <a:rPr lang="es-CO" sz="3200" b="1" u="sng" dirty="0" err="1">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of</a:t>
            </a:r>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 </a:t>
            </a:r>
            <a:r>
              <a:rPr lang="es-CO" sz="3200" b="1" u="sng" dirty="0" err="1">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our</a:t>
            </a:r>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 </a:t>
            </a:r>
            <a:r>
              <a:rPr lang="es-CO" sz="3200" b="1" u="sng" dirty="0" err="1">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Dictionary</a:t>
            </a:r>
            <a:endPar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r>
              <a:rPr lang="es-CO" sz="24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Content </a:t>
            </a:r>
            <a:r>
              <a:rPr lang="es-CO" sz="2400" b="1" u="sng" dirty="0" err="1">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based</a:t>
            </a:r>
            <a:r>
              <a:rPr lang="es-CO" sz="24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 </a:t>
            </a:r>
            <a:r>
              <a:rPr lang="es-CO" sz="2400" b="1" u="sng" dirty="0" err="1">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feature</a:t>
            </a:r>
            <a:r>
              <a:rPr lang="es-CO" sz="24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 (</a:t>
            </a:r>
            <a:r>
              <a:rPr lang="es-CO" sz="2400" b="1" u="sng" dirty="0" err="1">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dic_score</a:t>
            </a:r>
            <a:r>
              <a:rPr lang="es-CO" sz="24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a:t>
            </a:r>
            <a:endParaRPr lang="en-GB" sz="1400" b="1" u="sng" dirty="0"/>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https://camo.githubusercontent.com/24f1fd74685da787aa397eec866c6b394b875783/687474703a2f2f766b6e696768742e6f72672f756e70657564656d6174682f6173736574732f696d616765732f6465736372697074696f6e5f6f665f726174696f5f6c6561726e696e675f666f725f6e6c705f6a6f6b65732e737667">
            <a:extLst>
              <a:ext uri="{FF2B5EF4-FFF2-40B4-BE49-F238E27FC236}">
                <a16:creationId xmlns:a16="http://schemas.microsoft.com/office/drawing/2014/main" id="{F966D30D-A29C-4699-89FD-D592E22023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ángulo 5">
            <a:extLst>
              <a:ext uri="{FF2B5EF4-FFF2-40B4-BE49-F238E27FC236}">
                <a16:creationId xmlns:a16="http://schemas.microsoft.com/office/drawing/2014/main" id="{24547732-C1C0-4ACB-B112-D731A2AC163C}"/>
              </a:ext>
            </a:extLst>
          </p:cNvPr>
          <p:cNvSpPr/>
          <p:nvPr/>
        </p:nvSpPr>
        <p:spPr>
          <a:xfrm>
            <a:off x="3070953" y="913939"/>
            <a:ext cx="4141206" cy="5334922"/>
          </a:xfrm>
          <a:prstGeom prst="rect">
            <a:avLst/>
          </a:prstGeom>
        </p:spPr>
        <p:txBody>
          <a:bodyPr wrap="square">
            <a:spAutoFit/>
          </a:bodyPr>
          <a:lstStyle/>
          <a:p>
            <a:pPr algn="just"/>
            <a:endPar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algn="just"/>
            <a:endParaRPr lang="en-US" sz="2000" dirty="0">
              <a:latin typeface="Abadi Extra Light" panose="020B0204020104020204" pitchFamily="34" charset="0"/>
            </a:endParaRP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Swear Words</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Adult Slang</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Nationalities</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Animals</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Superheroes/villains</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Disney characters</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High score joke words</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Cartoons</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Movie characters </a:t>
            </a:r>
          </a:p>
          <a:p>
            <a:pPr marL="1071563" indent="-354013" algn="just">
              <a:lnSpc>
                <a:spcPct val="150000"/>
              </a:lnSpc>
              <a:buFont typeface="Arial" panose="020B0604020202020204" pitchFamily="34" charset="0"/>
              <a:buChar char="•"/>
            </a:pPr>
            <a:endParaRPr lang="en-US" sz="2000" dirty="0">
              <a:latin typeface="Abadi Extra Light" panose="020B0204020104020204" pitchFamily="34" charset="0"/>
            </a:endParaRPr>
          </a:p>
        </p:txBody>
      </p:sp>
      <p:pic>
        <p:nvPicPr>
          <p:cNvPr id="2050" name="Picture 2" descr="Related image">
            <a:extLst>
              <a:ext uri="{FF2B5EF4-FFF2-40B4-BE49-F238E27FC236}">
                <a16:creationId xmlns:a16="http://schemas.microsoft.com/office/drawing/2014/main" id="{84846CAC-45D2-4F7E-8720-AC28DAA64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4410" y="2126615"/>
            <a:ext cx="22669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a:extLst>
              <a:ext uri="{FF2B5EF4-FFF2-40B4-BE49-F238E27FC236}">
                <a16:creationId xmlns:a16="http://schemas.microsoft.com/office/drawing/2014/main" id="{F9FF0C52-84E9-47D4-AE64-A9CF225F43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1870" y="4640918"/>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disney cartoons characters">
            <a:extLst>
              <a:ext uri="{FF2B5EF4-FFF2-40B4-BE49-F238E27FC236}">
                <a16:creationId xmlns:a16="http://schemas.microsoft.com/office/drawing/2014/main" id="{4FB909C5-AEF5-48D4-A2BF-58983CE70F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50110" y="366411"/>
            <a:ext cx="2559883" cy="191991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a:extLst>
              <a:ext uri="{FF2B5EF4-FFF2-40B4-BE49-F238E27FC236}">
                <a16:creationId xmlns:a16="http://schemas.microsoft.com/office/drawing/2014/main" id="{C93A0B1B-4C9E-472C-8D85-12403D978E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8464" y="2238375"/>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nationality">
            <a:extLst>
              <a:ext uri="{FF2B5EF4-FFF2-40B4-BE49-F238E27FC236}">
                <a16:creationId xmlns:a16="http://schemas.microsoft.com/office/drawing/2014/main" id="{0C73BF3F-F441-47EE-A53E-66618039BA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4965" y="531927"/>
            <a:ext cx="2654749" cy="146959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swear words">
            <a:extLst>
              <a:ext uri="{FF2B5EF4-FFF2-40B4-BE49-F238E27FC236}">
                <a16:creationId xmlns:a16="http://schemas.microsoft.com/office/drawing/2014/main" id="{F9C0AEC5-53D3-48FF-BB19-B90B3E674B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5427" y="5174516"/>
            <a:ext cx="2703355" cy="1683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9413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1662</TotalTime>
  <Words>1390</Words>
  <Application>Microsoft Office PowerPoint</Application>
  <PresentationFormat>Panorámica</PresentationFormat>
  <Paragraphs>233</Paragraphs>
  <Slides>24</Slides>
  <Notes>23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Microsoft JhengHei</vt:lpstr>
      <vt:lpstr>Abadi Extra Light</vt:lpstr>
      <vt:lpstr>Arial</vt:lpstr>
      <vt:lpstr>Calibri</vt:lpstr>
      <vt:lpstr>Calibri Light</vt:lpstr>
      <vt:lpstr>Consolas</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Overview of the Project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Improvement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Sebastián Laverde Alfonso</dc:creator>
  <cp:lastModifiedBy>Sebastián Laverde Alfonso</cp:lastModifiedBy>
  <cp:revision>122</cp:revision>
  <dcterms:created xsi:type="dcterms:W3CDTF">2018-04-29T12:49:58Z</dcterms:created>
  <dcterms:modified xsi:type="dcterms:W3CDTF">2018-07-09T10:13:46Z</dcterms:modified>
</cp:coreProperties>
</file>