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6" r:id="rId15"/>
    <p:sldId id="25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4727-9B6E-4BDA-BB2C-7FCFC43E9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13408-0D5C-416B-8E1B-335909E1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EEA05-8764-4C03-9AB1-E1563826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A68E-E568-4491-8CB4-442A43E1DAD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34B6-3251-417C-81F3-7F3017E5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9DC1C-93E2-4FA4-A406-75E4BFA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607-1677-40AD-81B4-C0F6F24F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1252-4494-4A35-957E-1F91AE54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5D9C4-06BB-4AC7-A1CD-E853548A1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E012E-BAD3-4BB4-A944-D1B38AC0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A68E-E568-4491-8CB4-442A43E1DAD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C7487-704E-4EA2-8372-636EE5A8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20348-183E-4237-BC26-609608CA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607-1677-40AD-81B4-C0F6F24F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8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4C414-6029-4443-A1AC-2797FAFA1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C5966-96AF-44F2-A558-41C479F31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13ED9-074A-49B7-A34F-2F6A8D84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A68E-E568-4491-8CB4-442A43E1DAD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1AB1-CCE7-4C02-B92A-5EA7EEE3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9D312-11EB-4803-B944-32AAB16E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607-1677-40AD-81B4-C0F6F24F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8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DB47-7740-47F2-BC30-7F93408D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5D6D-50C5-41FD-AD70-9C814AB3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FEB54-0080-4C8A-9D9E-C0DB55C7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A68E-E568-4491-8CB4-442A43E1DAD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438EA-D25C-453D-8020-5A9790C8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9FB84-DD1F-4AE3-9BC0-3E138D5C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607-1677-40AD-81B4-C0F6F24F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3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0D64-82CC-4A6D-8402-ED2A9686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10E81-8EF1-4323-B41B-4AE1B2977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93FA5-4F6B-4747-9CC6-CD92600B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A68E-E568-4491-8CB4-442A43E1DAD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794D6-7171-43CE-B46E-495D0889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BA7B8-6B30-4BE7-AB5F-8AFD9151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607-1677-40AD-81B4-C0F6F24F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5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C40E-DEF6-4925-A56D-22C961D5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AC82-3DCC-4F12-A91F-B4363872C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4F3C8-0A45-47E7-B752-CEB1E0B54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94F4F-8171-4E41-803B-285EA0D4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A68E-E568-4491-8CB4-442A43E1DAD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F2FAA-71DE-48D2-BBE4-8CCAC05D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A07E7-E5BD-4547-BAEF-FB8B6219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607-1677-40AD-81B4-C0F6F24F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1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35C3-B470-47A4-BA2E-E1EC0AE3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DC22-114F-44CC-A842-240CC9CDE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D324B-BA41-4F37-9FFE-7EF461ED8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4D993-17F7-416B-A5E0-284AED97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A68E-E568-4491-8CB4-442A43E1DAD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7863D-D6DA-4BFD-B482-6C4B0504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96AB4-4E0E-42CF-973F-A922FB6F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607-1677-40AD-81B4-C0F6F24F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1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1004-BF19-4265-859D-8F50D31B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A2BEE-6B62-4054-B541-C940428E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4E55-F5B3-4C9A-A63C-F353AE6EB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26B29-CAEF-4B5E-B0FF-B9316E72C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4ADFE-5B89-4619-B841-9B22A05CC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C34BD-D2C6-4D0E-844D-915F3001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A68E-E568-4491-8CB4-442A43E1DAD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92C0B-57DC-4F0A-ADBC-9AAF0396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6A83F-75E2-4488-A47A-3BCEFE7D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607-1677-40AD-81B4-C0F6F24F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2636-2137-4D8E-8435-CE2575B3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532183"/>
          </a:xfrm>
        </p:spPr>
        <p:txBody>
          <a:bodyPr>
            <a:noAutofit/>
          </a:bodyPr>
          <a:lstStyle>
            <a:lvl1pPr algn="ctr">
              <a:defRPr sz="2800" b="1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325C9-FC13-4BEE-BA36-C7B0465A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A68E-E568-4491-8CB4-442A43E1DAD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1BAFB-05D0-48F3-8E6C-70D83707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79A23-9F0D-4484-98C0-01E66D52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607-1677-40AD-81B4-C0F6F24F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B1D08-9059-4D11-A32C-CF57C909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A68E-E568-4491-8CB4-442A43E1DAD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F651C-E358-43ED-A741-68A297A5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27BAC-E825-4350-B73A-13669B62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607-1677-40AD-81B4-C0F6F24F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2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643E-78D9-4165-8983-A1A93105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FBD5E-1C3E-4BA7-ADDC-39851AC0B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2D50D-98E0-486C-B1B0-B7F53A1C6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438D3-3ED8-4243-9CCB-EDA7D8F4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A68E-E568-4491-8CB4-442A43E1DAD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AE06A-2497-43E9-B963-D87799E7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71089-5111-4D36-9B2B-DE8532C1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607-1677-40AD-81B4-C0F6F24F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7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EC822-727B-439C-A21A-1DCC084B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9CD62-23CD-48CB-AA2E-13BC42848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67E3B-1829-43E6-9820-C1130E6EC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6A68E-E568-4491-8CB4-442A43E1DAD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5EA5-9DF2-4EDF-B165-C56E6E263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F219A-2A81-4E74-A581-BF4A40E84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D607-1677-40AD-81B4-C0F6F24F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2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8B390E-1E8A-4E52-B314-E7AEE6E46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377" y="517851"/>
            <a:ext cx="7548844" cy="621340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6FCFC9B-A192-4400-A6E8-20CE5717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" y="11305"/>
            <a:ext cx="12132179" cy="506546"/>
          </a:xfrm>
        </p:spPr>
        <p:txBody>
          <a:bodyPr>
            <a:normAutofit/>
          </a:bodyPr>
          <a:lstStyle/>
          <a:p>
            <a:r>
              <a:rPr lang="en-US" sz="2800" b="1" dirty="0"/>
              <a:t>C3T Joint Battlespace Information Services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2443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EA2FC4-63DC-4FE4-9ABA-4DBA41966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10" y="0"/>
            <a:ext cx="1164758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B04119-61AD-4022-A4FD-E28574C69D5B}"/>
              </a:ext>
            </a:extLst>
          </p:cNvPr>
          <p:cNvSpPr txBox="1"/>
          <p:nvPr/>
        </p:nvSpPr>
        <p:spPr>
          <a:xfrm>
            <a:off x="1846800" y="87449"/>
            <a:ext cx="81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NCDF Data Lake L4.2 Store</a:t>
            </a:r>
          </a:p>
        </p:txBody>
      </p:sp>
    </p:spTree>
    <p:extLst>
      <p:ext uri="{BB962C8B-B14F-4D97-AF65-F5344CB8AC3E}">
        <p14:creationId xmlns:p14="http://schemas.microsoft.com/office/powerpoint/2010/main" val="4133265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A711DD-335E-4E63-9A2B-C61EB0502B5D}"/>
              </a:ext>
            </a:extLst>
          </p:cNvPr>
          <p:cNvSpPr txBox="1"/>
          <p:nvPr/>
        </p:nvSpPr>
        <p:spPr>
          <a:xfrm>
            <a:off x="1846800" y="87449"/>
            <a:ext cx="81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NCDF Data Lake L4.3 Exploit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3DC596-C492-4FB5-8239-861BAD77E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631"/>
            <a:ext cx="11985697" cy="53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3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BCCAD1-B735-4FE1-B0EC-4B2A11BF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50" y="745842"/>
            <a:ext cx="9247995" cy="5970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A338C8-884F-4846-BD60-5271827588A4}"/>
              </a:ext>
            </a:extLst>
          </p:cNvPr>
          <p:cNvSpPr txBox="1"/>
          <p:nvPr/>
        </p:nvSpPr>
        <p:spPr>
          <a:xfrm>
            <a:off x="1846800" y="87449"/>
            <a:ext cx="81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NCDF Data Lake P3 2019</a:t>
            </a:r>
          </a:p>
        </p:txBody>
      </p:sp>
    </p:spTree>
    <p:extLst>
      <p:ext uri="{BB962C8B-B14F-4D97-AF65-F5344CB8AC3E}">
        <p14:creationId xmlns:p14="http://schemas.microsoft.com/office/powerpoint/2010/main" val="200026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D629B9-8556-48C5-941D-B18A73C0A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011" y="539759"/>
            <a:ext cx="9642366" cy="61360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9B26F2-77F6-4783-BD09-447603152F40}"/>
              </a:ext>
            </a:extLst>
          </p:cNvPr>
          <p:cNvSpPr txBox="1"/>
          <p:nvPr/>
        </p:nvSpPr>
        <p:spPr>
          <a:xfrm>
            <a:off x="1846800" y="87449"/>
            <a:ext cx="81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NCDF Data Lake P3 2020 (JISR)</a:t>
            </a:r>
          </a:p>
        </p:txBody>
      </p:sp>
    </p:spTree>
    <p:extLst>
      <p:ext uri="{BB962C8B-B14F-4D97-AF65-F5344CB8AC3E}">
        <p14:creationId xmlns:p14="http://schemas.microsoft.com/office/powerpoint/2010/main" val="4118324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F26A5-E5D3-4AAD-BF19-23B92DE441AD}"/>
              </a:ext>
            </a:extLst>
          </p:cNvPr>
          <p:cNvSpPr txBox="1"/>
          <p:nvPr/>
        </p:nvSpPr>
        <p:spPr>
          <a:xfrm>
            <a:off x="3995059" y="264919"/>
            <a:ext cx="81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NCDF Data Lake Business Strategy 2020 Business Strategy Inputs C2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A291E2-055F-4C53-9CDA-B13ECBAF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86" y="838907"/>
            <a:ext cx="9566871" cy="601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5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062203-7819-471C-AA70-C0F00E2E0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07" y="981013"/>
            <a:ext cx="10654963" cy="58769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1CB8219-8B56-4514-8480-72AAC153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227"/>
            <a:ext cx="12192000" cy="532183"/>
          </a:xfrm>
        </p:spPr>
        <p:txBody>
          <a:bodyPr/>
          <a:lstStyle/>
          <a:p>
            <a:r>
              <a:rPr lang="en-US" dirty="0"/>
              <a:t>NATO Core Data Framework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30716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11EB17-9B31-44CB-9D97-F3B450071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843087"/>
            <a:ext cx="10467975" cy="31718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613E71A-FAB6-4C41-ACEB-8C50FF1C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6" y="315047"/>
            <a:ext cx="12192000" cy="532183"/>
          </a:xfrm>
        </p:spPr>
        <p:txBody>
          <a:bodyPr/>
          <a:lstStyle/>
          <a:p>
            <a:r>
              <a:rPr lang="en-US" dirty="0"/>
              <a:t>NCDF Views Overview</a:t>
            </a:r>
          </a:p>
        </p:txBody>
      </p:sp>
    </p:spTree>
    <p:extLst>
      <p:ext uri="{BB962C8B-B14F-4D97-AF65-F5344CB8AC3E}">
        <p14:creationId xmlns:p14="http://schemas.microsoft.com/office/powerpoint/2010/main" val="413880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AF62F0-505B-4EC0-BCF4-8AAA82B41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46" y="1619250"/>
            <a:ext cx="11372850" cy="3619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B2A94F7-A243-4A8F-97E8-EFB896B2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C3T Joint C2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3029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569187-A614-419C-AB37-DEF134794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96" y="1296868"/>
            <a:ext cx="7772400" cy="33242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88D7B53-CDCF-492F-AB26-38668114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C3T Joint C2 Processes</a:t>
            </a:r>
          </a:p>
        </p:txBody>
      </p:sp>
    </p:spTree>
    <p:extLst>
      <p:ext uri="{BB962C8B-B14F-4D97-AF65-F5344CB8AC3E}">
        <p14:creationId xmlns:p14="http://schemas.microsoft.com/office/powerpoint/2010/main" val="24463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AE62B5-71D4-46AF-99AD-798FE945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30" y="1656638"/>
            <a:ext cx="9097042" cy="373534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71263C9-6324-4F2F-A30E-FE738201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C3T Joint Domain Services</a:t>
            </a:r>
          </a:p>
        </p:txBody>
      </p:sp>
    </p:spTree>
    <p:extLst>
      <p:ext uri="{BB962C8B-B14F-4D97-AF65-F5344CB8AC3E}">
        <p14:creationId xmlns:p14="http://schemas.microsoft.com/office/powerpoint/2010/main" val="209865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C07D3E-0265-4328-9306-B4217E340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72" y="610605"/>
            <a:ext cx="10397807" cy="644286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9C13554-3106-4FA5-817B-85155AD6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43" y="44238"/>
            <a:ext cx="12192000" cy="532183"/>
          </a:xfrm>
        </p:spPr>
        <p:txBody>
          <a:bodyPr/>
          <a:lstStyle/>
          <a:p>
            <a:r>
              <a:rPr lang="en-US" dirty="0"/>
              <a:t>DM </a:t>
            </a:r>
            <a:r>
              <a:rPr lang="en-US" dirty="0" err="1"/>
              <a:t>CaT</a:t>
            </a:r>
            <a:r>
              <a:rPr lang="en-US" dirty="0"/>
              <a:t> Business Strategy C2</a:t>
            </a:r>
          </a:p>
        </p:txBody>
      </p:sp>
    </p:spTree>
    <p:extLst>
      <p:ext uri="{BB962C8B-B14F-4D97-AF65-F5344CB8AC3E}">
        <p14:creationId xmlns:p14="http://schemas.microsoft.com/office/powerpoint/2010/main" val="50385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03D28F-C30B-4089-9DCD-5EDFD7479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66" y="855270"/>
            <a:ext cx="10728284" cy="60027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361D5F3-9622-4C4F-8FAB-E0BB84B5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805"/>
            <a:ext cx="12192000" cy="532183"/>
          </a:xfrm>
        </p:spPr>
        <p:txBody>
          <a:bodyPr/>
          <a:lstStyle/>
          <a:p>
            <a:r>
              <a:rPr lang="en-US" dirty="0"/>
              <a:t>NCDF Application Cooperation</a:t>
            </a:r>
          </a:p>
        </p:txBody>
      </p:sp>
    </p:spTree>
    <p:extLst>
      <p:ext uri="{BB962C8B-B14F-4D97-AF65-F5344CB8AC3E}">
        <p14:creationId xmlns:p14="http://schemas.microsoft.com/office/powerpoint/2010/main" val="367370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89C2BD-79B7-4902-AFD4-B2C4EB5A5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562"/>
            <a:ext cx="12192000" cy="642996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9F8E345-93F6-402F-B09F-6DAB6EFE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295"/>
            <a:ext cx="12192000" cy="532183"/>
          </a:xfrm>
        </p:spPr>
        <p:txBody>
          <a:bodyPr/>
          <a:lstStyle/>
          <a:p>
            <a:r>
              <a:rPr lang="en-US" dirty="0"/>
              <a:t>NCDF Data Lake L2</a:t>
            </a:r>
          </a:p>
        </p:txBody>
      </p:sp>
    </p:spTree>
    <p:extLst>
      <p:ext uri="{BB962C8B-B14F-4D97-AF65-F5344CB8AC3E}">
        <p14:creationId xmlns:p14="http://schemas.microsoft.com/office/powerpoint/2010/main" val="149501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C0BB3B-403C-466E-B8C8-2E5F8DFA1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29" y="668708"/>
            <a:ext cx="10605331" cy="61197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D9C84F-F16D-45C1-8A19-D3B8C1F5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532183"/>
          </a:xfrm>
        </p:spPr>
        <p:txBody>
          <a:bodyPr/>
          <a:lstStyle/>
          <a:p>
            <a:r>
              <a:rPr lang="en-US" dirty="0"/>
              <a:t>NCDF Data Lake L4.0 Use Cases</a:t>
            </a:r>
          </a:p>
        </p:txBody>
      </p:sp>
    </p:spTree>
    <p:extLst>
      <p:ext uri="{BB962C8B-B14F-4D97-AF65-F5344CB8AC3E}">
        <p14:creationId xmlns:p14="http://schemas.microsoft.com/office/powerpoint/2010/main" val="253444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047B43-29E3-4225-AE5F-B0CD5B62B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91160"/>
            <a:ext cx="9850259" cy="6566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68E6C5-DC05-4686-B995-C84CA5F05A3A}"/>
              </a:ext>
            </a:extLst>
          </p:cNvPr>
          <p:cNvSpPr txBox="1"/>
          <p:nvPr/>
        </p:nvSpPr>
        <p:spPr>
          <a:xfrm>
            <a:off x="1846800" y="87449"/>
            <a:ext cx="81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NCDF Data Lake L4.1 On-Board</a:t>
            </a:r>
          </a:p>
        </p:txBody>
      </p:sp>
    </p:spTree>
    <p:extLst>
      <p:ext uri="{BB962C8B-B14F-4D97-AF65-F5344CB8AC3E}">
        <p14:creationId xmlns:p14="http://schemas.microsoft.com/office/powerpoint/2010/main" val="422037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81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C3T Joint Battlespace Information Services</vt:lpstr>
      <vt:lpstr>C3T Joint C2 Applications</vt:lpstr>
      <vt:lpstr>C3T Joint C2 Processes</vt:lpstr>
      <vt:lpstr>C3T Joint Domain Services</vt:lpstr>
      <vt:lpstr>DM CaT Business Strategy C2</vt:lpstr>
      <vt:lpstr>NCDF Application Cooperation</vt:lpstr>
      <vt:lpstr>NCDF Data Lake L2</vt:lpstr>
      <vt:lpstr>NCDF Data Lake L4.0 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NATO Core Data Framework Architecture</vt:lpstr>
      <vt:lpstr>NCDF Views Overview</vt:lpstr>
    </vt:vector>
  </TitlesOfParts>
  <Company>Defense Information Systems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Dargan, Pamela A CTR JS J6 (USA)</dc:creator>
  <cp:lastModifiedBy>Dargan, Pamela A CTR JS J6 (USA)</cp:lastModifiedBy>
  <cp:revision>42</cp:revision>
  <dcterms:created xsi:type="dcterms:W3CDTF">2022-11-29T17:45:06Z</dcterms:created>
  <dcterms:modified xsi:type="dcterms:W3CDTF">2022-11-29T21:26:47Z</dcterms:modified>
</cp:coreProperties>
</file>