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20" autoAdjust="0"/>
    <p:restoredTop sz="78133" autoAdjust="0"/>
  </p:normalViewPr>
  <p:slideViewPr>
    <p:cSldViewPr snapToGrid="0">
      <p:cViewPr varScale="1">
        <p:scale>
          <a:sx n="78" d="100"/>
          <a:sy n="78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BBE38-1505-404F-B441-C257EDE0A271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4FB4A-913A-4A8B-96D6-4E121BE34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4FB4A-913A-4A8B-96D6-4E121BE34E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5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7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3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0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1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A74-DB5A-40E1-B8EB-C63FD65FA11B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E4520-19C8-4FE0-9A6B-D8860B9DA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9005" y="244255"/>
            <a:ext cx="10368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NATO and NCDF Semantic Reference Model (SRM)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733" y="1073767"/>
            <a:ext cx="1154853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single, comprehensive SRM for all NATO semantics is doomed to failure and is not a viable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5"/>
                </a:solidFill>
              </a:rPr>
              <a:t>Dynamic</a:t>
            </a:r>
            <a:r>
              <a:rPr lang="en-US" sz="2000" dirty="0"/>
              <a:t> environment that includes semantics from multiple SRMs is needed—this will be hard, but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STANAG 5643 will be </a:t>
            </a:r>
            <a:r>
              <a:rPr lang="en-US" sz="2000" strike="sngStrike" dirty="0"/>
              <a:t>bifurcated</a:t>
            </a:r>
            <a:r>
              <a:rPr lang="en-US" sz="2000" dirty="0">
                <a:solidFill>
                  <a:schemeClr val="accent5"/>
                </a:solidFill>
              </a:rPr>
              <a:t> independent</a:t>
            </a:r>
            <a:r>
              <a:rPr lang="en-US" sz="2000" dirty="0"/>
              <a:t> from the NATO/NCDF SRM effort—and be </a:t>
            </a:r>
            <a:r>
              <a:rPr lang="en-US" sz="2000" strike="sngStrike" dirty="0"/>
              <a:t>rewritten</a:t>
            </a:r>
            <a:r>
              <a:rPr lang="en-US" sz="2000" dirty="0"/>
              <a:t> </a:t>
            </a:r>
            <a:r>
              <a:rPr lang="en-US" sz="2000" strike="sngStrike" dirty="0"/>
              <a:t>and</a:t>
            </a:r>
            <a:r>
              <a:rPr lang="en-US" sz="2000" dirty="0"/>
              <a:t>  </a:t>
            </a:r>
            <a:r>
              <a:rPr lang="en-US" sz="2000" dirty="0">
                <a:solidFill>
                  <a:schemeClr val="accent5"/>
                </a:solidFill>
              </a:rPr>
              <a:t>referenced </a:t>
            </a:r>
            <a:r>
              <a:rPr lang="en-US" sz="2000" dirty="0"/>
              <a:t>as a COI SRM (for MIP/Land COI) </a:t>
            </a:r>
            <a:r>
              <a:rPr lang="en-US" sz="2000" dirty="0">
                <a:solidFill>
                  <a:schemeClr val="accent5"/>
                </a:solidFill>
              </a:rPr>
              <a:t>(i.e., the NATO/NCDF SRM effort will be separate from STANAG 5643)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NATO semantic environment will include a subset of MIM semantics, and likely form the initial set of NATO semantics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A goal of the NATO semantic environment is to facilitate cross-COI exchanges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/>
                </a:solidFill>
              </a:rPr>
              <a:t>Interchange can be supported by using atomic concepts, mapped to semantic meaning of data from different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COI SRMs will be </a:t>
            </a:r>
            <a:r>
              <a:rPr lang="en-US" sz="2000" strike="sngStrike" dirty="0"/>
              <a:t>governed</a:t>
            </a:r>
            <a:r>
              <a:rPr lang="en-US" sz="2000" dirty="0"/>
              <a:t> independently governed by each COI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NATO semantic environment will be governed by NATO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envisioned that a NATO semantic environment will include a core set of semantics that facilitates cross-community exchanges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Format of an SRM – No requirement for a community to represent its SRM using any particular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Every SRM should provide schema for its exchanges</a:t>
            </a:r>
          </a:p>
        </p:txBody>
      </p:sp>
    </p:spTree>
    <p:extLst>
      <p:ext uri="{BB962C8B-B14F-4D97-AF65-F5344CB8AC3E}">
        <p14:creationId xmlns:p14="http://schemas.microsoft.com/office/powerpoint/2010/main" val="105110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FC44-27B6-4164-1957-5CFD6D5C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notes/comments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5176-09A4-DCAD-E9F7-5E7AECEB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environment – to cover the whole of semantic reference models used (</a:t>
            </a:r>
            <a:r>
              <a:rPr lang="en-US" dirty="0" err="1"/>
              <a:t>Fahri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284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8602</TotalTime>
  <Words>231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New notes/comments</vt:lpstr>
    </vt:vector>
  </TitlesOfParts>
  <Company>Department of Defense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Dotson, Mark R CTR JS J6 (US)</dc:creator>
  <cp:lastModifiedBy>Charles Turnitsa</cp:lastModifiedBy>
  <cp:revision>4</cp:revision>
  <dcterms:created xsi:type="dcterms:W3CDTF">2022-07-29T14:05:34Z</dcterms:created>
  <dcterms:modified xsi:type="dcterms:W3CDTF">2022-08-11T12:26:00Z</dcterms:modified>
</cp:coreProperties>
</file>