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8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2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4777-0964-4CFD-8FDC-30A3E0CA598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6F19-3007-4E98-8DA2-1983A5A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5" y="25526"/>
            <a:ext cx="12042735" cy="68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9" y="0"/>
            <a:ext cx="8868356" cy="68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-16814"/>
            <a:ext cx="9422779" cy="68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1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58984"/>
            <a:ext cx="10983951" cy="67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7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5" y="47268"/>
            <a:ext cx="11106613" cy="68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Rush Computer Rentals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Dargan</dc:creator>
  <cp:lastModifiedBy>Pam Dargan</cp:lastModifiedBy>
  <cp:revision>13</cp:revision>
  <dcterms:created xsi:type="dcterms:W3CDTF">2023-07-10T16:42:26Z</dcterms:created>
  <dcterms:modified xsi:type="dcterms:W3CDTF">2023-07-11T02:51:13Z</dcterms:modified>
</cp:coreProperties>
</file>