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62210" autoAdjust="0"/>
  </p:normalViewPr>
  <p:slideViewPr>
    <p:cSldViewPr snapToGrid="0">
      <p:cViewPr varScale="1">
        <p:scale>
          <a:sx n="61" d="100"/>
          <a:sy n="61" d="100"/>
        </p:scale>
        <p:origin x="1608" y="66"/>
      </p:cViewPr>
      <p:guideLst/>
    </p:cSldViewPr>
  </p:slideViewPr>
  <p:notesTextViewPr>
    <p:cViewPr>
      <p:scale>
        <a:sx n="1" d="1"/>
        <a:sy n="1" d="1"/>
      </p:scale>
      <p:origin x="0" y="-631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0E19D-1429-44DD-BD3F-0C22193A954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44B20-9050-487B-BE84-14D221B7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9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focus just on the Data Lake capability, or will we be criticized for not providing detail on the Framework – so that implementation can be realized.</a:t>
            </a:r>
          </a:p>
          <a:p>
            <a:r>
              <a:rPr lang="en-US" dirty="0"/>
              <a:t>Framework – does not give implementation details.</a:t>
            </a:r>
          </a:p>
          <a:p>
            <a:r>
              <a:rPr lang="en-US" dirty="0"/>
              <a:t>Data Lake architecture, does capture some of the implementation details.</a:t>
            </a:r>
          </a:p>
          <a:p>
            <a:endParaRPr lang="en-US" dirty="0"/>
          </a:p>
          <a:p>
            <a:r>
              <a:rPr lang="en-US" dirty="0"/>
              <a:t>For CWIX-22 – we could develop a Spiral 5 architecture, and a stripped-down version for CWIX.</a:t>
            </a:r>
          </a:p>
          <a:p>
            <a:endParaRPr lang="en-US" dirty="0"/>
          </a:p>
          <a:p>
            <a:r>
              <a:rPr lang="en-US" dirty="0"/>
              <a:t>Architecture that captures basic idea of the …</a:t>
            </a:r>
          </a:p>
          <a:p>
            <a:r>
              <a:rPr lang="en-US" dirty="0"/>
              <a:t>The architecture should be developed for its own end, and not necessarily for CWIX-22</a:t>
            </a:r>
          </a:p>
          <a:p>
            <a:endParaRPr lang="en-US" dirty="0"/>
          </a:p>
          <a:p>
            <a:r>
              <a:rPr lang="en-US" dirty="0"/>
              <a:t>For CWIX-22, some description of capabilities, with reference to a Spiral 5 architecture, does need to be accomplished.</a:t>
            </a:r>
          </a:p>
          <a:p>
            <a:endParaRPr lang="en-US" dirty="0"/>
          </a:p>
          <a:p>
            <a:r>
              <a:rPr lang="en-US" dirty="0"/>
              <a:t>We can propose (Arch team, DM CAT) to show something more aligned with Spiral 5 overall.  CWIX work, separated.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44B20-9050-487B-BE84-14D221B782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It is still unclear (to me) how to interpret the Data Lake (NCDF) concept in</a:t>
            </a:r>
          </a:p>
          <a:p>
            <a:r>
              <a:rPr lang="en-US" dirty="0"/>
              <a:t>&gt; terms of the C2 system interfaces that will support service federation in a</a:t>
            </a:r>
          </a:p>
          <a:p>
            <a:r>
              <a:rPr lang="en-US" dirty="0"/>
              <a:t>&gt; Coalition mission network (which is the goal of the FMN Specifications).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For example, in the case of a Capability Developer preparing a C2 system to</a:t>
            </a:r>
          </a:p>
          <a:p>
            <a:r>
              <a:rPr lang="en-US" dirty="0"/>
              <a:t>&gt; be Sp5-ready, what additional C2 system interface(s) need to be implemented</a:t>
            </a:r>
          </a:p>
          <a:p>
            <a:r>
              <a:rPr lang="en-US" dirty="0"/>
              <a:t>&gt; in order to exchange data with a Data Lake interface on the Mission Network?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If I am supplying C2 data into this Data Lake, can I use existing interfaces</a:t>
            </a:r>
          </a:p>
          <a:p>
            <a:r>
              <a:rPr lang="en-US" dirty="0"/>
              <a:t>&gt; (defined in other FMN Sp5 SIs, such as MIP4, NVG, FFT)?  Or do I need to</a:t>
            </a:r>
          </a:p>
          <a:p>
            <a:r>
              <a:rPr lang="en-US" dirty="0"/>
              <a:t>&gt; convert data to a new format/protocol in order to feed the Data Lake?  (i.e.</a:t>
            </a:r>
          </a:p>
          <a:p>
            <a:r>
              <a:rPr lang="en-US" dirty="0"/>
              <a:t>&gt; building upon one of the questions in the original Issue description - where</a:t>
            </a:r>
          </a:p>
          <a:p>
            <a:r>
              <a:rPr lang="en-US" dirty="0"/>
              <a:t>&gt; does the responsibility for transformation sit?)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If I want to consume data from this Data Lake, do I only need to implement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support for a single interface (that will give me all data available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Comments – we only appear non-federated (i.e. Hub and Spoke) because we are dealing with one data lake currently.  If we had several data lakes, they might (if such a spec existed) federate with each other.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Be sure to differentiate between Federated Data Lake, and Federated Search.  A federation is a much different structure from a group of data lakes that share federated search.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Data Lake architecture – our responsibility.  Core Services (and FMN) are not focused yet on difference between federated system, and just federated search.  So, it is ours to interpret and define.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Overall, architecture should use abstract definition, rather than specific technology.  However, for Spiral 5, and to support CWIX, </a:t>
            </a:r>
            <a:r>
              <a:rPr lang="en-US" dirty="0" err="1"/>
              <a:t>etc</a:t>
            </a:r>
            <a:r>
              <a:rPr lang="en-US" dirty="0"/>
              <a:t>, we should talk about specific examples, so that the implementation can be understood and replicated.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44B20-9050-487B-BE84-14D221B782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4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Initially start with C1, C5 (and C2)</a:t>
            </a:r>
          </a:p>
          <a:p>
            <a:r>
              <a:rPr lang="en-US" dirty="0"/>
              <a:t>Later work with C3 and C4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44B20-9050-487B-BE84-14D221B782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8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Term – Spiral 5 – describes a single Data Lake. Without other Data lakes, it cannot federate.  But it should be planned for future versions, to be ABLE to federate.</a:t>
            </a:r>
          </a:p>
          <a:p>
            <a:r>
              <a:rPr lang="en-US" dirty="0"/>
              <a:t>Long Term – past Spiral 5 (long range, To-Be architecture)</a:t>
            </a:r>
          </a:p>
          <a:p>
            <a:endParaRPr lang="en-US" dirty="0"/>
          </a:p>
          <a:p>
            <a:r>
              <a:rPr lang="en-US" dirty="0"/>
              <a:t>Including 2 APIs – first is user facing (produce and consume) . . . </a:t>
            </a:r>
          </a:p>
          <a:p>
            <a:r>
              <a:rPr lang="en-US" dirty="0"/>
              <a:t> Produce – can inject into the data lake</a:t>
            </a:r>
          </a:p>
          <a:p>
            <a:r>
              <a:rPr lang="en-US" dirty="0"/>
              <a:t> Consumer – can consume data that exists in the data lake</a:t>
            </a:r>
          </a:p>
          <a:p>
            <a:endParaRPr lang="en-US" dirty="0"/>
          </a:p>
          <a:p>
            <a:r>
              <a:rPr lang="en-US" dirty="0"/>
              <a:t>Federated Data Lake – user is acknowledged by a single node but can consume based on search of data within other federated data lakes; federation must be discoverable (which nodes are active); a tree of data lake services. Each federate is independent. Users are passed, with credential, from one federate to another, with trust, when they are looking for data across federates.</a:t>
            </a:r>
          </a:p>
          <a:p>
            <a:endParaRPr lang="en-US" dirty="0"/>
          </a:p>
          <a:p>
            <a:r>
              <a:rPr lang="en-US" dirty="0"/>
              <a:t>Services – </a:t>
            </a:r>
          </a:p>
          <a:p>
            <a:r>
              <a:rPr lang="en-US" dirty="0"/>
              <a:t> Search  for data products – A) Information Discovery, B) Search.  </a:t>
            </a:r>
          </a:p>
          <a:p>
            <a:r>
              <a:rPr lang="en-US" dirty="0"/>
              <a:t> (Search contains ideas of both Structured Search, and Open Search)</a:t>
            </a:r>
          </a:p>
          <a:p>
            <a:r>
              <a:rPr lang="en-US" dirty="0"/>
              <a:t> First is, Called ‘Retrieval’ in the architecture documents.</a:t>
            </a:r>
          </a:p>
          <a:p>
            <a:r>
              <a:rPr lang="en-US" dirty="0"/>
              <a:t>   example – I have a document ID – please give me that document.</a:t>
            </a:r>
          </a:p>
          <a:p>
            <a:r>
              <a:rPr lang="en-US" dirty="0"/>
              <a:t> Second is, search based on look by word search, or by attribute…</a:t>
            </a:r>
          </a:p>
          <a:p>
            <a:r>
              <a:rPr lang="en-US" dirty="0"/>
              <a:t>   could be Open (across all attributes), but decided to be closed – limited to certain attributes, using SQL  . . .</a:t>
            </a:r>
          </a:p>
          <a:p>
            <a:r>
              <a:rPr lang="en-US" dirty="0"/>
              <a:t>   -Described in the CWIX21 API</a:t>
            </a:r>
          </a:p>
          <a:p>
            <a:r>
              <a:rPr lang="en-US" dirty="0"/>
              <a:t>   - Model is MIM, but there is also a NATO Metadata model</a:t>
            </a:r>
          </a:p>
          <a:p>
            <a:endParaRPr lang="en-US" dirty="0"/>
          </a:p>
          <a:p>
            <a:r>
              <a:rPr lang="en-US" dirty="0"/>
              <a:t>Search Query – Human user may know the context, Machine driven (i.e., AI) will not know context.</a:t>
            </a:r>
          </a:p>
          <a:p>
            <a:r>
              <a:rPr lang="en-US" dirty="0"/>
              <a:t>Filter – geospatial, chronological (space/time)</a:t>
            </a:r>
          </a:p>
          <a:p>
            <a:endParaRPr lang="en-US" dirty="0"/>
          </a:p>
          <a:p>
            <a:r>
              <a:rPr lang="en-US" dirty="0"/>
              <a:t>Search – currently describes federated search; should instead be – an NCDF system, will be able to use </a:t>
            </a:r>
            <a:r>
              <a:rPr lang="en-US" dirty="0" err="1"/>
              <a:t>rSQL</a:t>
            </a:r>
            <a:r>
              <a:rPr lang="en-US" dirty="0"/>
              <a:t> style search, but other systems (outside systems) will have an open search capability.</a:t>
            </a:r>
          </a:p>
          <a:p>
            <a:r>
              <a:rPr lang="en-US" dirty="0"/>
              <a:t>  Need to differentiate between NCDF system search, and outside system search</a:t>
            </a:r>
          </a:p>
          <a:p>
            <a:endParaRPr lang="en-US" dirty="0"/>
          </a:p>
          <a:p>
            <a:r>
              <a:rPr lang="en-US" dirty="0"/>
              <a:t>Production – </a:t>
            </a:r>
          </a:p>
          <a:p>
            <a:r>
              <a:rPr lang="en-US" dirty="0"/>
              <a:t> All transformers are external to NCDF</a:t>
            </a:r>
          </a:p>
          <a:p>
            <a:r>
              <a:rPr lang="en-US" dirty="0"/>
              <a:t> NCDF (Data Lake) only speaks NCDF, so everything must be transformed external</a:t>
            </a:r>
          </a:p>
          <a:p>
            <a:endParaRPr lang="en-US" dirty="0"/>
          </a:p>
          <a:p>
            <a:r>
              <a:rPr lang="en-US" dirty="0"/>
              <a:t>Typical – </a:t>
            </a:r>
          </a:p>
          <a:p>
            <a:r>
              <a:rPr lang="en-US" dirty="0"/>
              <a:t>  Outside system, takes a product, and turns it into BSO referenced NCDF data, and submits</a:t>
            </a:r>
          </a:p>
          <a:p>
            <a:endParaRPr lang="en-US" dirty="0"/>
          </a:p>
          <a:p>
            <a:r>
              <a:rPr lang="en-US" dirty="0"/>
              <a:t>Harder – </a:t>
            </a:r>
          </a:p>
          <a:p>
            <a:r>
              <a:rPr lang="en-US" dirty="0"/>
              <a:t>  What if product does not relate to a BSO?</a:t>
            </a:r>
          </a:p>
          <a:p>
            <a:r>
              <a:rPr lang="en-US" dirty="0"/>
              <a:t>  What if it is an update to a BSO that already exists?  (entity ID issues…)</a:t>
            </a:r>
          </a:p>
          <a:p>
            <a:endParaRPr lang="en-US" dirty="0"/>
          </a:p>
          <a:p>
            <a:r>
              <a:rPr lang="en-US" dirty="0"/>
              <a:t>Source information related to the BSO that identifies (at a metadata level) a document or entity, can be in the Data lake, or can be separate, but linked.</a:t>
            </a:r>
          </a:p>
          <a:p>
            <a:endParaRPr lang="en-US" dirty="0"/>
          </a:p>
          <a:p>
            <a:r>
              <a:rPr lang="en-US" dirty="0"/>
              <a:t>Include trust, risk, uncertainty – modeled inside the semantic model – question for Nico – is this in the semantic model, or does it need to be accommodated otherwise?</a:t>
            </a:r>
          </a:p>
          <a:p>
            <a:endParaRPr lang="en-US" dirty="0"/>
          </a:p>
          <a:p>
            <a:r>
              <a:rPr lang="en-US" dirty="0"/>
              <a:t>Trust is one dimension of data product</a:t>
            </a:r>
          </a:p>
          <a:p>
            <a:r>
              <a:rPr lang="en-US" dirty="0"/>
              <a:t>Timing is another dimension of data product. Example – is an ORBAT for today, future, conjectural, planned, historical, etc.</a:t>
            </a:r>
          </a:p>
          <a:p>
            <a:endParaRPr lang="en-US" dirty="0"/>
          </a:p>
          <a:p>
            <a:r>
              <a:rPr lang="en-US" dirty="0"/>
              <a:t>We are the beginning of the beginning…</a:t>
            </a:r>
          </a:p>
          <a:p>
            <a:endParaRPr lang="en-US" dirty="0"/>
          </a:p>
          <a:p>
            <a:r>
              <a:rPr lang="en-US" dirty="0"/>
              <a:t>To be a provider – means you can inject from an authoritative data source…</a:t>
            </a:r>
          </a:p>
          <a:p>
            <a:r>
              <a:rPr lang="en-US" dirty="0"/>
              <a:t>  Many issues – governance, authority, etc.</a:t>
            </a:r>
          </a:p>
          <a:p>
            <a:endParaRPr lang="en-US" dirty="0"/>
          </a:p>
          <a:p>
            <a:r>
              <a:rPr lang="en-US" dirty="0"/>
              <a:t>Governance here refers to the governance that a source of the data has, over the accuracy/truth/precision of the data within what they submit…</a:t>
            </a:r>
          </a:p>
          <a:p>
            <a:r>
              <a:rPr lang="en-US" dirty="0"/>
              <a:t>  Architecture is concerned with how this manifests within the data lake</a:t>
            </a:r>
          </a:p>
          <a:p>
            <a:endParaRPr lang="en-US" dirty="0"/>
          </a:p>
          <a:p>
            <a:r>
              <a:rPr lang="en-US" dirty="0"/>
              <a:t>BSOs come with data that is interpretable to provide Metadata… question is why do we then add extra layer of external metadata?</a:t>
            </a:r>
          </a:p>
          <a:p>
            <a:endParaRPr lang="en-US" dirty="0"/>
          </a:p>
          <a:p>
            <a:r>
              <a:rPr lang="en-US" dirty="0"/>
              <a:t>What about historic sources (earlier standards, etc.)</a:t>
            </a:r>
          </a:p>
          <a:p>
            <a:endParaRPr lang="en-US" dirty="0"/>
          </a:p>
          <a:p>
            <a:r>
              <a:rPr lang="en-US" dirty="0"/>
              <a:t>Is Metadata added on externally, or as internal service?</a:t>
            </a:r>
          </a:p>
          <a:p>
            <a:endParaRPr lang="en-US" dirty="0"/>
          </a:p>
          <a:p>
            <a:r>
              <a:rPr lang="en-US" dirty="0"/>
              <a:t>Security metadata…</a:t>
            </a:r>
          </a:p>
          <a:p>
            <a:r>
              <a:rPr lang="en-US" dirty="0"/>
              <a:t>  How is security related metadata provided?  What if the metadata is provided by a service, rather than from original user? Are they assumed to be at highest local level?</a:t>
            </a:r>
          </a:p>
          <a:p>
            <a:endParaRPr lang="en-US" dirty="0"/>
          </a:p>
          <a:p>
            <a:r>
              <a:rPr lang="en-US" dirty="0"/>
              <a:t>Metadata – NCDF required, NATO required (via NATO standard, such as 5636), and then extension – is for other community requirements for metadata – such as for images, streamed audio recordings, etc.</a:t>
            </a:r>
          </a:p>
          <a:p>
            <a:endParaRPr lang="en-US" dirty="0"/>
          </a:p>
          <a:p>
            <a:r>
              <a:rPr lang="en-US" dirty="0"/>
              <a:t>Data lake – able to manage – NCDF Core, NATO required, and COI additional</a:t>
            </a:r>
          </a:p>
          <a:p>
            <a:endParaRPr lang="en-US" dirty="0"/>
          </a:p>
          <a:p>
            <a:r>
              <a:rPr lang="en-US" dirty="0"/>
              <a:t>Is Retrieval based on Core, NATO extension, or optional COI extension?  Answer: it can be based on any….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44B20-9050-487B-BE84-14D221B782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3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0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3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8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5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1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3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39A19-1D74-4451-BFC1-DE969A95448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5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5476-B42D-499F-9D4A-685FB5871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NCDF Data Lake Capability Architecture</a:t>
            </a:r>
            <a:br>
              <a:rPr lang="en-US" dirty="0"/>
            </a:br>
            <a:r>
              <a:rPr lang="en-US" dirty="0"/>
              <a:t>Tiger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F35C8-0CE9-4BD7-BBCE-962865C9B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Meeting Oct 7, 2021</a:t>
            </a:r>
          </a:p>
        </p:txBody>
      </p:sp>
    </p:spTree>
    <p:extLst>
      <p:ext uri="{BB962C8B-B14F-4D97-AF65-F5344CB8AC3E}">
        <p14:creationId xmlns:p14="http://schemas.microsoft.com/office/powerpoint/2010/main" val="251520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000D-4101-4430-8B84-444D5386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7F56BD-A526-4B64-A131-8D502665EC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739140"/>
            <a:ext cx="767877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Greetings and introductions.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Architecture artifact development: short-term and long-term goals.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Discuss issue 7267 from FMN issue tracker, impact to architecture?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Conceptual Layer architecture diagrams.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Service Layer architecture diagrams.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Review and discussion: Services, as described in the Requirements document, and modifications.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DM-CAT and Architecture Team's responsibility.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Action items and schedule next workshop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753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7487-D81C-42E6-B096-84F39B04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Architecture artifact development: short-term and long-term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34675-3667-4E14-98E3-5C9EC9838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Short Term – for CWIX-22 (Spiral 5)</a:t>
            </a:r>
          </a:p>
          <a:p>
            <a:pPr lvl="1"/>
            <a:r>
              <a:rPr lang="en-US" sz="1800" dirty="0"/>
              <a:t>Focus on Spiral 5, and not on specific CWIX capabilities</a:t>
            </a:r>
          </a:p>
          <a:p>
            <a:pPr lvl="1"/>
            <a:r>
              <a:rPr lang="en-US" sz="1800" dirty="0"/>
              <a:t>Capabilities to be shown at CWIX</a:t>
            </a:r>
          </a:p>
          <a:p>
            <a:pPr lvl="1"/>
            <a:r>
              <a:rPr lang="en-US" sz="1800" dirty="0"/>
              <a:t>Could be either – A stand alone architecture. Or it could be, a stripped-down version of the ‘To Be’ version, focusing on CWIX capabilities.</a:t>
            </a:r>
          </a:p>
          <a:p>
            <a:pPr lvl="1"/>
            <a:r>
              <a:rPr lang="en-US" sz="1800" dirty="0"/>
              <a:t>Question: Develop a Spiral 5 architecture, and then present a scaled back version, representing the capabilities that the CWIX participating nations bring to CWIX-22</a:t>
            </a:r>
          </a:p>
          <a:p>
            <a:r>
              <a:rPr lang="en-US" sz="2000" dirty="0"/>
              <a:t>Long Term – ‘To Be’ architecture of NCDF Data Lake Capability </a:t>
            </a:r>
          </a:p>
          <a:p>
            <a:pPr lvl="1"/>
            <a:r>
              <a:rPr lang="en-US" sz="1800" dirty="0"/>
              <a:t>‘How does NCDF (Framework) work within NATO/FMN?’ – high level (Beyond our scope?)</a:t>
            </a:r>
          </a:p>
          <a:p>
            <a:pPr lvl="1"/>
            <a:r>
              <a:rPr lang="en-US" sz="1800" dirty="0"/>
              <a:t>‘How would NCDF Data Lake look like, if fully described for FMN?’ – mid level</a:t>
            </a:r>
          </a:p>
          <a:p>
            <a:pPr lvl="1"/>
            <a:r>
              <a:rPr lang="en-US" sz="1800" dirty="0"/>
              <a:t>Define long term – include S5? Include S6? Beyond?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24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70D2-1EBD-407B-B0AF-2523D389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Discuss issue 7267 from FMN issue tracker, impact to architecture?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6036-95AA-4C43-B773-E0803228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Service Instructions are vague…</a:t>
            </a:r>
          </a:p>
          <a:p>
            <a:r>
              <a:rPr lang="en-US" sz="2000" dirty="0"/>
              <a:t>Restrictions on a “hub and spoke”</a:t>
            </a:r>
          </a:p>
          <a:p>
            <a:endParaRPr lang="en-US" sz="2000" dirty="0"/>
          </a:p>
          <a:p>
            <a:r>
              <a:rPr lang="en-US" sz="2000" dirty="0"/>
              <a:t>Impact to Architecture – do we describe hub and spoke type, or strive for a more federated solution?</a:t>
            </a:r>
          </a:p>
          <a:p>
            <a:endParaRPr lang="en-US" sz="2000" dirty="0"/>
          </a:p>
          <a:p>
            <a:r>
              <a:rPr lang="en-US" sz="2000" dirty="0"/>
              <a:t>Data Lake capability in Spiral 5 is to be focused on an initial version (Federated Version may be in Spiral 6)</a:t>
            </a:r>
          </a:p>
          <a:p>
            <a:pPr lvl="1"/>
            <a:r>
              <a:rPr lang="en-US" sz="2000" dirty="0"/>
              <a:t>Are services part of the Data Lake, or do they exist outside the boundary of the Data Lake?</a:t>
            </a:r>
          </a:p>
          <a:p>
            <a:pPr lvl="1"/>
            <a:r>
              <a:rPr lang="en-US" sz="2000" dirty="0"/>
              <a:t>Service registry? Service discovery?</a:t>
            </a:r>
          </a:p>
          <a:p>
            <a:pPr lvl="1"/>
            <a:endParaRPr lang="en-US" sz="2000" dirty="0"/>
          </a:p>
          <a:p>
            <a:r>
              <a:rPr lang="en-US" sz="2400" dirty="0"/>
              <a:t>Spiral 5 – this is what we have, but we will bring federated version in Spiral 6</a:t>
            </a:r>
          </a:p>
        </p:txBody>
      </p:sp>
    </p:spTree>
    <p:extLst>
      <p:ext uri="{BB962C8B-B14F-4D97-AF65-F5344CB8AC3E}">
        <p14:creationId xmlns:p14="http://schemas.microsoft.com/office/powerpoint/2010/main" val="69159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AA6A-548C-4A96-968F-4206258A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Layer Arch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7D90-4096-4514-B54C-37CDF476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2,3,4,5 – initially focus on diagrams 2, 5</a:t>
            </a:r>
          </a:p>
          <a:p>
            <a:endParaRPr lang="en-US" dirty="0"/>
          </a:p>
          <a:p>
            <a:r>
              <a:rPr lang="en-US" dirty="0"/>
              <a:t>Perhaps start with 2</a:t>
            </a:r>
          </a:p>
          <a:p>
            <a:r>
              <a:rPr lang="en-US" dirty="0"/>
              <a:t>Then spend time on 3,4 5 (preparing for lower levels in the grid)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4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3F214BF-26AC-4072-96D4-B1B3BE946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56"/>
            <a:ext cx="9085614" cy="690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6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B7B2-8409-4B77-A9A0-5F52440C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Layer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3163-DE74-4667-8D09-1F26BFFCB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– 3,4,5</a:t>
            </a:r>
          </a:p>
          <a:p>
            <a:endParaRPr lang="en-US" dirty="0"/>
          </a:p>
          <a:p>
            <a:r>
              <a:rPr lang="en-US" dirty="0"/>
              <a:t>Goal is to provide insight and information that will be useful to an implementer, and also understanding of how capabilities and functionality of the data lake will be realized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5CF8B2-2EF0-4220-B3A4-01BD55D2B1AD}"/>
              </a:ext>
            </a:extLst>
          </p:cNvPr>
          <p:cNvSpPr/>
          <p:nvPr/>
        </p:nvSpPr>
        <p:spPr>
          <a:xfrm>
            <a:off x="1736333" y="5250094"/>
            <a:ext cx="353431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of Oct 5 Meeting </a:t>
            </a:r>
          </a:p>
        </p:txBody>
      </p:sp>
    </p:spTree>
    <p:extLst>
      <p:ext uri="{BB962C8B-B14F-4D97-AF65-F5344CB8AC3E}">
        <p14:creationId xmlns:p14="http://schemas.microsoft.com/office/powerpoint/2010/main" val="43386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E9E1-9C78-4E30-A4F9-6805AD7A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Services, as described in the Requirements document, and modifications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442E-8145-4421-9FA0-D7316937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Federated access</a:t>
            </a:r>
          </a:p>
          <a:p>
            <a:r>
              <a:rPr lang="en-US" dirty="0"/>
              <a:t>Retrieval</a:t>
            </a:r>
          </a:p>
          <a:p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Provide</a:t>
            </a:r>
          </a:p>
          <a:p>
            <a:pPr lvl="1"/>
            <a:r>
              <a:rPr lang="en-US" dirty="0"/>
              <a:t>Associate with BSO</a:t>
            </a:r>
          </a:p>
          <a:p>
            <a:pPr lvl="1"/>
            <a:r>
              <a:rPr lang="en-US" dirty="0"/>
              <a:t>Metadata is (core) from BSO information</a:t>
            </a:r>
          </a:p>
          <a:p>
            <a:pPr lvl="1"/>
            <a:r>
              <a:rPr lang="en-US" dirty="0"/>
              <a:t>Extra?  Extensible… automated Metadata extension?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3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1759</Words>
  <Application>Microsoft Office PowerPoint</Application>
  <PresentationFormat>On-screen Show (4:3)</PresentationFormat>
  <Paragraphs>168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NCDF Data Lake Capability Architecture Tiger Team</vt:lpstr>
      <vt:lpstr>Agenda</vt:lpstr>
      <vt:lpstr>Architecture artifact development: short-term and long-term goals</vt:lpstr>
      <vt:lpstr>Discuss issue 7267 from FMN issue tracker, impact to architecture?</vt:lpstr>
      <vt:lpstr>Conceptual Layer Arch Diagrams</vt:lpstr>
      <vt:lpstr>PowerPoint Presentation</vt:lpstr>
      <vt:lpstr>Service Layer Diagrams</vt:lpstr>
      <vt:lpstr>Services, as described in the Requirements document, and modifications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NCDF Data Lake Capability Architecture Tiger Team</dc:title>
  <dc:creator>Charles Turnitsa</dc:creator>
  <cp:lastModifiedBy>Charles Turnitsa</cp:lastModifiedBy>
  <cp:revision>4</cp:revision>
  <dcterms:created xsi:type="dcterms:W3CDTF">2021-10-05T13:05:28Z</dcterms:created>
  <dcterms:modified xsi:type="dcterms:W3CDTF">2021-10-07T16:03:44Z</dcterms:modified>
</cp:coreProperties>
</file>