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6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30" autoAdjust="0"/>
  </p:normalViewPr>
  <p:slideViewPr>
    <p:cSldViewPr snapToGrid="0">
      <p:cViewPr varScale="1">
        <p:scale>
          <a:sx n="97" d="100"/>
          <a:sy n="9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F3E4-078C-4119-BB05-D23718A66B6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DED29-119F-4833-B505-B504A4C4D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vincenzo.desortis@devops.ncia.nato.int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68F8-EC62-4643-811E-F0A67391836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3D16-3FB4-44C0-8521-1B097B60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DF19-EA19-4F84-A737-E34C0AE6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569B-DF10-460A-B037-777EF9327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24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 Lead</a:t>
            </a:r>
          </a:p>
        </p:txBody>
      </p:sp>
    </p:spTree>
    <p:extLst>
      <p:ext uri="{BB962C8B-B14F-4D97-AF65-F5344CB8AC3E}">
        <p14:creationId xmlns:p14="http://schemas.microsoft.com/office/powerpoint/2010/main" val="314861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73F0-68DF-4AF5-BDD3-4E4815C0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Views – S6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A06DF-05A4-46E1-B467-3C978A6B8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223" y="1825625"/>
            <a:ext cx="66775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2D2C-D83B-4177-A6BC-B531413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409"/>
          </a:xfrm>
        </p:spPr>
        <p:txBody>
          <a:bodyPr/>
          <a:lstStyle/>
          <a:p>
            <a:r>
              <a:rPr lang="en-US" dirty="0"/>
              <a:t>Do these already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0511-18B9-44DD-A17C-8C4D64F5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6181"/>
            <a:ext cx="7886700" cy="834409"/>
          </a:xfrm>
        </p:spPr>
        <p:txBody>
          <a:bodyPr>
            <a:normAutofit/>
          </a:bodyPr>
          <a:lstStyle/>
          <a:p>
            <a:r>
              <a:rPr lang="en-US" sz="2000" dirty="0"/>
              <a:t>Use Case diagram showing the functional “services” exists from the older NCDF Data Lake architecture...</a:t>
            </a:r>
          </a:p>
          <a:p>
            <a:endParaRPr lang="en-US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D475B6-A3DD-40A6-8797-3D2982A2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3" y="2230590"/>
            <a:ext cx="4644125" cy="437343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8AB594-E08C-489F-B80D-F86A45564679}"/>
              </a:ext>
            </a:extLst>
          </p:cNvPr>
          <p:cNvSpPr/>
          <p:nvPr/>
        </p:nvSpPr>
        <p:spPr>
          <a:xfrm>
            <a:off x="1205526" y="2792361"/>
            <a:ext cx="1991058" cy="1280400"/>
          </a:xfrm>
          <a:custGeom>
            <a:avLst/>
            <a:gdLst>
              <a:gd name="connsiteX0" fmla="*/ 436461 w 1991058"/>
              <a:gd name="connsiteY0" fmla="*/ 176981 h 1280400"/>
              <a:gd name="connsiteX1" fmla="*/ 387300 w 1991058"/>
              <a:gd name="connsiteY1" fmla="*/ 167149 h 1280400"/>
              <a:gd name="connsiteX2" fmla="*/ 357803 w 1991058"/>
              <a:gd name="connsiteY2" fmla="*/ 157316 h 1280400"/>
              <a:gd name="connsiteX3" fmla="*/ 298809 w 1991058"/>
              <a:gd name="connsiteY3" fmla="*/ 147484 h 1280400"/>
              <a:gd name="connsiteX4" fmla="*/ 269313 w 1991058"/>
              <a:gd name="connsiteY4" fmla="*/ 137652 h 1280400"/>
              <a:gd name="connsiteX5" fmla="*/ 151326 w 1991058"/>
              <a:gd name="connsiteY5" fmla="*/ 157316 h 1280400"/>
              <a:gd name="connsiteX6" fmla="*/ 92332 w 1991058"/>
              <a:gd name="connsiteY6" fmla="*/ 196645 h 1280400"/>
              <a:gd name="connsiteX7" fmla="*/ 72668 w 1991058"/>
              <a:gd name="connsiteY7" fmla="*/ 226142 h 1280400"/>
              <a:gd name="connsiteX8" fmla="*/ 23506 w 1991058"/>
              <a:gd name="connsiteY8" fmla="*/ 285136 h 1280400"/>
              <a:gd name="connsiteX9" fmla="*/ 13674 w 1991058"/>
              <a:gd name="connsiteY9" fmla="*/ 462116 h 1280400"/>
              <a:gd name="connsiteX10" fmla="*/ 33339 w 1991058"/>
              <a:gd name="connsiteY10" fmla="*/ 491613 h 1280400"/>
              <a:gd name="connsiteX11" fmla="*/ 72668 w 1991058"/>
              <a:gd name="connsiteY11" fmla="*/ 560439 h 1280400"/>
              <a:gd name="connsiteX12" fmla="*/ 131661 w 1991058"/>
              <a:gd name="connsiteY12" fmla="*/ 619433 h 1280400"/>
              <a:gd name="connsiteX13" fmla="*/ 180822 w 1991058"/>
              <a:gd name="connsiteY13" fmla="*/ 668594 h 1280400"/>
              <a:gd name="connsiteX14" fmla="*/ 239816 w 1991058"/>
              <a:gd name="connsiteY14" fmla="*/ 717755 h 1280400"/>
              <a:gd name="connsiteX15" fmla="*/ 279145 w 1991058"/>
              <a:gd name="connsiteY15" fmla="*/ 737420 h 1280400"/>
              <a:gd name="connsiteX16" fmla="*/ 338139 w 1991058"/>
              <a:gd name="connsiteY16" fmla="*/ 776749 h 1280400"/>
              <a:gd name="connsiteX17" fmla="*/ 367635 w 1991058"/>
              <a:gd name="connsiteY17" fmla="*/ 796413 h 1280400"/>
              <a:gd name="connsiteX18" fmla="*/ 436461 w 1991058"/>
              <a:gd name="connsiteY18" fmla="*/ 816078 h 1280400"/>
              <a:gd name="connsiteX19" fmla="*/ 505287 w 1991058"/>
              <a:gd name="connsiteY19" fmla="*/ 855407 h 1280400"/>
              <a:gd name="connsiteX20" fmla="*/ 564280 w 1991058"/>
              <a:gd name="connsiteY20" fmla="*/ 865239 h 1280400"/>
              <a:gd name="connsiteX21" fmla="*/ 593777 w 1991058"/>
              <a:gd name="connsiteY21" fmla="*/ 875071 h 1280400"/>
              <a:gd name="connsiteX22" fmla="*/ 662603 w 1991058"/>
              <a:gd name="connsiteY22" fmla="*/ 904568 h 1280400"/>
              <a:gd name="connsiteX23" fmla="*/ 692100 w 1991058"/>
              <a:gd name="connsiteY23" fmla="*/ 924233 h 1280400"/>
              <a:gd name="connsiteX24" fmla="*/ 751093 w 1991058"/>
              <a:gd name="connsiteY24" fmla="*/ 943897 h 1280400"/>
              <a:gd name="connsiteX25" fmla="*/ 780590 w 1991058"/>
              <a:gd name="connsiteY25" fmla="*/ 963562 h 1280400"/>
              <a:gd name="connsiteX26" fmla="*/ 819919 w 1991058"/>
              <a:gd name="connsiteY26" fmla="*/ 973394 h 1280400"/>
              <a:gd name="connsiteX27" fmla="*/ 878913 w 1991058"/>
              <a:gd name="connsiteY27" fmla="*/ 993058 h 1280400"/>
              <a:gd name="connsiteX28" fmla="*/ 967403 w 1991058"/>
              <a:gd name="connsiteY28" fmla="*/ 1022555 h 1280400"/>
              <a:gd name="connsiteX29" fmla="*/ 1026397 w 1991058"/>
              <a:gd name="connsiteY29" fmla="*/ 1042220 h 1280400"/>
              <a:gd name="connsiteX30" fmla="*/ 1055893 w 1991058"/>
              <a:gd name="connsiteY30" fmla="*/ 1061884 h 1280400"/>
              <a:gd name="connsiteX31" fmla="*/ 1085390 w 1991058"/>
              <a:gd name="connsiteY31" fmla="*/ 1071716 h 1280400"/>
              <a:gd name="connsiteX32" fmla="*/ 1183713 w 1991058"/>
              <a:gd name="connsiteY32" fmla="*/ 1111045 h 1280400"/>
              <a:gd name="connsiteX33" fmla="*/ 1213209 w 1991058"/>
              <a:gd name="connsiteY33" fmla="*/ 1120878 h 1280400"/>
              <a:gd name="connsiteX34" fmla="*/ 1242706 w 1991058"/>
              <a:gd name="connsiteY34" fmla="*/ 1150374 h 1280400"/>
              <a:gd name="connsiteX35" fmla="*/ 1321364 w 1991058"/>
              <a:gd name="connsiteY35" fmla="*/ 1170039 h 1280400"/>
              <a:gd name="connsiteX36" fmla="*/ 1350861 w 1991058"/>
              <a:gd name="connsiteY36" fmla="*/ 1189704 h 1280400"/>
              <a:gd name="connsiteX37" fmla="*/ 1409855 w 1991058"/>
              <a:gd name="connsiteY37" fmla="*/ 1209368 h 1280400"/>
              <a:gd name="connsiteX38" fmla="*/ 1439351 w 1991058"/>
              <a:gd name="connsiteY38" fmla="*/ 1219200 h 1280400"/>
              <a:gd name="connsiteX39" fmla="*/ 1478680 w 1991058"/>
              <a:gd name="connsiteY39" fmla="*/ 1238865 h 1280400"/>
              <a:gd name="connsiteX40" fmla="*/ 1557339 w 1991058"/>
              <a:gd name="connsiteY40" fmla="*/ 1258529 h 1280400"/>
              <a:gd name="connsiteX41" fmla="*/ 1586835 w 1991058"/>
              <a:gd name="connsiteY41" fmla="*/ 1278194 h 1280400"/>
              <a:gd name="connsiteX42" fmla="*/ 1773648 w 1991058"/>
              <a:gd name="connsiteY42" fmla="*/ 1209368 h 1280400"/>
              <a:gd name="connsiteX43" fmla="*/ 1803145 w 1991058"/>
              <a:gd name="connsiteY43" fmla="*/ 1189704 h 1280400"/>
              <a:gd name="connsiteX44" fmla="*/ 1862139 w 1991058"/>
              <a:gd name="connsiteY44" fmla="*/ 1130710 h 1280400"/>
              <a:gd name="connsiteX45" fmla="*/ 1881803 w 1991058"/>
              <a:gd name="connsiteY45" fmla="*/ 1091381 h 1280400"/>
              <a:gd name="connsiteX46" fmla="*/ 1930964 w 1991058"/>
              <a:gd name="connsiteY46" fmla="*/ 1012723 h 1280400"/>
              <a:gd name="connsiteX47" fmla="*/ 1940797 w 1991058"/>
              <a:gd name="connsiteY47" fmla="*/ 983226 h 1280400"/>
              <a:gd name="connsiteX48" fmla="*/ 1960461 w 1991058"/>
              <a:gd name="connsiteY48" fmla="*/ 914400 h 1280400"/>
              <a:gd name="connsiteX49" fmla="*/ 1970293 w 1991058"/>
              <a:gd name="connsiteY49" fmla="*/ 796413 h 1280400"/>
              <a:gd name="connsiteX50" fmla="*/ 1940797 w 1991058"/>
              <a:gd name="connsiteY50" fmla="*/ 265471 h 1280400"/>
              <a:gd name="connsiteX51" fmla="*/ 1921132 w 1991058"/>
              <a:gd name="connsiteY51" fmla="*/ 235974 h 1280400"/>
              <a:gd name="connsiteX52" fmla="*/ 1911300 w 1991058"/>
              <a:gd name="connsiteY52" fmla="*/ 206478 h 1280400"/>
              <a:gd name="connsiteX53" fmla="*/ 1832642 w 1991058"/>
              <a:gd name="connsiteY53" fmla="*/ 117987 h 1280400"/>
              <a:gd name="connsiteX54" fmla="*/ 1803145 w 1991058"/>
              <a:gd name="connsiteY54" fmla="*/ 108155 h 1280400"/>
              <a:gd name="connsiteX55" fmla="*/ 1793313 w 1991058"/>
              <a:gd name="connsiteY55" fmla="*/ 78658 h 1280400"/>
              <a:gd name="connsiteX56" fmla="*/ 1724487 w 1991058"/>
              <a:gd name="connsiteY56" fmla="*/ 39329 h 1280400"/>
              <a:gd name="connsiteX57" fmla="*/ 1665493 w 1991058"/>
              <a:gd name="connsiteY57" fmla="*/ 9833 h 1280400"/>
              <a:gd name="connsiteX58" fmla="*/ 1036229 w 1991058"/>
              <a:gd name="connsiteY58" fmla="*/ 0 h 1280400"/>
              <a:gd name="connsiteX59" fmla="*/ 741261 w 1991058"/>
              <a:gd name="connsiteY59" fmla="*/ 9833 h 1280400"/>
              <a:gd name="connsiteX60" fmla="*/ 534784 w 1991058"/>
              <a:gd name="connsiteY60" fmla="*/ 29497 h 1280400"/>
              <a:gd name="connsiteX61" fmla="*/ 475790 w 1991058"/>
              <a:gd name="connsiteY61" fmla="*/ 49162 h 1280400"/>
              <a:gd name="connsiteX62" fmla="*/ 446293 w 1991058"/>
              <a:gd name="connsiteY62" fmla="*/ 58994 h 1280400"/>
              <a:gd name="connsiteX63" fmla="*/ 406964 w 1991058"/>
              <a:gd name="connsiteY63" fmla="*/ 78658 h 1280400"/>
              <a:gd name="connsiteX64" fmla="*/ 377468 w 1991058"/>
              <a:gd name="connsiteY64" fmla="*/ 98323 h 1280400"/>
              <a:gd name="connsiteX65" fmla="*/ 318474 w 1991058"/>
              <a:gd name="connsiteY65" fmla="*/ 117987 h 1280400"/>
              <a:gd name="connsiteX66" fmla="*/ 259480 w 1991058"/>
              <a:gd name="connsiteY66" fmla="*/ 157316 h 1280400"/>
              <a:gd name="connsiteX67" fmla="*/ 229984 w 1991058"/>
              <a:gd name="connsiteY67" fmla="*/ 176981 h 1280400"/>
              <a:gd name="connsiteX68" fmla="*/ 180822 w 1991058"/>
              <a:gd name="connsiteY68" fmla="*/ 186813 h 12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991058" h="1280400">
                <a:moveTo>
                  <a:pt x="436461" y="176981"/>
                </a:moveTo>
                <a:cubicBezTo>
                  <a:pt x="420074" y="173704"/>
                  <a:pt x="403513" y="171202"/>
                  <a:pt x="387300" y="167149"/>
                </a:cubicBezTo>
                <a:cubicBezTo>
                  <a:pt x="377245" y="164635"/>
                  <a:pt x="367920" y="159564"/>
                  <a:pt x="357803" y="157316"/>
                </a:cubicBezTo>
                <a:cubicBezTo>
                  <a:pt x="338342" y="152991"/>
                  <a:pt x="318474" y="150761"/>
                  <a:pt x="298809" y="147484"/>
                </a:cubicBezTo>
                <a:cubicBezTo>
                  <a:pt x="288977" y="144207"/>
                  <a:pt x="279677" y="137652"/>
                  <a:pt x="269313" y="137652"/>
                </a:cubicBezTo>
                <a:cubicBezTo>
                  <a:pt x="203451" y="137652"/>
                  <a:pt x="197478" y="141932"/>
                  <a:pt x="151326" y="157316"/>
                </a:cubicBezTo>
                <a:cubicBezTo>
                  <a:pt x="131661" y="170426"/>
                  <a:pt x="105441" y="176980"/>
                  <a:pt x="92332" y="196645"/>
                </a:cubicBezTo>
                <a:cubicBezTo>
                  <a:pt x="85777" y="206477"/>
                  <a:pt x="80233" y="217064"/>
                  <a:pt x="72668" y="226142"/>
                </a:cubicBezTo>
                <a:cubicBezTo>
                  <a:pt x="9574" y="301856"/>
                  <a:pt x="72335" y="211894"/>
                  <a:pt x="23506" y="285136"/>
                </a:cubicBezTo>
                <a:cubicBezTo>
                  <a:pt x="-3328" y="365640"/>
                  <a:pt x="-7989" y="353802"/>
                  <a:pt x="13674" y="462116"/>
                </a:cubicBezTo>
                <a:cubicBezTo>
                  <a:pt x="15992" y="473704"/>
                  <a:pt x="27476" y="481353"/>
                  <a:pt x="33339" y="491613"/>
                </a:cubicBezTo>
                <a:cubicBezTo>
                  <a:pt x="47586" y="516545"/>
                  <a:pt x="53501" y="538876"/>
                  <a:pt x="72668" y="560439"/>
                </a:cubicBezTo>
                <a:cubicBezTo>
                  <a:pt x="91144" y="581224"/>
                  <a:pt x="116234" y="596294"/>
                  <a:pt x="131661" y="619433"/>
                </a:cubicBezTo>
                <a:cubicBezTo>
                  <a:pt x="167714" y="673509"/>
                  <a:pt x="131661" y="627626"/>
                  <a:pt x="180822" y="668594"/>
                </a:cubicBezTo>
                <a:cubicBezTo>
                  <a:pt x="225191" y="705569"/>
                  <a:pt x="193211" y="691124"/>
                  <a:pt x="239816" y="717755"/>
                </a:cubicBezTo>
                <a:cubicBezTo>
                  <a:pt x="252542" y="725027"/>
                  <a:pt x="266577" y="729879"/>
                  <a:pt x="279145" y="737420"/>
                </a:cubicBezTo>
                <a:cubicBezTo>
                  <a:pt x="299411" y="749580"/>
                  <a:pt x="318474" y="763639"/>
                  <a:pt x="338139" y="776749"/>
                </a:cubicBezTo>
                <a:cubicBezTo>
                  <a:pt x="347971" y="783304"/>
                  <a:pt x="356425" y="792676"/>
                  <a:pt x="367635" y="796413"/>
                </a:cubicBezTo>
                <a:cubicBezTo>
                  <a:pt x="409952" y="810518"/>
                  <a:pt x="387077" y="803731"/>
                  <a:pt x="436461" y="816078"/>
                </a:cubicBezTo>
                <a:cubicBezTo>
                  <a:pt x="456208" y="829242"/>
                  <a:pt x="482609" y="848604"/>
                  <a:pt x="505287" y="855407"/>
                </a:cubicBezTo>
                <a:cubicBezTo>
                  <a:pt x="524382" y="861136"/>
                  <a:pt x="544819" y="860914"/>
                  <a:pt x="564280" y="865239"/>
                </a:cubicBezTo>
                <a:cubicBezTo>
                  <a:pt x="574397" y="867487"/>
                  <a:pt x="583945" y="871794"/>
                  <a:pt x="593777" y="875071"/>
                </a:cubicBezTo>
                <a:cubicBezTo>
                  <a:pt x="667831" y="924441"/>
                  <a:pt x="573714" y="866473"/>
                  <a:pt x="662603" y="904568"/>
                </a:cubicBezTo>
                <a:cubicBezTo>
                  <a:pt x="673465" y="909223"/>
                  <a:pt x="681301" y="919434"/>
                  <a:pt x="692100" y="924233"/>
                </a:cubicBezTo>
                <a:cubicBezTo>
                  <a:pt x="711041" y="932651"/>
                  <a:pt x="751093" y="943897"/>
                  <a:pt x="751093" y="943897"/>
                </a:cubicBezTo>
                <a:cubicBezTo>
                  <a:pt x="760925" y="950452"/>
                  <a:pt x="769728" y="958907"/>
                  <a:pt x="780590" y="963562"/>
                </a:cubicBezTo>
                <a:cubicBezTo>
                  <a:pt x="793011" y="968885"/>
                  <a:pt x="806976" y="969511"/>
                  <a:pt x="819919" y="973394"/>
                </a:cubicBezTo>
                <a:cubicBezTo>
                  <a:pt x="839773" y="979350"/>
                  <a:pt x="859248" y="986503"/>
                  <a:pt x="878913" y="993058"/>
                </a:cubicBezTo>
                <a:lnTo>
                  <a:pt x="967403" y="1022555"/>
                </a:lnTo>
                <a:cubicBezTo>
                  <a:pt x="967408" y="1022557"/>
                  <a:pt x="1026393" y="1042217"/>
                  <a:pt x="1026397" y="1042220"/>
                </a:cubicBezTo>
                <a:cubicBezTo>
                  <a:pt x="1036229" y="1048775"/>
                  <a:pt x="1045324" y="1056600"/>
                  <a:pt x="1055893" y="1061884"/>
                </a:cubicBezTo>
                <a:cubicBezTo>
                  <a:pt x="1065163" y="1066519"/>
                  <a:pt x="1075864" y="1067633"/>
                  <a:pt x="1085390" y="1071716"/>
                </a:cubicBezTo>
                <a:cubicBezTo>
                  <a:pt x="1186676" y="1115124"/>
                  <a:pt x="1049413" y="1066278"/>
                  <a:pt x="1183713" y="1111045"/>
                </a:cubicBezTo>
                <a:lnTo>
                  <a:pt x="1213209" y="1120878"/>
                </a:lnTo>
                <a:cubicBezTo>
                  <a:pt x="1223041" y="1130710"/>
                  <a:pt x="1230048" y="1144620"/>
                  <a:pt x="1242706" y="1150374"/>
                </a:cubicBezTo>
                <a:cubicBezTo>
                  <a:pt x="1267310" y="1161557"/>
                  <a:pt x="1321364" y="1170039"/>
                  <a:pt x="1321364" y="1170039"/>
                </a:cubicBezTo>
                <a:cubicBezTo>
                  <a:pt x="1331196" y="1176594"/>
                  <a:pt x="1340062" y="1184905"/>
                  <a:pt x="1350861" y="1189704"/>
                </a:cubicBezTo>
                <a:cubicBezTo>
                  <a:pt x="1369803" y="1198123"/>
                  <a:pt x="1390190" y="1202813"/>
                  <a:pt x="1409855" y="1209368"/>
                </a:cubicBezTo>
                <a:cubicBezTo>
                  <a:pt x="1419687" y="1212645"/>
                  <a:pt x="1430081" y="1214565"/>
                  <a:pt x="1439351" y="1219200"/>
                </a:cubicBezTo>
                <a:cubicBezTo>
                  <a:pt x="1452461" y="1225755"/>
                  <a:pt x="1465208" y="1233091"/>
                  <a:pt x="1478680" y="1238865"/>
                </a:cubicBezTo>
                <a:cubicBezTo>
                  <a:pt x="1505133" y="1250202"/>
                  <a:pt x="1528487" y="1252759"/>
                  <a:pt x="1557339" y="1258529"/>
                </a:cubicBezTo>
                <a:cubicBezTo>
                  <a:pt x="1567171" y="1265084"/>
                  <a:pt x="1575048" y="1277352"/>
                  <a:pt x="1586835" y="1278194"/>
                </a:cubicBezTo>
                <a:cubicBezTo>
                  <a:pt x="1710087" y="1286998"/>
                  <a:pt x="1681912" y="1270523"/>
                  <a:pt x="1773648" y="1209368"/>
                </a:cubicBezTo>
                <a:cubicBezTo>
                  <a:pt x="1783480" y="1202813"/>
                  <a:pt x="1794313" y="1197555"/>
                  <a:pt x="1803145" y="1189704"/>
                </a:cubicBezTo>
                <a:cubicBezTo>
                  <a:pt x="1823931" y="1171228"/>
                  <a:pt x="1862139" y="1130710"/>
                  <a:pt x="1862139" y="1130710"/>
                </a:cubicBezTo>
                <a:cubicBezTo>
                  <a:pt x="1868694" y="1117600"/>
                  <a:pt x="1874418" y="1104041"/>
                  <a:pt x="1881803" y="1091381"/>
                </a:cubicBezTo>
                <a:cubicBezTo>
                  <a:pt x="1897382" y="1064674"/>
                  <a:pt x="1921186" y="1042055"/>
                  <a:pt x="1930964" y="1012723"/>
                </a:cubicBezTo>
                <a:cubicBezTo>
                  <a:pt x="1934242" y="1002891"/>
                  <a:pt x="1937950" y="993191"/>
                  <a:pt x="1940797" y="983226"/>
                </a:cubicBezTo>
                <a:cubicBezTo>
                  <a:pt x="1965497" y="896778"/>
                  <a:pt x="1936880" y="985144"/>
                  <a:pt x="1960461" y="914400"/>
                </a:cubicBezTo>
                <a:cubicBezTo>
                  <a:pt x="1963738" y="875071"/>
                  <a:pt x="1970293" y="835878"/>
                  <a:pt x="1970293" y="796413"/>
                </a:cubicBezTo>
                <a:cubicBezTo>
                  <a:pt x="1970293" y="567803"/>
                  <a:pt x="2032854" y="426571"/>
                  <a:pt x="1940797" y="265471"/>
                </a:cubicBezTo>
                <a:cubicBezTo>
                  <a:pt x="1934934" y="255211"/>
                  <a:pt x="1927687" y="245806"/>
                  <a:pt x="1921132" y="235974"/>
                </a:cubicBezTo>
                <a:cubicBezTo>
                  <a:pt x="1917855" y="226142"/>
                  <a:pt x="1915935" y="215748"/>
                  <a:pt x="1911300" y="206478"/>
                </a:cubicBezTo>
                <a:cubicBezTo>
                  <a:pt x="1898184" y="180246"/>
                  <a:pt x="1848275" y="123198"/>
                  <a:pt x="1832642" y="117987"/>
                </a:cubicBezTo>
                <a:lnTo>
                  <a:pt x="1803145" y="108155"/>
                </a:lnTo>
                <a:cubicBezTo>
                  <a:pt x="1799868" y="98323"/>
                  <a:pt x="1799787" y="86751"/>
                  <a:pt x="1793313" y="78658"/>
                </a:cubicBezTo>
                <a:cubicBezTo>
                  <a:pt x="1783229" y="66053"/>
                  <a:pt x="1735180" y="45439"/>
                  <a:pt x="1724487" y="39329"/>
                </a:cubicBezTo>
                <a:cubicBezTo>
                  <a:pt x="1705672" y="28578"/>
                  <a:pt x="1689268" y="10543"/>
                  <a:pt x="1665493" y="9833"/>
                </a:cubicBezTo>
                <a:cubicBezTo>
                  <a:pt x="1455806" y="3574"/>
                  <a:pt x="1245984" y="3278"/>
                  <a:pt x="1036229" y="0"/>
                </a:cubicBezTo>
                <a:lnTo>
                  <a:pt x="741261" y="9833"/>
                </a:lnTo>
                <a:cubicBezTo>
                  <a:pt x="716240" y="11054"/>
                  <a:pt x="563640" y="26611"/>
                  <a:pt x="534784" y="29497"/>
                </a:cubicBezTo>
                <a:lnTo>
                  <a:pt x="475790" y="49162"/>
                </a:lnTo>
                <a:cubicBezTo>
                  <a:pt x="465958" y="52439"/>
                  <a:pt x="455563" y="54359"/>
                  <a:pt x="446293" y="58994"/>
                </a:cubicBezTo>
                <a:cubicBezTo>
                  <a:pt x="433183" y="65549"/>
                  <a:pt x="419690" y="71386"/>
                  <a:pt x="406964" y="78658"/>
                </a:cubicBezTo>
                <a:cubicBezTo>
                  <a:pt x="396704" y="84521"/>
                  <a:pt x="388266" y="93524"/>
                  <a:pt x="377468" y="98323"/>
                </a:cubicBezTo>
                <a:cubicBezTo>
                  <a:pt x="358526" y="106742"/>
                  <a:pt x="318474" y="117987"/>
                  <a:pt x="318474" y="117987"/>
                </a:cubicBezTo>
                <a:cubicBezTo>
                  <a:pt x="262555" y="173906"/>
                  <a:pt x="316400" y="128856"/>
                  <a:pt x="259480" y="157316"/>
                </a:cubicBezTo>
                <a:cubicBezTo>
                  <a:pt x="248911" y="162601"/>
                  <a:pt x="240553" y="171696"/>
                  <a:pt x="229984" y="176981"/>
                </a:cubicBezTo>
                <a:cubicBezTo>
                  <a:pt x="206175" y="188886"/>
                  <a:pt x="203321" y="186813"/>
                  <a:pt x="180822" y="1868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3F5A7C-753E-4422-857D-BE649805CDCB}"/>
              </a:ext>
            </a:extLst>
          </p:cNvPr>
          <p:cNvSpPr/>
          <p:nvPr/>
        </p:nvSpPr>
        <p:spPr>
          <a:xfrm>
            <a:off x="3588774" y="2054942"/>
            <a:ext cx="2969342" cy="1376516"/>
          </a:xfrm>
          <a:custGeom>
            <a:avLst/>
            <a:gdLst>
              <a:gd name="connsiteX0" fmla="*/ 825910 w 2969342"/>
              <a:gd name="connsiteY0" fmla="*/ 157316 h 1376516"/>
              <a:gd name="connsiteX1" fmla="*/ 766916 w 2969342"/>
              <a:gd name="connsiteY1" fmla="*/ 127819 h 1376516"/>
              <a:gd name="connsiteX2" fmla="*/ 717755 w 2969342"/>
              <a:gd name="connsiteY2" fmla="*/ 108155 h 1376516"/>
              <a:gd name="connsiteX3" fmla="*/ 688258 w 2969342"/>
              <a:gd name="connsiteY3" fmla="*/ 88490 h 1376516"/>
              <a:gd name="connsiteX4" fmla="*/ 639097 w 2969342"/>
              <a:gd name="connsiteY4" fmla="*/ 78658 h 1376516"/>
              <a:gd name="connsiteX5" fmla="*/ 550607 w 2969342"/>
              <a:gd name="connsiteY5" fmla="*/ 49161 h 1376516"/>
              <a:gd name="connsiteX6" fmla="*/ 511278 w 2969342"/>
              <a:gd name="connsiteY6" fmla="*/ 29497 h 1376516"/>
              <a:gd name="connsiteX7" fmla="*/ 432620 w 2969342"/>
              <a:gd name="connsiteY7" fmla="*/ 9832 h 1376516"/>
              <a:gd name="connsiteX8" fmla="*/ 403123 w 2969342"/>
              <a:gd name="connsiteY8" fmla="*/ 0 h 1376516"/>
              <a:gd name="connsiteX9" fmla="*/ 167149 w 2969342"/>
              <a:gd name="connsiteY9" fmla="*/ 9832 h 1376516"/>
              <a:gd name="connsiteX10" fmla="*/ 137652 w 2969342"/>
              <a:gd name="connsiteY10" fmla="*/ 19664 h 1376516"/>
              <a:gd name="connsiteX11" fmla="*/ 108155 w 2969342"/>
              <a:gd name="connsiteY11" fmla="*/ 39329 h 1376516"/>
              <a:gd name="connsiteX12" fmla="*/ 88491 w 2969342"/>
              <a:gd name="connsiteY12" fmla="*/ 68826 h 1376516"/>
              <a:gd name="connsiteX13" fmla="*/ 58994 w 2969342"/>
              <a:gd name="connsiteY13" fmla="*/ 98323 h 1376516"/>
              <a:gd name="connsiteX14" fmla="*/ 29497 w 2969342"/>
              <a:gd name="connsiteY14" fmla="*/ 167148 h 1376516"/>
              <a:gd name="connsiteX15" fmla="*/ 9832 w 2969342"/>
              <a:gd name="connsiteY15" fmla="*/ 196645 h 1376516"/>
              <a:gd name="connsiteX16" fmla="*/ 0 w 2969342"/>
              <a:gd name="connsiteY16" fmla="*/ 275303 h 1376516"/>
              <a:gd name="connsiteX17" fmla="*/ 9832 w 2969342"/>
              <a:gd name="connsiteY17" fmla="*/ 334297 h 1376516"/>
              <a:gd name="connsiteX18" fmla="*/ 58994 w 2969342"/>
              <a:gd name="connsiteY18" fmla="*/ 403123 h 1376516"/>
              <a:gd name="connsiteX19" fmla="*/ 108155 w 2969342"/>
              <a:gd name="connsiteY19" fmla="*/ 452284 h 1376516"/>
              <a:gd name="connsiteX20" fmla="*/ 157316 w 2969342"/>
              <a:gd name="connsiteY20" fmla="*/ 511277 h 1376516"/>
              <a:gd name="connsiteX21" fmla="*/ 186813 w 2969342"/>
              <a:gd name="connsiteY21" fmla="*/ 521110 h 1376516"/>
              <a:gd name="connsiteX22" fmla="*/ 255639 w 2969342"/>
              <a:gd name="connsiteY22" fmla="*/ 570271 h 1376516"/>
              <a:gd name="connsiteX23" fmla="*/ 285136 w 2969342"/>
              <a:gd name="connsiteY23" fmla="*/ 599768 h 1376516"/>
              <a:gd name="connsiteX24" fmla="*/ 344129 w 2969342"/>
              <a:gd name="connsiteY24" fmla="*/ 639097 h 1376516"/>
              <a:gd name="connsiteX25" fmla="*/ 383458 w 2969342"/>
              <a:gd name="connsiteY25" fmla="*/ 668593 h 1376516"/>
              <a:gd name="connsiteX26" fmla="*/ 412955 w 2969342"/>
              <a:gd name="connsiteY26" fmla="*/ 698090 h 1376516"/>
              <a:gd name="connsiteX27" fmla="*/ 481781 w 2969342"/>
              <a:gd name="connsiteY27" fmla="*/ 727587 h 1376516"/>
              <a:gd name="connsiteX28" fmla="*/ 550607 w 2969342"/>
              <a:gd name="connsiteY28" fmla="*/ 786581 h 1376516"/>
              <a:gd name="connsiteX29" fmla="*/ 580103 w 2969342"/>
              <a:gd name="connsiteY29" fmla="*/ 796413 h 1376516"/>
              <a:gd name="connsiteX30" fmla="*/ 609600 w 2969342"/>
              <a:gd name="connsiteY30" fmla="*/ 816077 h 1376516"/>
              <a:gd name="connsiteX31" fmla="*/ 639097 w 2969342"/>
              <a:gd name="connsiteY31" fmla="*/ 825910 h 1376516"/>
              <a:gd name="connsiteX32" fmla="*/ 717755 w 2969342"/>
              <a:gd name="connsiteY32" fmla="*/ 875071 h 1376516"/>
              <a:gd name="connsiteX33" fmla="*/ 757084 w 2969342"/>
              <a:gd name="connsiteY33" fmla="*/ 904568 h 1376516"/>
              <a:gd name="connsiteX34" fmla="*/ 894736 w 2969342"/>
              <a:gd name="connsiteY34" fmla="*/ 953729 h 1376516"/>
              <a:gd name="connsiteX35" fmla="*/ 963561 w 2969342"/>
              <a:gd name="connsiteY35" fmla="*/ 993058 h 1376516"/>
              <a:gd name="connsiteX36" fmla="*/ 1002891 w 2969342"/>
              <a:gd name="connsiteY36" fmla="*/ 1002890 h 1376516"/>
              <a:gd name="connsiteX37" fmla="*/ 1071716 w 2969342"/>
              <a:gd name="connsiteY37" fmla="*/ 1032387 h 1376516"/>
              <a:gd name="connsiteX38" fmla="*/ 1111045 w 2969342"/>
              <a:gd name="connsiteY38" fmla="*/ 1052052 h 1376516"/>
              <a:gd name="connsiteX39" fmla="*/ 1179871 w 2969342"/>
              <a:gd name="connsiteY39" fmla="*/ 1071716 h 1376516"/>
              <a:gd name="connsiteX40" fmla="*/ 1258529 w 2969342"/>
              <a:gd name="connsiteY40" fmla="*/ 1091381 h 1376516"/>
              <a:gd name="connsiteX41" fmla="*/ 1366684 w 2969342"/>
              <a:gd name="connsiteY41" fmla="*/ 1120877 h 1376516"/>
              <a:gd name="connsiteX42" fmla="*/ 1396181 w 2969342"/>
              <a:gd name="connsiteY42" fmla="*/ 1140542 h 1376516"/>
              <a:gd name="connsiteX43" fmla="*/ 1445342 w 2969342"/>
              <a:gd name="connsiteY43" fmla="*/ 1160206 h 1376516"/>
              <a:gd name="connsiteX44" fmla="*/ 1524000 w 2969342"/>
              <a:gd name="connsiteY44" fmla="*/ 1179871 h 1376516"/>
              <a:gd name="connsiteX45" fmla="*/ 1563329 w 2969342"/>
              <a:gd name="connsiteY45" fmla="*/ 1189703 h 1376516"/>
              <a:gd name="connsiteX46" fmla="*/ 1622323 w 2969342"/>
              <a:gd name="connsiteY46" fmla="*/ 1219200 h 1376516"/>
              <a:gd name="connsiteX47" fmla="*/ 1779639 w 2969342"/>
              <a:gd name="connsiteY47" fmla="*/ 1248697 h 1376516"/>
              <a:gd name="connsiteX48" fmla="*/ 1848465 w 2969342"/>
              <a:gd name="connsiteY48" fmla="*/ 1268361 h 1376516"/>
              <a:gd name="connsiteX49" fmla="*/ 1897626 w 2969342"/>
              <a:gd name="connsiteY49" fmla="*/ 1278193 h 1376516"/>
              <a:gd name="connsiteX50" fmla="*/ 1936955 w 2969342"/>
              <a:gd name="connsiteY50" fmla="*/ 1288026 h 1376516"/>
              <a:gd name="connsiteX51" fmla="*/ 1966452 w 2969342"/>
              <a:gd name="connsiteY51" fmla="*/ 1297858 h 1376516"/>
              <a:gd name="connsiteX52" fmla="*/ 2025445 w 2969342"/>
              <a:gd name="connsiteY52" fmla="*/ 1307690 h 1376516"/>
              <a:gd name="connsiteX53" fmla="*/ 2074607 w 2969342"/>
              <a:gd name="connsiteY53" fmla="*/ 1327355 h 1376516"/>
              <a:gd name="connsiteX54" fmla="*/ 2241755 w 2969342"/>
              <a:gd name="connsiteY54" fmla="*/ 1347019 h 1376516"/>
              <a:gd name="connsiteX55" fmla="*/ 2605549 w 2969342"/>
              <a:gd name="connsiteY55" fmla="*/ 1366684 h 1376516"/>
              <a:gd name="connsiteX56" fmla="*/ 2723536 w 2969342"/>
              <a:gd name="connsiteY56" fmla="*/ 1376516 h 1376516"/>
              <a:gd name="connsiteX57" fmla="*/ 2930013 w 2969342"/>
              <a:gd name="connsiteY57" fmla="*/ 1366684 h 1376516"/>
              <a:gd name="connsiteX58" fmla="*/ 2959510 w 2969342"/>
              <a:gd name="connsiteY58" fmla="*/ 1347019 h 1376516"/>
              <a:gd name="connsiteX59" fmla="*/ 2969342 w 2969342"/>
              <a:gd name="connsiteY59" fmla="*/ 1307690 h 1376516"/>
              <a:gd name="connsiteX60" fmla="*/ 2949678 w 2969342"/>
              <a:gd name="connsiteY60" fmla="*/ 1081548 h 1376516"/>
              <a:gd name="connsiteX61" fmla="*/ 2939845 w 2969342"/>
              <a:gd name="connsiteY61" fmla="*/ 1052052 h 1376516"/>
              <a:gd name="connsiteX62" fmla="*/ 2880852 w 2969342"/>
              <a:gd name="connsiteY62" fmla="*/ 993058 h 1376516"/>
              <a:gd name="connsiteX63" fmla="*/ 2841523 w 2969342"/>
              <a:gd name="connsiteY63" fmla="*/ 963561 h 1376516"/>
              <a:gd name="connsiteX64" fmla="*/ 2694039 w 2969342"/>
              <a:gd name="connsiteY64" fmla="*/ 875071 h 1376516"/>
              <a:gd name="connsiteX65" fmla="*/ 2654710 w 2969342"/>
              <a:gd name="connsiteY65" fmla="*/ 865239 h 1376516"/>
              <a:gd name="connsiteX66" fmla="*/ 2605549 w 2969342"/>
              <a:gd name="connsiteY66" fmla="*/ 845574 h 1376516"/>
              <a:gd name="connsiteX67" fmla="*/ 2566220 w 2969342"/>
              <a:gd name="connsiteY67" fmla="*/ 825910 h 1376516"/>
              <a:gd name="connsiteX68" fmla="*/ 2497394 w 2969342"/>
              <a:gd name="connsiteY68" fmla="*/ 816077 h 1376516"/>
              <a:gd name="connsiteX69" fmla="*/ 2448232 w 2969342"/>
              <a:gd name="connsiteY69" fmla="*/ 796413 h 1376516"/>
              <a:gd name="connsiteX70" fmla="*/ 2399071 w 2969342"/>
              <a:gd name="connsiteY70" fmla="*/ 786581 h 1376516"/>
              <a:gd name="connsiteX71" fmla="*/ 2300749 w 2969342"/>
              <a:gd name="connsiteY71" fmla="*/ 747252 h 1376516"/>
              <a:gd name="connsiteX72" fmla="*/ 2261420 w 2969342"/>
              <a:gd name="connsiteY72" fmla="*/ 737419 h 1376516"/>
              <a:gd name="connsiteX73" fmla="*/ 2231923 w 2969342"/>
              <a:gd name="connsiteY73" fmla="*/ 727587 h 1376516"/>
              <a:gd name="connsiteX74" fmla="*/ 2182761 w 2969342"/>
              <a:gd name="connsiteY74" fmla="*/ 717755 h 1376516"/>
              <a:gd name="connsiteX75" fmla="*/ 2064774 w 2969342"/>
              <a:gd name="connsiteY75" fmla="*/ 688258 h 1376516"/>
              <a:gd name="connsiteX76" fmla="*/ 2005781 w 2969342"/>
              <a:gd name="connsiteY76" fmla="*/ 668593 h 1376516"/>
              <a:gd name="connsiteX77" fmla="*/ 1976284 w 2969342"/>
              <a:gd name="connsiteY77" fmla="*/ 658761 h 1376516"/>
              <a:gd name="connsiteX78" fmla="*/ 1927123 w 2969342"/>
              <a:gd name="connsiteY78" fmla="*/ 648929 h 1376516"/>
              <a:gd name="connsiteX79" fmla="*/ 1868129 w 2969342"/>
              <a:gd name="connsiteY79" fmla="*/ 629264 h 1376516"/>
              <a:gd name="connsiteX80" fmla="*/ 1750142 w 2969342"/>
              <a:gd name="connsiteY80" fmla="*/ 599768 h 1376516"/>
              <a:gd name="connsiteX81" fmla="*/ 1671484 w 2969342"/>
              <a:gd name="connsiteY81" fmla="*/ 570271 h 1376516"/>
              <a:gd name="connsiteX82" fmla="*/ 1641987 w 2969342"/>
              <a:gd name="connsiteY82" fmla="*/ 560439 h 1376516"/>
              <a:gd name="connsiteX83" fmla="*/ 1592826 w 2969342"/>
              <a:gd name="connsiteY83" fmla="*/ 550606 h 1376516"/>
              <a:gd name="connsiteX84" fmla="*/ 1553497 w 2969342"/>
              <a:gd name="connsiteY84" fmla="*/ 540774 h 1376516"/>
              <a:gd name="connsiteX85" fmla="*/ 1484671 w 2969342"/>
              <a:gd name="connsiteY85" fmla="*/ 501445 h 1376516"/>
              <a:gd name="connsiteX86" fmla="*/ 1356852 w 2969342"/>
              <a:gd name="connsiteY86" fmla="*/ 462116 h 1376516"/>
              <a:gd name="connsiteX87" fmla="*/ 1317523 w 2969342"/>
              <a:gd name="connsiteY87" fmla="*/ 432619 h 1376516"/>
              <a:gd name="connsiteX88" fmla="*/ 1278194 w 2969342"/>
              <a:gd name="connsiteY88" fmla="*/ 422787 h 1376516"/>
              <a:gd name="connsiteX89" fmla="*/ 1229032 w 2969342"/>
              <a:gd name="connsiteY89" fmla="*/ 403123 h 1376516"/>
              <a:gd name="connsiteX90" fmla="*/ 1199536 w 2969342"/>
              <a:gd name="connsiteY90" fmla="*/ 383458 h 1376516"/>
              <a:gd name="connsiteX91" fmla="*/ 1150374 w 2969342"/>
              <a:gd name="connsiteY91" fmla="*/ 373626 h 1376516"/>
              <a:gd name="connsiteX92" fmla="*/ 1111045 w 2969342"/>
              <a:gd name="connsiteY92" fmla="*/ 363793 h 1376516"/>
              <a:gd name="connsiteX93" fmla="*/ 1081549 w 2969342"/>
              <a:gd name="connsiteY93" fmla="*/ 353961 h 1376516"/>
              <a:gd name="connsiteX94" fmla="*/ 993058 w 2969342"/>
              <a:gd name="connsiteY94" fmla="*/ 334297 h 1376516"/>
              <a:gd name="connsiteX95" fmla="*/ 963561 w 2969342"/>
              <a:gd name="connsiteY95" fmla="*/ 324464 h 1376516"/>
              <a:gd name="connsiteX96" fmla="*/ 894736 w 2969342"/>
              <a:gd name="connsiteY96" fmla="*/ 304800 h 1376516"/>
              <a:gd name="connsiteX97" fmla="*/ 835742 w 2969342"/>
              <a:gd name="connsiteY97" fmla="*/ 265471 h 1376516"/>
              <a:gd name="connsiteX98" fmla="*/ 776749 w 2969342"/>
              <a:gd name="connsiteY98" fmla="*/ 176981 h 1376516"/>
              <a:gd name="connsiteX99" fmla="*/ 757084 w 2969342"/>
              <a:gd name="connsiteY99" fmla="*/ 147484 h 1376516"/>
              <a:gd name="connsiteX100" fmla="*/ 737420 w 2969342"/>
              <a:gd name="connsiteY100" fmla="*/ 108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969342" h="1376516">
                <a:moveTo>
                  <a:pt x="825910" y="157316"/>
                </a:moveTo>
                <a:cubicBezTo>
                  <a:pt x="806245" y="147484"/>
                  <a:pt x="786931" y="136917"/>
                  <a:pt x="766916" y="127819"/>
                </a:cubicBezTo>
                <a:cubicBezTo>
                  <a:pt x="750849" y="120516"/>
                  <a:pt x="733541" y="116048"/>
                  <a:pt x="717755" y="108155"/>
                </a:cubicBezTo>
                <a:cubicBezTo>
                  <a:pt x="707186" y="102870"/>
                  <a:pt x="699323" y="92639"/>
                  <a:pt x="688258" y="88490"/>
                </a:cubicBezTo>
                <a:cubicBezTo>
                  <a:pt x="672611" y="82622"/>
                  <a:pt x="655484" y="81935"/>
                  <a:pt x="639097" y="78658"/>
                </a:cubicBezTo>
                <a:cubicBezTo>
                  <a:pt x="540249" y="29233"/>
                  <a:pt x="664960" y="87278"/>
                  <a:pt x="550607" y="49161"/>
                </a:cubicBezTo>
                <a:cubicBezTo>
                  <a:pt x="536702" y="44526"/>
                  <a:pt x="525183" y="34132"/>
                  <a:pt x="511278" y="29497"/>
                </a:cubicBezTo>
                <a:cubicBezTo>
                  <a:pt x="485639" y="20951"/>
                  <a:pt x="458259" y="18378"/>
                  <a:pt x="432620" y="9832"/>
                </a:cubicBezTo>
                <a:lnTo>
                  <a:pt x="403123" y="0"/>
                </a:lnTo>
                <a:cubicBezTo>
                  <a:pt x="324465" y="3277"/>
                  <a:pt x="245660" y="4017"/>
                  <a:pt x="167149" y="9832"/>
                </a:cubicBezTo>
                <a:cubicBezTo>
                  <a:pt x="156813" y="10598"/>
                  <a:pt x="146922" y="15029"/>
                  <a:pt x="137652" y="19664"/>
                </a:cubicBezTo>
                <a:cubicBezTo>
                  <a:pt x="127083" y="24949"/>
                  <a:pt x="117987" y="32774"/>
                  <a:pt x="108155" y="39329"/>
                </a:cubicBezTo>
                <a:cubicBezTo>
                  <a:pt x="101600" y="49161"/>
                  <a:pt x="96056" y="59748"/>
                  <a:pt x="88491" y="68826"/>
                </a:cubicBezTo>
                <a:cubicBezTo>
                  <a:pt x="79589" y="79508"/>
                  <a:pt x="67076" y="87008"/>
                  <a:pt x="58994" y="98323"/>
                </a:cubicBezTo>
                <a:cubicBezTo>
                  <a:pt x="24891" y="146067"/>
                  <a:pt x="50896" y="124352"/>
                  <a:pt x="29497" y="167148"/>
                </a:cubicBezTo>
                <a:cubicBezTo>
                  <a:pt x="24212" y="177717"/>
                  <a:pt x="16387" y="186813"/>
                  <a:pt x="9832" y="196645"/>
                </a:cubicBezTo>
                <a:cubicBezTo>
                  <a:pt x="6555" y="222864"/>
                  <a:pt x="0" y="248880"/>
                  <a:pt x="0" y="275303"/>
                </a:cubicBezTo>
                <a:cubicBezTo>
                  <a:pt x="0" y="295239"/>
                  <a:pt x="3528" y="315384"/>
                  <a:pt x="9832" y="334297"/>
                </a:cubicBezTo>
                <a:cubicBezTo>
                  <a:pt x="12727" y="342981"/>
                  <a:pt x="58270" y="402110"/>
                  <a:pt x="58994" y="403123"/>
                </a:cubicBezTo>
                <a:cubicBezTo>
                  <a:pt x="88788" y="444835"/>
                  <a:pt x="65251" y="423681"/>
                  <a:pt x="108155" y="452284"/>
                </a:cubicBezTo>
                <a:cubicBezTo>
                  <a:pt x="122665" y="474049"/>
                  <a:pt x="134605" y="496136"/>
                  <a:pt x="157316" y="511277"/>
                </a:cubicBezTo>
                <a:cubicBezTo>
                  <a:pt x="165940" y="517026"/>
                  <a:pt x="176981" y="517832"/>
                  <a:pt x="186813" y="521110"/>
                </a:cubicBezTo>
                <a:cubicBezTo>
                  <a:pt x="263510" y="597805"/>
                  <a:pt x="165044" y="505560"/>
                  <a:pt x="255639" y="570271"/>
                </a:cubicBezTo>
                <a:cubicBezTo>
                  <a:pt x="266954" y="578353"/>
                  <a:pt x="274160" y="591231"/>
                  <a:pt x="285136" y="599768"/>
                </a:cubicBezTo>
                <a:cubicBezTo>
                  <a:pt x="303791" y="614278"/>
                  <a:pt x="325222" y="624917"/>
                  <a:pt x="344129" y="639097"/>
                </a:cubicBezTo>
                <a:cubicBezTo>
                  <a:pt x="357239" y="648929"/>
                  <a:pt x="371016" y="657929"/>
                  <a:pt x="383458" y="668593"/>
                </a:cubicBezTo>
                <a:cubicBezTo>
                  <a:pt x="394016" y="677642"/>
                  <a:pt x="401640" y="690008"/>
                  <a:pt x="412955" y="698090"/>
                </a:cubicBezTo>
                <a:cubicBezTo>
                  <a:pt x="434219" y="713279"/>
                  <a:pt x="457708" y="719563"/>
                  <a:pt x="481781" y="727587"/>
                </a:cubicBezTo>
                <a:cubicBezTo>
                  <a:pt x="505972" y="751778"/>
                  <a:pt x="520659" y="771607"/>
                  <a:pt x="550607" y="786581"/>
                </a:cubicBezTo>
                <a:cubicBezTo>
                  <a:pt x="559877" y="791216"/>
                  <a:pt x="570833" y="791778"/>
                  <a:pt x="580103" y="796413"/>
                </a:cubicBezTo>
                <a:cubicBezTo>
                  <a:pt x="590672" y="801698"/>
                  <a:pt x="599031" y="810792"/>
                  <a:pt x="609600" y="816077"/>
                </a:cubicBezTo>
                <a:cubicBezTo>
                  <a:pt x="618870" y="820712"/>
                  <a:pt x="629998" y="820947"/>
                  <a:pt x="639097" y="825910"/>
                </a:cubicBezTo>
                <a:cubicBezTo>
                  <a:pt x="666241" y="840716"/>
                  <a:pt x="693020" y="856519"/>
                  <a:pt x="717755" y="875071"/>
                </a:cubicBezTo>
                <a:cubicBezTo>
                  <a:pt x="730865" y="884903"/>
                  <a:pt x="742205" y="897701"/>
                  <a:pt x="757084" y="904568"/>
                </a:cubicBezTo>
                <a:cubicBezTo>
                  <a:pt x="855730" y="950097"/>
                  <a:pt x="820446" y="916584"/>
                  <a:pt x="894736" y="953729"/>
                </a:cubicBezTo>
                <a:cubicBezTo>
                  <a:pt x="951783" y="982253"/>
                  <a:pt x="894616" y="967204"/>
                  <a:pt x="963561" y="993058"/>
                </a:cubicBezTo>
                <a:cubicBezTo>
                  <a:pt x="976214" y="997803"/>
                  <a:pt x="989781" y="999613"/>
                  <a:pt x="1002891" y="1002890"/>
                </a:cubicBezTo>
                <a:cubicBezTo>
                  <a:pt x="1062666" y="1042742"/>
                  <a:pt x="999155" y="1005176"/>
                  <a:pt x="1071716" y="1032387"/>
                </a:cubicBezTo>
                <a:cubicBezTo>
                  <a:pt x="1085440" y="1037533"/>
                  <a:pt x="1097573" y="1046278"/>
                  <a:pt x="1111045" y="1052052"/>
                </a:cubicBezTo>
                <a:cubicBezTo>
                  <a:pt x="1134616" y="1062154"/>
                  <a:pt x="1154928" y="1064590"/>
                  <a:pt x="1179871" y="1071716"/>
                </a:cubicBezTo>
                <a:cubicBezTo>
                  <a:pt x="1250423" y="1091873"/>
                  <a:pt x="1158571" y="1071388"/>
                  <a:pt x="1258529" y="1091381"/>
                </a:cubicBezTo>
                <a:cubicBezTo>
                  <a:pt x="1360002" y="1142116"/>
                  <a:pt x="1217864" y="1076231"/>
                  <a:pt x="1366684" y="1120877"/>
                </a:cubicBezTo>
                <a:cubicBezTo>
                  <a:pt x="1378003" y="1124273"/>
                  <a:pt x="1385612" y="1135257"/>
                  <a:pt x="1396181" y="1140542"/>
                </a:cubicBezTo>
                <a:cubicBezTo>
                  <a:pt x="1411967" y="1148435"/>
                  <a:pt x="1428473" y="1155016"/>
                  <a:pt x="1445342" y="1160206"/>
                </a:cubicBezTo>
                <a:cubicBezTo>
                  <a:pt x="1471173" y="1168154"/>
                  <a:pt x="1497781" y="1173316"/>
                  <a:pt x="1524000" y="1179871"/>
                </a:cubicBezTo>
                <a:lnTo>
                  <a:pt x="1563329" y="1189703"/>
                </a:lnTo>
                <a:cubicBezTo>
                  <a:pt x="1582994" y="1199535"/>
                  <a:pt x="1601338" y="1212642"/>
                  <a:pt x="1622323" y="1219200"/>
                </a:cubicBezTo>
                <a:cubicBezTo>
                  <a:pt x="1667989" y="1233470"/>
                  <a:pt x="1730745" y="1238918"/>
                  <a:pt x="1779639" y="1248697"/>
                </a:cubicBezTo>
                <a:cubicBezTo>
                  <a:pt x="1871609" y="1267091"/>
                  <a:pt x="1773486" y="1249617"/>
                  <a:pt x="1848465" y="1268361"/>
                </a:cubicBezTo>
                <a:cubicBezTo>
                  <a:pt x="1864678" y="1272414"/>
                  <a:pt x="1881312" y="1274568"/>
                  <a:pt x="1897626" y="1278193"/>
                </a:cubicBezTo>
                <a:cubicBezTo>
                  <a:pt x="1910817" y="1281125"/>
                  <a:pt x="1923962" y="1284314"/>
                  <a:pt x="1936955" y="1288026"/>
                </a:cubicBezTo>
                <a:cubicBezTo>
                  <a:pt x="1946920" y="1290873"/>
                  <a:pt x="1956335" y="1295610"/>
                  <a:pt x="1966452" y="1297858"/>
                </a:cubicBezTo>
                <a:cubicBezTo>
                  <a:pt x="1985913" y="1302183"/>
                  <a:pt x="2005781" y="1304413"/>
                  <a:pt x="2025445" y="1307690"/>
                </a:cubicBezTo>
                <a:cubicBezTo>
                  <a:pt x="2041832" y="1314245"/>
                  <a:pt x="2057409" y="1323386"/>
                  <a:pt x="2074607" y="1327355"/>
                </a:cubicBezTo>
                <a:cubicBezTo>
                  <a:pt x="2086045" y="1329994"/>
                  <a:pt x="2235580" y="1346482"/>
                  <a:pt x="2241755" y="1347019"/>
                </a:cubicBezTo>
                <a:cubicBezTo>
                  <a:pt x="2419833" y="1362504"/>
                  <a:pt x="2390585" y="1354401"/>
                  <a:pt x="2605549" y="1366684"/>
                </a:cubicBezTo>
                <a:cubicBezTo>
                  <a:pt x="2644950" y="1368935"/>
                  <a:pt x="2684207" y="1373239"/>
                  <a:pt x="2723536" y="1376516"/>
                </a:cubicBezTo>
                <a:cubicBezTo>
                  <a:pt x="2792362" y="1373239"/>
                  <a:pt x="2861641" y="1375231"/>
                  <a:pt x="2930013" y="1366684"/>
                </a:cubicBezTo>
                <a:cubicBezTo>
                  <a:pt x="2941739" y="1365218"/>
                  <a:pt x="2952955" y="1356851"/>
                  <a:pt x="2959510" y="1347019"/>
                </a:cubicBezTo>
                <a:cubicBezTo>
                  <a:pt x="2967006" y="1335775"/>
                  <a:pt x="2966065" y="1320800"/>
                  <a:pt x="2969342" y="1307690"/>
                </a:cubicBezTo>
                <a:cubicBezTo>
                  <a:pt x="2963993" y="1211414"/>
                  <a:pt x="2969567" y="1161100"/>
                  <a:pt x="2949678" y="1081548"/>
                </a:cubicBezTo>
                <a:cubicBezTo>
                  <a:pt x="2947164" y="1071494"/>
                  <a:pt x="2944987" y="1061050"/>
                  <a:pt x="2939845" y="1052052"/>
                </a:cubicBezTo>
                <a:cubicBezTo>
                  <a:pt x="2915226" y="1008969"/>
                  <a:pt x="2915354" y="1017702"/>
                  <a:pt x="2880852" y="993058"/>
                </a:cubicBezTo>
                <a:cubicBezTo>
                  <a:pt x="2867517" y="983533"/>
                  <a:pt x="2854996" y="972889"/>
                  <a:pt x="2841523" y="963561"/>
                </a:cubicBezTo>
                <a:cubicBezTo>
                  <a:pt x="2794146" y="930762"/>
                  <a:pt x="2747897" y="896614"/>
                  <a:pt x="2694039" y="875071"/>
                </a:cubicBezTo>
                <a:cubicBezTo>
                  <a:pt x="2681492" y="870052"/>
                  <a:pt x="2667530" y="869512"/>
                  <a:pt x="2654710" y="865239"/>
                </a:cubicBezTo>
                <a:cubicBezTo>
                  <a:pt x="2637966" y="859658"/>
                  <a:pt x="2621677" y="852742"/>
                  <a:pt x="2605549" y="845574"/>
                </a:cubicBezTo>
                <a:cubicBezTo>
                  <a:pt x="2592155" y="839621"/>
                  <a:pt x="2580361" y="829767"/>
                  <a:pt x="2566220" y="825910"/>
                </a:cubicBezTo>
                <a:cubicBezTo>
                  <a:pt x="2543862" y="819812"/>
                  <a:pt x="2520336" y="819355"/>
                  <a:pt x="2497394" y="816077"/>
                </a:cubicBezTo>
                <a:cubicBezTo>
                  <a:pt x="2481007" y="809522"/>
                  <a:pt x="2465137" y="801484"/>
                  <a:pt x="2448232" y="796413"/>
                </a:cubicBezTo>
                <a:cubicBezTo>
                  <a:pt x="2432225" y="791611"/>
                  <a:pt x="2414925" y="791866"/>
                  <a:pt x="2399071" y="786581"/>
                </a:cubicBezTo>
                <a:cubicBezTo>
                  <a:pt x="2365584" y="775419"/>
                  <a:pt x="2334994" y="755814"/>
                  <a:pt x="2300749" y="747252"/>
                </a:cubicBezTo>
                <a:cubicBezTo>
                  <a:pt x="2287639" y="743974"/>
                  <a:pt x="2274413" y="741131"/>
                  <a:pt x="2261420" y="737419"/>
                </a:cubicBezTo>
                <a:cubicBezTo>
                  <a:pt x="2251455" y="734572"/>
                  <a:pt x="2241978" y="730101"/>
                  <a:pt x="2231923" y="727587"/>
                </a:cubicBezTo>
                <a:cubicBezTo>
                  <a:pt x="2215710" y="723534"/>
                  <a:pt x="2198884" y="722152"/>
                  <a:pt x="2182761" y="717755"/>
                </a:cubicBezTo>
                <a:cubicBezTo>
                  <a:pt x="2060334" y="684366"/>
                  <a:pt x="2187034" y="708634"/>
                  <a:pt x="2064774" y="688258"/>
                </a:cubicBezTo>
                <a:lnTo>
                  <a:pt x="2005781" y="668593"/>
                </a:lnTo>
                <a:cubicBezTo>
                  <a:pt x="1995949" y="665316"/>
                  <a:pt x="1986447" y="660794"/>
                  <a:pt x="1976284" y="658761"/>
                </a:cubicBezTo>
                <a:cubicBezTo>
                  <a:pt x="1959897" y="655484"/>
                  <a:pt x="1943246" y="653326"/>
                  <a:pt x="1927123" y="648929"/>
                </a:cubicBezTo>
                <a:cubicBezTo>
                  <a:pt x="1907125" y="643475"/>
                  <a:pt x="1888239" y="634291"/>
                  <a:pt x="1868129" y="629264"/>
                </a:cubicBezTo>
                <a:lnTo>
                  <a:pt x="1750142" y="599768"/>
                </a:lnTo>
                <a:cubicBezTo>
                  <a:pt x="1701586" y="567397"/>
                  <a:pt x="1739522" y="587280"/>
                  <a:pt x="1671484" y="570271"/>
                </a:cubicBezTo>
                <a:cubicBezTo>
                  <a:pt x="1661429" y="567757"/>
                  <a:pt x="1652042" y="562953"/>
                  <a:pt x="1641987" y="560439"/>
                </a:cubicBezTo>
                <a:cubicBezTo>
                  <a:pt x="1625774" y="556386"/>
                  <a:pt x="1609140" y="554231"/>
                  <a:pt x="1592826" y="550606"/>
                </a:cubicBezTo>
                <a:cubicBezTo>
                  <a:pt x="1579635" y="547675"/>
                  <a:pt x="1566607" y="544051"/>
                  <a:pt x="1553497" y="540774"/>
                </a:cubicBezTo>
                <a:cubicBezTo>
                  <a:pt x="1528264" y="523953"/>
                  <a:pt x="1514153" y="512784"/>
                  <a:pt x="1484671" y="501445"/>
                </a:cubicBezTo>
                <a:cubicBezTo>
                  <a:pt x="1421954" y="477323"/>
                  <a:pt x="1409572" y="475296"/>
                  <a:pt x="1356852" y="462116"/>
                </a:cubicBezTo>
                <a:cubicBezTo>
                  <a:pt x="1343742" y="452284"/>
                  <a:pt x="1332180" y="439948"/>
                  <a:pt x="1317523" y="432619"/>
                </a:cubicBezTo>
                <a:cubicBezTo>
                  <a:pt x="1305437" y="426576"/>
                  <a:pt x="1291014" y="427060"/>
                  <a:pt x="1278194" y="422787"/>
                </a:cubicBezTo>
                <a:cubicBezTo>
                  <a:pt x="1261450" y="417206"/>
                  <a:pt x="1244818" y="411016"/>
                  <a:pt x="1229032" y="403123"/>
                </a:cubicBezTo>
                <a:cubicBezTo>
                  <a:pt x="1218463" y="397838"/>
                  <a:pt x="1210600" y="387607"/>
                  <a:pt x="1199536" y="383458"/>
                </a:cubicBezTo>
                <a:cubicBezTo>
                  <a:pt x="1183888" y="377590"/>
                  <a:pt x="1166688" y="377251"/>
                  <a:pt x="1150374" y="373626"/>
                </a:cubicBezTo>
                <a:cubicBezTo>
                  <a:pt x="1137183" y="370695"/>
                  <a:pt x="1124038" y="367505"/>
                  <a:pt x="1111045" y="363793"/>
                </a:cubicBezTo>
                <a:cubicBezTo>
                  <a:pt x="1101080" y="360946"/>
                  <a:pt x="1091514" y="356808"/>
                  <a:pt x="1081549" y="353961"/>
                </a:cubicBezTo>
                <a:cubicBezTo>
                  <a:pt x="1010880" y="333770"/>
                  <a:pt x="1074179" y="354577"/>
                  <a:pt x="993058" y="334297"/>
                </a:cubicBezTo>
                <a:cubicBezTo>
                  <a:pt x="983003" y="331783"/>
                  <a:pt x="973526" y="327311"/>
                  <a:pt x="963561" y="324464"/>
                </a:cubicBezTo>
                <a:cubicBezTo>
                  <a:pt x="877122" y="299767"/>
                  <a:pt x="965471" y="328378"/>
                  <a:pt x="894736" y="304800"/>
                </a:cubicBezTo>
                <a:cubicBezTo>
                  <a:pt x="875071" y="291690"/>
                  <a:pt x="848852" y="285136"/>
                  <a:pt x="835742" y="265471"/>
                </a:cubicBezTo>
                <a:lnTo>
                  <a:pt x="776749" y="176981"/>
                </a:lnTo>
                <a:lnTo>
                  <a:pt x="757084" y="147484"/>
                </a:lnTo>
                <a:cubicBezTo>
                  <a:pt x="735602" y="115261"/>
                  <a:pt x="737420" y="129804"/>
                  <a:pt x="737420" y="1081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7AEA5B2-1351-4026-97C5-A61F0C4580DC}"/>
              </a:ext>
            </a:extLst>
          </p:cNvPr>
          <p:cNvSpPr/>
          <p:nvPr/>
        </p:nvSpPr>
        <p:spPr>
          <a:xfrm>
            <a:off x="1278194" y="3264310"/>
            <a:ext cx="1829018" cy="1769806"/>
          </a:xfrm>
          <a:custGeom>
            <a:avLst/>
            <a:gdLst>
              <a:gd name="connsiteX0" fmla="*/ 1710812 w 1829018"/>
              <a:gd name="connsiteY0" fmla="*/ 98322 h 1769806"/>
              <a:gd name="connsiteX1" fmla="*/ 1651819 w 1829018"/>
              <a:gd name="connsiteY1" fmla="*/ 108155 h 1769806"/>
              <a:gd name="connsiteX2" fmla="*/ 1219200 w 1829018"/>
              <a:gd name="connsiteY2" fmla="*/ 127819 h 1769806"/>
              <a:gd name="connsiteX3" fmla="*/ 1101212 w 1829018"/>
              <a:gd name="connsiteY3" fmla="*/ 147484 h 1769806"/>
              <a:gd name="connsiteX4" fmla="*/ 1042219 w 1829018"/>
              <a:gd name="connsiteY4" fmla="*/ 167148 h 1769806"/>
              <a:gd name="connsiteX5" fmla="*/ 953729 w 1829018"/>
              <a:gd name="connsiteY5" fmla="*/ 206477 h 1769806"/>
              <a:gd name="connsiteX6" fmla="*/ 924232 w 1829018"/>
              <a:gd name="connsiteY6" fmla="*/ 216309 h 1769806"/>
              <a:gd name="connsiteX7" fmla="*/ 894735 w 1829018"/>
              <a:gd name="connsiteY7" fmla="*/ 235974 h 1769806"/>
              <a:gd name="connsiteX8" fmla="*/ 835741 w 1829018"/>
              <a:gd name="connsiteY8" fmla="*/ 255638 h 1769806"/>
              <a:gd name="connsiteX9" fmla="*/ 806245 w 1829018"/>
              <a:gd name="connsiteY9" fmla="*/ 265471 h 1769806"/>
              <a:gd name="connsiteX10" fmla="*/ 727587 w 1829018"/>
              <a:gd name="connsiteY10" fmla="*/ 294967 h 1769806"/>
              <a:gd name="connsiteX11" fmla="*/ 658761 w 1829018"/>
              <a:gd name="connsiteY11" fmla="*/ 334296 h 1769806"/>
              <a:gd name="connsiteX12" fmla="*/ 580103 w 1829018"/>
              <a:gd name="connsiteY12" fmla="*/ 353961 h 1769806"/>
              <a:gd name="connsiteX13" fmla="*/ 550606 w 1829018"/>
              <a:gd name="connsiteY13" fmla="*/ 363793 h 1769806"/>
              <a:gd name="connsiteX14" fmla="*/ 481780 w 1829018"/>
              <a:gd name="connsiteY14" fmla="*/ 383458 h 1769806"/>
              <a:gd name="connsiteX15" fmla="*/ 403122 w 1829018"/>
              <a:gd name="connsiteY15" fmla="*/ 422787 h 1769806"/>
              <a:gd name="connsiteX16" fmla="*/ 294967 w 1829018"/>
              <a:gd name="connsiteY16" fmla="*/ 452284 h 1769806"/>
              <a:gd name="connsiteX17" fmla="*/ 265471 w 1829018"/>
              <a:gd name="connsiteY17" fmla="*/ 471948 h 1769806"/>
              <a:gd name="connsiteX18" fmla="*/ 235974 w 1829018"/>
              <a:gd name="connsiteY18" fmla="*/ 481780 h 1769806"/>
              <a:gd name="connsiteX19" fmla="*/ 167148 w 1829018"/>
              <a:gd name="connsiteY19" fmla="*/ 501445 h 1769806"/>
              <a:gd name="connsiteX20" fmla="*/ 137651 w 1829018"/>
              <a:gd name="connsiteY20" fmla="*/ 521109 h 1769806"/>
              <a:gd name="connsiteX21" fmla="*/ 108154 w 1829018"/>
              <a:gd name="connsiteY21" fmla="*/ 530942 h 1769806"/>
              <a:gd name="connsiteX22" fmla="*/ 68825 w 1829018"/>
              <a:gd name="connsiteY22" fmla="*/ 550606 h 1769806"/>
              <a:gd name="connsiteX23" fmla="*/ 39329 w 1829018"/>
              <a:gd name="connsiteY23" fmla="*/ 580103 h 1769806"/>
              <a:gd name="connsiteX24" fmla="*/ 19664 w 1829018"/>
              <a:gd name="connsiteY24" fmla="*/ 639096 h 1769806"/>
              <a:gd name="connsiteX25" fmla="*/ 0 w 1829018"/>
              <a:gd name="connsiteY25" fmla="*/ 668593 h 1769806"/>
              <a:gd name="connsiteX26" fmla="*/ 39329 w 1829018"/>
              <a:gd name="connsiteY26" fmla="*/ 737419 h 1769806"/>
              <a:gd name="connsiteX27" fmla="*/ 68825 w 1829018"/>
              <a:gd name="connsiteY27" fmla="*/ 747251 h 1769806"/>
              <a:gd name="connsiteX28" fmla="*/ 127819 w 1829018"/>
              <a:gd name="connsiteY28" fmla="*/ 786580 h 1769806"/>
              <a:gd name="connsiteX29" fmla="*/ 167148 w 1829018"/>
              <a:gd name="connsiteY29" fmla="*/ 796413 h 1769806"/>
              <a:gd name="connsiteX30" fmla="*/ 245806 w 1829018"/>
              <a:gd name="connsiteY30" fmla="*/ 825909 h 1769806"/>
              <a:gd name="connsiteX31" fmla="*/ 294967 w 1829018"/>
              <a:gd name="connsiteY31" fmla="*/ 855406 h 1769806"/>
              <a:gd name="connsiteX32" fmla="*/ 344129 w 1829018"/>
              <a:gd name="connsiteY32" fmla="*/ 875071 h 1769806"/>
              <a:gd name="connsiteX33" fmla="*/ 373625 w 1829018"/>
              <a:gd name="connsiteY33" fmla="*/ 894735 h 1769806"/>
              <a:gd name="connsiteX34" fmla="*/ 422787 w 1829018"/>
              <a:gd name="connsiteY34" fmla="*/ 904567 h 1769806"/>
              <a:gd name="connsiteX35" fmla="*/ 491612 w 1829018"/>
              <a:gd name="connsiteY35" fmla="*/ 934064 h 1769806"/>
              <a:gd name="connsiteX36" fmla="*/ 560438 w 1829018"/>
              <a:gd name="connsiteY36" fmla="*/ 953729 h 1769806"/>
              <a:gd name="connsiteX37" fmla="*/ 629264 w 1829018"/>
              <a:gd name="connsiteY37" fmla="*/ 983225 h 1769806"/>
              <a:gd name="connsiteX38" fmla="*/ 658761 w 1829018"/>
              <a:gd name="connsiteY38" fmla="*/ 1012722 h 1769806"/>
              <a:gd name="connsiteX39" fmla="*/ 688258 w 1829018"/>
              <a:gd name="connsiteY39" fmla="*/ 1032387 h 1769806"/>
              <a:gd name="connsiteX40" fmla="*/ 747251 w 1829018"/>
              <a:gd name="connsiteY40" fmla="*/ 1091380 h 1769806"/>
              <a:gd name="connsiteX41" fmla="*/ 806245 w 1829018"/>
              <a:gd name="connsiteY41" fmla="*/ 1140542 h 1769806"/>
              <a:gd name="connsiteX42" fmla="*/ 835741 w 1829018"/>
              <a:gd name="connsiteY42" fmla="*/ 1160206 h 1769806"/>
              <a:gd name="connsiteX43" fmla="*/ 894735 w 1829018"/>
              <a:gd name="connsiteY43" fmla="*/ 1219200 h 1769806"/>
              <a:gd name="connsiteX44" fmla="*/ 924232 w 1829018"/>
              <a:gd name="connsiteY44" fmla="*/ 1248696 h 1769806"/>
              <a:gd name="connsiteX45" fmla="*/ 983225 w 1829018"/>
              <a:gd name="connsiteY45" fmla="*/ 1297858 h 1769806"/>
              <a:gd name="connsiteX46" fmla="*/ 1022554 w 1829018"/>
              <a:gd name="connsiteY46" fmla="*/ 1356851 h 1769806"/>
              <a:gd name="connsiteX47" fmla="*/ 1061883 w 1829018"/>
              <a:gd name="connsiteY47" fmla="*/ 1415845 h 1769806"/>
              <a:gd name="connsiteX48" fmla="*/ 1081548 w 1829018"/>
              <a:gd name="connsiteY48" fmla="*/ 1445342 h 1769806"/>
              <a:gd name="connsiteX49" fmla="*/ 1150374 w 1829018"/>
              <a:gd name="connsiteY49" fmla="*/ 1504335 h 1769806"/>
              <a:gd name="connsiteX50" fmla="*/ 1170038 w 1829018"/>
              <a:gd name="connsiteY50" fmla="*/ 1533832 h 1769806"/>
              <a:gd name="connsiteX51" fmla="*/ 1229032 w 1829018"/>
              <a:gd name="connsiteY51" fmla="*/ 1573161 h 1769806"/>
              <a:gd name="connsiteX52" fmla="*/ 1297858 w 1829018"/>
              <a:gd name="connsiteY52" fmla="*/ 1612490 h 1769806"/>
              <a:gd name="connsiteX53" fmla="*/ 1356851 w 1829018"/>
              <a:gd name="connsiteY53" fmla="*/ 1651819 h 1769806"/>
              <a:gd name="connsiteX54" fmla="*/ 1415845 w 1829018"/>
              <a:gd name="connsiteY54" fmla="*/ 1691148 h 1769806"/>
              <a:gd name="connsiteX55" fmla="*/ 1474838 w 1829018"/>
              <a:gd name="connsiteY55" fmla="*/ 1730477 h 1769806"/>
              <a:gd name="connsiteX56" fmla="*/ 1514167 w 1829018"/>
              <a:gd name="connsiteY56" fmla="*/ 1750142 h 1769806"/>
              <a:gd name="connsiteX57" fmla="*/ 1592825 w 1829018"/>
              <a:gd name="connsiteY57" fmla="*/ 1769806 h 1769806"/>
              <a:gd name="connsiteX58" fmla="*/ 1651819 w 1829018"/>
              <a:gd name="connsiteY58" fmla="*/ 1759974 h 1769806"/>
              <a:gd name="connsiteX59" fmla="*/ 1671483 w 1829018"/>
              <a:gd name="connsiteY59" fmla="*/ 1730477 h 1769806"/>
              <a:gd name="connsiteX60" fmla="*/ 1700980 w 1829018"/>
              <a:gd name="connsiteY60" fmla="*/ 1691148 h 1769806"/>
              <a:gd name="connsiteX61" fmla="*/ 1740309 w 1829018"/>
              <a:gd name="connsiteY61" fmla="*/ 1573161 h 1769806"/>
              <a:gd name="connsiteX62" fmla="*/ 1750141 w 1829018"/>
              <a:gd name="connsiteY62" fmla="*/ 737419 h 1769806"/>
              <a:gd name="connsiteX63" fmla="*/ 1759974 w 1829018"/>
              <a:gd name="connsiteY63" fmla="*/ 707922 h 1769806"/>
              <a:gd name="connsiteX64" fmla="*/ 1769806 w 1829018"/>
              <a:gd name="connsiteY64" fmla="*/ 629264 h 1769806"/>
              <a:gd name="connsiteX65" fmla="*/ 1779638 w 1829018"/>
              <a:gd name="connsiteY65" fmla="*/ 589935 h 1769806"/>
              <a:gd name="connsiteX66" fmla="*/ 1789471 w 1829018"/>
              <a:gd name="connsiteY66" fmla="*/ 530942 h 1769806"/>
              <a:gd name="connsiteX67" fmla="*/ 1809135 w 1829018"/>
              <a:gd name="connsiteY67" fmla="*/ 501445 h 1769806"/>
              <a:gd name="connsiteX68" fmla="*/ 1818967 w 1829018"/>
              <a:gd name="connsiteY68" fmla="*/ 452284 h 1769806"/>
              <a:gd name="connsiteX69" fmla="*/ 1828800 w 1829018"/>
              <a:gd name="connsiteY69" fmla="*/ 422787 h 1769806"/>
              <a:gd name="connsiteX70" fmla="*/ 1818967 w 1829018"/>
              <a:gd name="connsiteY70" fmla="*/ 226142 h 1769806"/>
              <a:gd name="connsiteX71" fmla="*/ 1750141 w 1829018"/>
              <a:gd name="connsiteY71" fmla="*/ 157316 h 1769806"/>
              <a:gd name="connsiteX72" fmla="*/ 1681316 w 1829018"/>
              <a:gd name="connsiteY72" fmla="*/ 147484 h 1769806"/>
              <a:gd name="connsiteX73" fmla="*/ 1632154 w 1829018"/>
              <a:gd name="connsiteY73" fmla="*/ 137651 h 1769806"/>
              <a:gd name="connsiteX74" fmla="*/ 1602658 w 1829018"/>
              <a:gd name="connsiteY74" fmla="*/ 108155 h 1769806"/>
              <a:gd name="connsiteX75" fmla="*/ 1573161 w 1829018"/>
              <a:gd name="connsiteY75" fmla="*/ 98322 h 1769806"/>
              <a:gd name="connsiteX76" fmla="*/ 1504335 w 1829018"/>
              <a:gd name="connsiteY76" fmla="*/ 29496 h 1769806"/>
              <a:gd name="connsiteX77" fmla="*/ 1474838 w 1829018"/>
              <a:gd name="connsiteY77" fmla="*/ 9832 h 1769806"/>
              <a:gd name="connsiteX78" fmla="*/ 1396180 w 1829018"/>
              <a:gd name="connsiteY78" fmla="*/ 0 h 176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829018" h="1769806">
                <a:moveTo>
                  <a:pt x="1710812" y="98322"/>
                </a:moveTo>
                <a:cubicBezTo>
                  <a:pt x="1691148" y="101600"/>
                  <a:pt x="1671633" y="105953"/>
                  <a:pt x="1651819" y="108155"/>
                </a:cubicBezTo>
                <a:cubicBezTo>
                  <a:pt x="1506687" y="124281"/>
                  <a:pt x="1367436" y="123187"/>
                  <a:pt x="1219200" y="127819"/>
                </a:cubicBezTo>
                <a:cubicBezTo>
                  <a:pt x="1189645" y="132041"/>
                  <a:pt x="1132850" y="138855"/>
                  <a:pt x="1101212" y="147484"/>
                </a:cubicBezTo>
                <a:cubicBezTo>
                  <a:pt x="1081214" y="152938"/>
                  <a:pt x="1042219" y="167148"/>
                  <a:pt x="1042219" y="167148"/>
                </a:cubicBezTo>
                <a:cubicBezTo>
                  <a:pt x="995476" y="198311"/>
                  <a:pt x="1023932" y="183076"/>
                  <a:pt x="953729" y="206477"/>
                </a:cubicBezTo>
                <a:lnTo>
                  <a:pt x="924232" y="216309"/>
                </a:lnTo>
                <a:cubicBezTo>
                  <a:pt x="914400" y="222864"/>
                  <a:pt x="905534" y="231175"/>
                  <a:pt x="894735" y="235974"/>
                </a:cubicBezTo>
                <a:cubicBezTo>
                  <a:pt x="875793" y="244393"/>
                  <a:pt x="855406" y="249083"/>
                  <a:pt x="835741" y="255638"/>
                </a:cubicBezTo>
                <a:cubicBezTo>
                  <a:pt x="825909" y="258915"/>
                  <a:pt x="815515" y="260836"/>
                  <a:pt x="806245" y="265471"/>
                </a:cubicBezTo>
                <a:cubicBezTo>
                  <a:pt x="754829" y="291178"/>
                  <a:pt x="781135" y="281580"/>
                  <a:pt x="727587" y="294967"/>
                </a:cubicBezTo>
                <a:cubicBezTo>
                  <a:pt x="706008" y="309353"/>
                  <a:pt x="683713" y="325979"/>
                  <a:pt x="658761" y="334296"/>
                </a:cubicBezTo>
                <a:cubicBezTo>
                  <a:pt x="633122" y="342842"/>
                  <a:pt x="605742" y="345415"/>
                  <a:pt x="580103" y="353961"/>
                </a:cubicBezTo>
                <a:cubicBezTo>
                  <a:pt x="570271" y="357238"/>
                  <a:pt x="560571" y="360946"/>
                  <a:pt x="550606" y="363793"/>
                </a:cubicBezTo>
                <a:cubicBezTo>
                  <a:pt x="530380" y="369572"/>
                  <a:pt x="501733" y="374388"/>
                  <a:pt x="481780" y="383458"/>
                </a:cubicBezTo>
                <a:cubicBezTo>
                  <a:pt x="455093" y="395588"/>
                  <a:pt x="431867" y="417038"/>
                  <a:pt x="403122" y="422787"/>
                </a:cubicBezTo>
                <a:cubicBezTo>
                  <a:pt x="376736" y="428064"/>
                  <a:pt x="316353" y="438026"/>
                  <a:pt x="294967" y="452284"/>
                </a:cubicBezTo>
                <a:cubicBezTo>
                  <a:pt x="285135" y="458839"/>
                  <a:pt x="276040" y="466664"/>
                  <a:pt x="265471" y="471948"/>
                </a:cubicBezTo>
                <a:cubicBezTo>
                  <a:pt x="256201" y="476583"/>
                  <a:pt x="245939" y="478933"/>
                  <a:pt x="235974" y="481780"/>
                </a:cubicBezTo>
                <a:cubicBezTo>
                  <a:pt x="221278" y="485979"/>
                  <a:pt x="182860" y="493589"/>
                  <a:pt x="167148" y="501445"/>
                </a:cubicBezTo>
                <a:cubicBezTo>
                  <a:pt x="156579" y="506730"/>
                  <a:pt x="148220" y="515824"/>
                  <a:pt x="137651" y="521109"/>
                </a:cubicBezTo>
                <a:cubicBezTo>
                  <a:pt x="128381" y="525744"/>
                  <a:pt x="117680" y="526859"/>
                  <a:pt x="108154" y="530942"/>
                </a:cubicBezTo>
                <a:cubicBezTo>
                  <a:pt x="94682" y="536716"/>
                  <a:pt x="81935" y="544051"/>
                  <a:pt x="68825" y="550606"/>
                </a:cubicBezTo>
                <a:cubicBezTo>
                  <a:pt x="58993" y="560438"/>
                  <a:pt x="46082" y="567948"/>
                  <a:pt x="39329" y="580103"/>
                </a:cubicBezTo>
                <a:cubicBezTo>
                  <a:pt x="29263" y="598223"/>
                  <a:pt x="31162" y="621849"/>
                  <a:pt x="19664" y="639096"/>
                </a:cubicBezTo>
                <a:lnTo>
                  <a:pt x="0" y="668593"/>
                </a:lnTo>
                <a:cubicBezTo>
                  <a:pt x="9802" y="697999"/>
                  <a:pt x="11855" y="714524"/>
                  <a:pt x="39329" y="737419"/>
                </a:cubicBezTo>
                <a:cubicBezTo>
                  <a:pt x="47291" y="744054"/>
                  <a:pt x="58993" y="743974"/>
                  <a:pt x="68825" y="747251"/>
                </a:cubicBezTo>
                <a:cubicBezTo>
                  <a:pt x="88490" y="760361"/>
                  <a:pt x="104891" y="780848"/>
                  <a:pt x="127819" y="786580"/>
                </a:cubicBezTo>
                <a:cubicBezTo>
                  <a:pt x="140929" y="789858"/>
                  <a:pt x="154155" y="792701"/>
                  <a:pt x="167148" y="796413"/>
                </a:cubicBezTo>
                <a:cubicBezTo>
                  <a:pt x="187006" y="802087"/>
                  <a:pt x="231950" y="818981"/>
                  <a:pt x="245806" y="825909"/>
                </a:cubicBezTo>
                <a:cubicBezTo>
                  <a:pt x="262899" y="834455"/>
                  <a:pt x="277874" y="846859"/>
                  <a:pt x="294967" y="855406"/>
                </a:cubicBezTo>
                <a:cubicBezTo>
                  <a:pt x="310753" y="863299"/>
                  <a:pt x="328343" y="867178"/>
                  <a:pt x="344129" y="875071"/>
                </a:cubicBezTo>
                <a:cubicBezTo>
                  <a:pt x="354698" y="880356"/>
                  <a:pt x="362561" y="890586"/>
                  <a:pt x="373625" y="894735"/>
                </a:cubicBezTo>
                <a:cubicBezTo>
                  <a:pt x="389273" y="900603"/>
                  <a:pt x="406400" y="901290"/>
                  <a:pt x="422787" y="904567"/>
                </a:cubicBezTo>
                <a:cubicBezTo>
                  <a:pt x="457746" y="922047"/>
                  <a:pt x="457856" y="924420"/>
                  <a:pt x="491612" y="934064"/>
                </a:cubicBezTo>
                <a:cubicBezTo>
                  <a:pt x="506321" y="938267"/>
                  <a:pt x="544716" y="945868"/>
                  <a:pt x="560438" y="953729"/>
                </a:cubicBezTo>
                <a:cubicBezTo>
                  <a:pt x="628335" y="987677"/>
                  <a:pt x="547417" y="962764"/>
                  <a:pt x="629264" y="983225"/>
                </a:cubicBezTo>
                <a:cubicBezTo>
                  <a:pt x="639096" y="993057"/>
                  <a:pt x="648079" y="1003820"/>
                  <a:pt x="658761" y="1012722"/>
                </a:cubicBezTo>
                <a:cubicBezTo>
                  <a:pt x="667839" y="1020287"/>
                  <a:pt x="679426" y="1024536"/>
                  <a:pt x="688258" y="1032387"/>
                </a:cubicBezTo>
                <a:cubicBezTo>
                  <a:pt x="709043" y="1050863"/>
                  <a:pt x="724112" y="1075954"/>
                  <a:pt x="747251" y="1091380"/>
                </a:cubicBezTo>
                <a:cubicBezTo>
                  <a:pt x="820488" y="1140205"/>
                  <a:pt x="730538" y="1077453"/>
                  <a:pt x="806245" y="1140542"/>
                </a:cubicBezTo>
                <a:cubicBezTo>
                  <a:pt x="815323" y="1148107"/>
                  <a:pt x="826909" y="1152355"/>
                  <a:pt x="835741" y="1160206"/>
                </a:cubicBezTo>
                <a:cubicBezTo>
                  <a:pt x="856526" y="1178682"/>
                  <a:pt x="875070" y="1199535"/>
                  <a:pt x="894735" y="1219200"/>
                </a:cubicBezTo>
                <a:cubicBezTo>
                  <a:pt x="904567" y="1229032"/>
                  <a:pt x="912663" y="1240983"/>
                  <a:pt x="924232" y="1248696"/>
                </a:cubicBezTo>
                <a:cubicBezTo>
                  <a:pt x="950453" y="1266177"/>
                  <a:pt x="962842" y="1271651"/>
                  <a:pt x="983225" y="1297858"/>
                </a:cubicBezTo>
                <a:cubicBezTo>
                  <a:pt x="997735" y="1316513"/>
                  <a:pt x="1009444" y="1337187"/>
                  <a:pt x="1022554" y="1356851"/>
                </a:cubicBezTo>
                <a:lnTo>
                  <a:pt x="1061883" y="1415845"/>
                </a:lnTo>
                <a:cubicBezTo>
                  <a:pt x="1068438" y="1425677"/>
                  <a:pt x="1072094" y="1438252"/>
                  <a:pt x="1081548" y="1445342"/>
                </a:cubicBezTo>
                <a:cubicBezTo>
                  <a:pt x="1110482" y="1467042"/>
                  <a:pt x="1127549" y="1476945"/>
                  <a:pt x="1150374" y="1504335"/>
                </a:cubicBezTo>
                <a:cubicBezTo>
                  <a:pt x="1157939" y="1513413"/>
                  <a:pt x="1161145" y="1526051"/>
                  <a:pt x="1170038" y="1533832"/>
                </a:cubicBezTo>
                <a:cubicBezTo>
                  <a:pt x="1187824" y="1549395"/>
                  <a:pt x="1209367" y="1560051"/>
                  <a:pt x="1229032" y="1573161"/>
                </a:cubicBezTo>
                <a:cubicBezTo>
                  <a:pt x="1270722" y="1600954"/>
                  <a:pt x="1247963" y="1587542"/>
                  <a:pt x="1297858" y="1612490"/>
                </a:cubicBezTo>
                <a:cubicBezTo>
                  <a:pt x="1363316" y="1677950"/>
                  <a:pt x="1292820" y="1616247"/>
                  <a:pt x="1356851" y="1651819"/>
                </a:cubicBezTo>
                <a:cubicBezTo>
                  <a:pt x="1377511" y="1663297"/>
                  <a:pt x="1396180" y="1678038"/>
                  <a:pt x="1415845" y="1691148"/>
                </a:cubicBezTo>
                <a:lnTo>
                  <a:pt x="1474838" y="1730477"/>
                </a:lnTo>
                <a:cubicBezTo>
                  <a:pt x="1487948" y="1737032"/>
                  <a:pt x="1500695" y="1744368"/>
                  <a:pt x="1514167" y="1750142"/>
                </a:cubicBezTo>
                <a:cubicBezTo>
                  <a:pt x="1540620" y="1761479"/>
                  <a:pt x="1563974" y="1764036"/>
                  <a:pt x="1592825" y="1769806"/>
                </a:cubicBezTo>
                <a:cubicBezTo>
                  <a:pt x="1612490" y="1766529"/>
                  <a:pt x="1633988" y="1768890"/>
                  <a:pt x="1651819" y="1759974"/>
                </a:cubicBezTo>
                <a:cubicBezTo>
                  <a:pt x="1662388" y="1754689"/>
                  <a:pt x="1664615" y="1740093"/>
                  <a:pt x="1671483" y="1730477"/>
                </a:cubicBezTo>
                <a:cubicBezTo>
                  <a:pt x="1681008" y="1717142"/>
                  <a:pt x="1691148" y="1704258"/>
                  <a:pt x="1700980" y="1691148"/>
                </a:cubicBezTo>
                <a:cubicBezTo>
                  <a:pt x="1724200" y="1598271"/>
                  <a:pt x="1708559" y="1636663"/>
                  <a:pt x="1740309" y="1573161"/>
                </a:cubicBezTo>
                <a:cubicBezTo>
                  <a:pt x="1743586" y="1294580"/>
                  <a:pt x="1743811" y="1015947"/>
                  <a:pt x="1750141" y="737419"/>
                </a:cubicBezTo>
                <a:cubicBezTo>
                  <a:pt x="1750376" y="727057"/>
                  <a:pt x="1758120" y="718119"/>
                  <a:pt x="1759974" y="707922"/>
                </a:cubicBezTo>
                <a:cubicBezTo>
                  <a:pt x="1764701" y="681925"/>
                  <a:pt x="1765462" y="655328"/>
                  <a:pt x="1769806" y="629264"/>
                </a:cubicBezTo>
                <a:cubicBezTo>
                  <a:pt x="1772027" y="615935"/>
                  <a:pt x="1776988" y="603186"/>
                  <a:pt x="1779638" y="589935"/>
                </a:cubicBezTo>
                <a:cubicBezTo>
                  <a:pt x="1783548" y="570387"/>
                  <a:pt x="1783167" y="549855"/>
                  <a:pt x="1789471" y="530942"/>
                </a:cubicBezTo>
                <a:cubicBezTo>
                  <a:pt x="1793208" y="519732"/>
                  <a:pt x="1802580" y="511277"/>
                  <a:pt x="1809135" y="501445"/>
                </a:cubicBezTo>
                <a:cubicBezTo>
                  <a:pt x="1812412" y="485058"/>
                  <a:pt x="1814914" y="468497"/>
                  <a:pt x="1818967" y="452284"/>
                </a:cubicBezTo>
                <a:cubicBezTo>
                  <a:pt x="1821481" y="442229"/>
                  <a:pt x="1828800" y="433151"/>
                  <a:pt x="1828800" y="422787"/>
                </a:cubicBezTo>
                <a:cubicBezTo>
                  <a:pt x="1828800" y="357157"/>
                  <a:pt x="1831361" y="290591"/>
                  <a:pt x="1818967" y="226142"/>
                </a:cubicBezTo>
                <a:cubicBezTo>
                  <a:pt x="1810403" y="181612"/>
                  <a:pt x="1786047" y="164497"/>
                  <a:pt x="1750141" y="157316"/>
                </a:cubicBezTo>
                <a:cubicBezTo>
                  <a:pt x="1727416" y="152771"/>
                  <a:pt x="1704175" y="151294"/>
                  <a:pt x="1681316" y="147484"/>
                </a:cubicBezTo>
                <a:cubicBezTo>
                  <a:pt x="1664831" y="144737"/>
                  <a:pt x="1648541" y="140929"/>
                  <a:pt x="1632154" y="137651"/>
                </a:cubicBezTo>
                <a:cubicBezTo>
                  <a:pt x="1622322" y="127819"/>
                  <a:pt x="1614227" y="115868"/>
                  <a:pt x="1602658" y="108155"/>
                </a:cubicBezTo>
                <a:cubicBezTo>
                  <a:pt x="1594034" y="102406"/>
                  <a:pt x="1581254" y="104797"/>
                  <a:pt x="1573161" y="98322"/>
                </a:cubicBezTo>
                <a:cubicBezTo>
                  <a:pt x="1547826" y="78054"/>
                  <a:pt x="1531331" y="47493"/>
                  <a:pt x="1504335" y="29496"/>
                </a:cubicBezTo>
                <a:cubicBezTo>
                  <a:pt x="1494503" y="22941"/>
                  <a:pt x="1486239" y="12941"/>
                  <a:pt x="1474838" y="9832"/>
                </a:cubicBezTo>
                <a:cubicBezTo>
                  <a:pt x="1449346" y="2880"/>
                  <a:pt x="1396180" y="0"/>
                  <a:pt x="13961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F0777B-ACD2-41E0-BFE9-25FA78221597}"/>
              </a:ext>
            </a:extLst>
          </p:cNvPr>
          <p:cNvSpPr/>
          <p:nvPr/>
        </p:nvSpPr>
        <p:spPr>
          <a:xfrm>
            <a:off x="1288026" y="4925961"/>
            <a:ext cx="1937720" cy="1386349"/>
          </a:xfrm>
          <a:custGeom>
            <a:avLst/>
            <a:gdLst>
              <a:gd name="connsiteX0" fmla="*/ 1818968 w 1937720"/>
              <a:gd name="connsiteY0" fmla="*/ 98323 h 1386349"/>
              <a:gd name="connsiteX1" fmla="*/ 1750142 w 1937720"/>
              <a:gd name="connsiteY1" fmla="*/ 88491 h 1386349"/>
              <a:gd name="connsiteX2" fmla="*/ 1720645 w 1937720"/>
              <a:gd name="connsiteY2" fmla="*/ 78658 h 1386349"/>
              <a:gd name="connsiteX3" fmla="*/ 1651819 w 1937720"/>
              <a:gd name="connsiteY3" fmla="*/ 68826 h 1386349"/>
              <a:gd name="connsiteX4" fmla="*/ 1514168 w 1937720"/>
              <a:gd name="connsiteY4" fmla="*/ 49162 h 1386349"/>
              <a:gd name="connsiteX5" fmla="*/ 1307690 w 1937720"/>
              <a:gd name="connsiteY5" fmla="*/ 58994 h 1386349"/>
              <a:gd name="connsiteX6" fmla="*/ 1248697 w 1937720"/>
              <a:gd name="connsiteY6" fmla="*/ 68826 h 1386349"/>
              <a:gd name="connsiteX7" fmla="*/ 1209368 w 1937720"/>
              <a:gd name="connsiteY7" fmla="*/ 78658 h 1386349"/>
              <a:gd name="connsiteX8" fmla="*/ 1052051 w 1937720"/>
              <a:gd name="connsiteY8" fmla="*/ 88491 h 1386349"/>
              <a:gd name="connsiteX9" fmla="*/ 993058 w 1937720"/>
              <a:gd name="connsiteY9" fmla="*/ 108155 h 1386349"/>
              <a:gd name="connsiteX10" fmla="*/ 943897 w 1937720"/>
              <a:gd name="connsiteY10" fmla="*/ 127820 h 1386349"/>
              <a:gd name="connsiteX11" fmla="*/ 884903 w 1937720"/>
              <a:gd name="connsiteY11" fmla="*/ 137652 h 1386349"/>
              <a:gd name="connsiteX12" fmla="*/ 786580 w 1937720"/>
              <a:gd name="connsiteY12" fmla="*/ 167149 h 1386349"/>
              <a:gd name="connsiteX13" fmla="*/ 717755 w 1937720"/>
              <a:gd name="connsiteY13" fmla="*/ 186813 h 1386349"/>
              <a:gd name="connsiteX14" fmla="*/ 639097 w 1937720"/>
              <a:gd name="connsiteY14" fmla="*/ 196645 h 1386349"/>
              <a:gd name="connsiteX15" fmla="*/ 521109 w 1937720"/>
              <a:gd name="connsiteY15" fmla="*/ 216310 h 1386349"/>
              <a:gd name="connsiteX16" fmla="*/ 491613 w 1937720"/>
              <a:gd name="connsiteY16" fmla="*/ 226142 h 1386349"/>
              <a:gd name="connsiteX17" fmla="*/ 442451 w 1937720"/>
              <a:gd name="connsiteY17" fmla="*/ 235974 h 1386349"/>
              <a:gd name="connsiteX18" fmla="*/ 383458 w 1937720"/>
              <a:gd name="connsiteY18" fmla="*/ 255639 h 1386349"/>
              <a:gd name="connsiteX19" fmla="*/ 353961 w 1937720"/>
              <a:gd name="connsiteY19" fmla="*/ 265471 h 1386349"/>
              <a:gd name="connsiteX20" fmla="*/ 314632 w 1937720"/>
              <a:gd name="connsiteY20" fmla="*/ 275304 h 1386349"/>
              <a:gd name="connsiteX21" fmla="*/ 285135 w 1937720"/>
              <a:gd name="connsiteY21" fmla="*/ 285136 h 1386349"/>
              <a:gd name="connsiteX22" fmla="*/ 216309 w 1937720"/>
              <a:gd name="connsiteY22" fmla="*/ 314633 h 1386349"/>
              <a:gd name="connsiteX23" fmla="*/ 137651 w 1937720"/>
              <a:gd name="connsiteY23" fmla="*/ 334297 h 1386349"/>
              <a:gd name="connsiteX24" fmla="*/ 108155 w 1937720"/>
              <a:gd name="connsiteY24" fmla="*/ 353962 h 1386349"/>
              <a:gd name="connsiteX25" fmla="*/ 78658 w 1937720"/>
              <a:gd name="connsiteY25" fmla="*/ 363794 h 1386349"/>
              <a:gd name="connsiteX26" fmla="*/ 39329 w 1937720"/>
              <a:gd name="connsiteY26" fmla="*/ 422787 h 1386349"/>
              <a:gd name="connsiteX27" fmla="*/ 19664 w 1937720"/>
              <a:gd name="connsiteY27" fmla="*/ 452284 h 1386349"/>
              <a:gd name="connsiteX28" fmla="*/ 0 w 1937720"/>
              <a:gd name="connsiteY28" fmla="*/ 481781 h 1386349"/>
              <a:gd name="connsiteX29" fmla="*/ 19664 w 1937720"/>
              <a:gd name="connsiteY29" fmla="*/ 639097 h 1386349"/>
              <a:gd name="connsiteX30" fmla="*/ 58993 w 1937720"/>
              <a:gd name="connsiteY30" fmla="*/ 698091 h 1386349"/>
              <a:gd name="connsiteX31" fmla="*/ 186813 w 1937720"/>
              <a:gd name="connsiteY31" fmla="*/ 786581 h 1386349"/>
              <a:gd name="connsiteX32" fmla="*/ 226142 w 1937720"/>
              <a:gd name="connsiteY32" fmla="*/ 816078 h 1386349"/>
              <a:gd name="connsiteX33" fmla="*/ 334297 w 1937720"/>
              <a:gd name="connsiteY33" fmla="*/ 865239 h 1386349"/>
              <a:gd name="connsiteX34" fmla="*/ 363793 w 1937720"/>
              <a:gd name="connsiteY34" fmla="*/ 884904 h 1386349"/>
              <a:gd name="connsiteX35" fmla="*/ 412955 w 1937720"/>
              <a:gd name="connsiteY35" fmla="*/ 894736 h 1386349"/>
              <a:gd name="connsiteX36" fmla="*/ 442451 w 1937720"/>
              <a:gd name="connsiteY36" fmla="*/ 924233 h 1386349"/>
              <a:gd name="connsiteX37" fmla="*/ 471948 w 1937720"/>
              <a:gd name="connsiteY37" fmla="*/ 934065 h 1386349"/>
              <a:gd name="connsiteX38" fmla="*/ 521109 w 1937720"/>
              <a:gd name="connsiteY38" fmla="*/ 953729 h 1386349"/>
              <a:gd name="connsiteX39" fmla="*/ 560439 w 1937720"/>
              <a:gd name="connsiteY39" fmla="*/ 973394 h 1386349"/>
              <a:gd name="connsiteX40" fmla="*/ 589935 w 1937720"/>
              <a:gd name="connsiteY40" fmla="*/ 993058 h 1386349"/>
              <a:gd name="connsiteX41" fmla="*/ 658761 w 1937720"/>
              <a:gd name="connsiteY41" fmla="*/ 1012723 h 1386349"/>
              <a:gd name="connsiteX42" fmla="*/ 688258 w 1937720"/>
              <a:gd name="connsiteY42" fmla="*/ 1032387 h 1386349"/>
              <a:gd name="connsiteX43" fmla="*/ 727587 w 1937720"/>
              <a:gd name="connsiteY43" fmla="*/ 1042220 h 1386349"/>
              <a:gd name="connsiteX44" fmla="*/ 766916 w 1937720"/>
              <a:gd name="connsiteY44" fmla="*/ 1061884 h 1386349"/>
              <a:gd name="connsiteX45" fmla="*/ 796413 w 1937720"/>
              <a:gd name="connsiteY45" fmla="*/ 1081549 h 1386349"/>
              <a:gd name="connsiteX46" fmla="*/ 835742 w 1937720"/>
              <a:gd name="connsiteY46" fmla="*/ 1091381 h 1386349"/>
              <a:gd name="connsiteX47" fmla="*/ 875071 w 1937720"/>
              <a:gd name="connsiteY47" fmla="*/ 1120878 h 1386349"/>
              <a:gd name="connsiteX48" fmla="*/ 914400 w 1937720"/>
              <a:gd name="connsiteY48" fmla="*/ 1140542 h 1386349"/>
              <a:gd name="connsiteX49" fmla="*/ 1042219 w 1937720"/>
              <a:gd name="connsiteY49" fmla="*/ 1189704 h 1386349"/>
              <a:gd name="connsiteX50" fmla="*/ 1081548 w 1937720"/>
              <a:gd name="connsiteY50" fmla="*/ 1199536 h 1386349"/>
              <a:gd name="connsiteX51" fmla="*/ 1130709 w 1937720"/>
              <a:gd name="connsiteY51" fmla="*/ 1219200 h 1386349"/>
              <a:gd name="connsiteX52" fmla="*/ 1170039 w 1937720"/>
              <a:gd name="connsiteY52" fmla="*/ 1229033 h 1386349"/>
              <a:gd name="connsiteX53" fmla="*/ 1229032 w 1937720"/>
              <a:gd name="connsiteY53" fmla="*/ 1248697 h 1386349"/>
              <a:gd name="connsiteX54" fmla="*/ 1347019 w 1937720"/>
              <a:gd name="connsiteY54" fmla="*/ 1297858 h 1386349"/>
              <a:gd name="connsiteX55" fmla="*/ 1474839 w 1937720"/>
              <a:gd name="connsiteY55" fmla="*/ 1337187 h 1386349"/>
              <a:gd name="connsiteX56" fmla="*/ 1602658 w 1937720"/>
              <a:gd name="connsiteY56" fmla="*/ 1376516 h 1386349"/>
              <a:gd name="connsiteX57" fmla="*/ 1671484 w 1937720"/>
              <a:gd name="connsiteY57" fmla="*/ 1386349 h 1386349"/>
              <a:gd name="connsiteX58" fmla="*/ 1799303 w 1937720"/>
              <a:gd name="connsiteY58" fmla="*/ 1376516 h 1386349"/>
              <a:gd name="connsiteX59" fmla="*/ 1828800 w 1937720"/>
              <a:gd name="connsiteY59" fmla="*/ 1366684 h 1386349"/>
              <a:gd name="connsiteX60" fmla="*/ 1848464 w 1937720"/>
              <a:gd name="connsiteY60" fmla="*/ 1327355 h 1386349"/>
              <a:gd name="connsiteX61" fmla="*/ 1877961 w 1937720"/>
              <a:gd name="connsiteY61" fmla="*/ 1288026 h 1386349"/>
              <a:gd name="connsiteX62" fmla="*/ 1897626 w 1937720"/>
              <a:gd name="connsiteY62" fmla="*/ 1258529 h 1386349"/>
              <a:gd name="connsiteX63" fmla="*/ 1917290 w 1937720"/>
              <a:gd name="connsiteY63" fmla="*/ 1199536 h 1386349"/>
              <a:gd name="connsiteX64" fmla="*/ 1927122 w 1937720"/>
              <a:gd name="connsiteY64" fmla="*/ 1111045 h 1386349"/>
              <a:gd name="connsiteX65" fmla="*/ 1936955 w 1937720"/>
              <a:gd name="connsiteY65" fmla="*/ 609600 h 1386349"/>
              <a:gd name="connsiteX66" fmla="*/ 1907458 w 1937720"/>
              <a:gd name="connsiteY66" fmla="*/ 245807 h 1386349"/>
              <a:gd name="connsiteX67" fmla="*/ 1877961 w 1937720"/>
              <a:gd name="connsiteY67" fmla="*/ 186813 h 1386349"/>
              <a:gd name="connsiteX68" fmla="*/ 1848464 w 1937720"/>
              <a:gd name="connsiteY68" fmla="*/ 157316 h 1386349"/>
              <a:gd name="connsiteX69" fmla="*/ 1789471 w 1937720"/>
              <a:gd name="connsiteY69" fmla="*/ 137652 h 1386349"/>
              <a:gd name="connsiteX70" fmla="*/ 1730477 w 1937720"/>
              <a:gd name="connsiteY70" fmla="*/ 98323 h 1386349"/>
              <a:gd name="connsiteX71" fmla="*/ 1700980 w 1937720"/>
              <a:gd name="connsiteY71" fmla="*/ 78658 h 1386349"/>
              <a:gd name="connsiteX72" fmla="*/ 1641987 w 1937720"/>
              <a:gd name="connsiteY72" fmla="*/ 58994 h 1386349"/>
              <a:gd name="connsiteX73" fmla="*/ 1582993 w 1937720"/>
              <a:gd name="connsiteY73" fmla="*/ 19665 h 1386349"/>
              <a:gd name="connsiteX74" fmla="*/ 1533832 w 1937720"/>
              <a:gd name="connsiteY74" fmla="*/ 0 h 138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937720" h="1386349">
                <a:moveTo>
                  <a:pt x="1818968" y="98323"/>
                </a:moveTo>
                <a:cubicBezTo>
                  <a:pt x="1796026" y="95046"/>
                  <a:pt x="1772867" y="93036"/>
                  <a:pt x="1750142" y="88491"/>
                </a:cubicBezTo>
                <a:cubicBezTo>
                  <a:pt x="1739979" y="86458"/>
                  <a:pt x="1730808" y="80691"/>
                  <a:pt x="1720645" y="78658"/>
                </a:cubicBezTo>
                <a:cubicBezTo>
                  <a:pt x="1697920" y="74113"/>
                  <a:pt x="1674724" y="72350"/>
                  <a:pt x="1651819" y="68826"/>
                </a:cubicBezTo>
                <a:cubicBezTo>
                  <a:pt x="1528956" y="49924"/>
                  <a:pt x="1662717" y="67730"/>
                  <a:pt x="1514168" y="49162"/>
                </a:cubicBezTo>
                <a:cubicBezTo>
                  <a:pt x="1445342" y="52439"/>
                  <a:pt x="1376406" y="53904"/>
                  <a:pt x="1307690" y="58994"/>
                </a:cubicBezTo>
                <a:cubicBezTo>
                  <a:pt x="1287809" y="60467"/>
                  <a:pt x="1268245" y="64916"/>
                  <a:pt x="1248697" y="68826"/>
                </a:cubicBezTo>
                <a:cubicBezTo>
                  <a:pt x="1235446" y="71476"/>
                  <a:pt x="1222814" y="77313"/>
                  <a:pt x="1209368" y="78658"/>
                </a:cubicBezTo>
                <a:cubicBezTo>
                  <a:pt x="1157087" y="83886"/>
                  <a:pt x="1104490" y="85213"/>
                  <a:pt x="1052051" y="88491"/>
                </a:cubicBezTo>
                <a:cubicBezTo>
                  <a:pt x="1032387" y="95046"/>
                  <a:pt x="1012303" y="100457"/>
                  <a:pt x="993058" y="108155"/>
                </a:cubicBezTo>
                <a:cubicBezTo>
                  <a:pt x="976671" y="114710"/>
                  <a:pt x="960925" y="123176"/>
                  <a:pt x="943897" y="127820"/>
                </a:cubicBezTo>
                <a:cubicBezTo>
                  <a:pt x="924664" y="133066"/>
                  <a:pt x="904568" y="134375"/>
                  <a:pt x="884903" y="137652"/>
                </a:cubicBezTo>
                <a:cubicBezTo>
                  <a:pt x="796827" y="172882"/>
                  <a:pt x="875204" y="144992"/>
                  <a:pt x="786580" y="167149"/>
                </a:cubicBezTo>
                <a:cubicBezTo>
                  <a:pt x="739826" y="178838"/>
                  <a:pt x="772926" y="177618"/>
                  <a:pt x="717755" y="186813"/>
                </a:cubicBezTo>
                <a:cubicBezTo>
                  <a:pt x="691691" y="191157"/>
                  <a:pt x="665316" y="193368"/>
                  <a:pt x="639097" y="196645"/>
                </a:cubicBezTo>
                <a:cubicBezTo>
                  <a:pt x="569947" y="219697"/>
                  <a:pt x="652826" y="194358"/>
                  <a:pt x="521109" y="216310"/>
                </a:cubicBezTo>
                <a:cubicBezTo>
                  <a:pt x="510886" y="218014"/>
                  <a:pt x="501667" y="223628"/>
                  <a:pt x="491613" y="226142"/>
                </a:cubicBezTo>
                <a:cubicBezTo>
                  <a:pt x="475400" y="230195"/>
                  <a:pt x="458574" y="231577"/>
                  <a:pt x="442451" y="235974"/>
                </a:cubicBezTo>
                <a:cubicBezTo>
                  <a:pt x="422453" y="241428"/>
                  <a:pt x="403122" y="249084"/>
                  <a:pt x="383458" y="255639"/>
                </a:cubicBezTo>
                <a:cubicBezTo>
                  <a:pt x="373626" y="258916"/>
                  <a:pt x="364016" y="262957"/>
                  <a:pt x="353961" y="265471"/>
                </a:cubicBezTo>
                <a:cubicBezTo>
                  <a:pt x="340851" y="268749"/>
                  <a:pt x="327625" y="271592"/>
                  <a:pt x="314632" y="275304"/>
                </a:cubicBezTo>
                <a:cubicBezTo>
                  <a:pt x="304667" y="278151"/>
                  <a:pt x="294661" y="281053"/>
                  <a:pt x="285135" y="285136"/>
                </a:cubicBezTo>
                <a:cubicBezTo>
                  <a:pt x="238139" y="305277"/>
                  <a:pt x="258577" y="303105"/>
                  <a:pt x="216309" y="314633"/>
                </a:cubicBezTo>
                <a:cubicBezTo>
                  <a:pt x="190235" y="321744"/>
                  <a:pt x="137651" y="334297"/>
                  <a:pt x="137651" y="334297"/>
                </a:cubicBezTo>
                <a:cubicBezTo>
                  <a:pt x="127819" y="340852"/>
                  <a:pt x="118724" y="348677"/>
                  <a:pt x="108155" y="353962"/>
                </a:cubicBezTo>
                <a:cubicBezTo>
                  <a:pt x="98885" y="358597"/>
                  <a:pt x="85987" y="356465"/>
                  <a:pt x="78658" y="363794"/>
                </a:cubicBezTo>
                <a:cubicBezTo>
                  <a:pt x="61946" y="380505"/>
                  <a:pt x="52439" y="403123"/>
                  <a:pt x="39329" y="422787"/>
                </a:cubicBezTo>
                <a:lnTo>
                  <a:pt x="19664" y="452284"/>
                </a:lnTo>
                <a:lnTo>
                  <a:pt x="0" y="481781"/>
                </a:lnTo>
                <a:cubicBezTo>
                  <a:pt x="314" y="485860"/>
                  <a:pt x="-1179" y="601578"/>
                  <a:pt x="19664" y="639097"/>
                </a:cubicBezTo>
                <a:cubicBezTo>
                  <a:pt x="31142" y="659757"/>
                  <a:pt x="40086" y="683911"/>
                  <a:pt x="58993" y="698091"/>
                </a:cubicBezTo>
                <a:cubicBezTo>
                  <a:pt x="258960" y="848065"/>
                  <a:pt x="47726" y="693857"/>
                  <a:pt x="186813" y="786581"/>
                </a:cubicBezTo>
                <a:cubicBezTo>
                  <a:pt x="200448" y="795671"/>
                  <a:pt x="211987" y="807821"/>
                  <a:pt x="226142" y="816078"/>
                </a:cubicBezTo>
                <a:cubicBezTo>
                  <a:pt x="284761" y="850273"/>
                  <a:pt x="287352" y="849591"/>
                  <a:pt x="334297" y="865239"/>
                </a:cubicBezTo>
                <a:cubicBezTo>
                  <a:pt x="344129" y="871794"/>
                  <a:pt x="352729" y="880755"/>
                  <a:pt x="363793" y="884904"/>
                </a:cubicBezTo>
                <a:cubicBezTo>
                  <a:pt x="379441" y="890772"/>
                  <a:pt x="398007" y="887262"/>
                  <a:pt x="412955" y="894736"/>
                </a:cubicBezTo>
                <a:cubicBezTo>
                  <a:pt x="425392" y="900954"/>
                  <a:pt x="430882" y="916520"/>
                  <a:pt x="442451" y="924233"/>
                </a:cubicBezTo>
                <a:cubicBezTo>
                  <a:pt x="451074" y="929982"/>
                  <a:pt x="462244" y="930426"/>
                  <a:pt x="471948" y="934065"/>
                </a:cubicBezTo>
                <a:cubicBezTo>
                  <a:pt x="488474" y="940262"/>
                  <a:pt x="504981" y="946561"/>
                  <a:pt x="521109" y="953729"/>
                </a:cubicBezTo>
                <a:cubicBezTo>
                  <a:pt x="534503" y="959682"/>
                  <a:pt x="547713" y="966122"/>
                  <a:pt x="560439" y="973394"/>
                </a:cubicBezTo>
                <a:cubicBezTo>
                  <a:pt x="570699" y="979257"/>
                  <a:pt x="579074" y="988403"/>
                  <a:pt x="589935" y="993058"/>
                </a:cubicBezTo>
                <a:cubicBezTo>
                  <a:pt x="634033" y="1011957"/>
                  <a:pt x="620498" y="993592"/>
                  <a:pt x="658761" y="1012723"/>
                </a:cubicBezTo>
                <a:cubicBezTo>
                  <a:pt x="669330" y="1018008"/>
                  <a:pt x="677397" y="1027732"/>
                  <a:pt x="688258" y="1032387"/>
                </a:cubicBezTo>
                <a:cubicBezTo>
                  <a:pt x="700679" y="1037710"/>
                  <a:pt x="714934" y="1037475"/>
                  <a:pt x="727587" y="1042220"/>
                </a:cubicBezTo>
                <a:cubicBezTo>
                  <a:pt x="741311" y="1047366"/>
                  <a:pt x="754190" y="1054612"/>
                  <a:pt x="766916" y="1061884"/>
                </a:cubicBezTo>
                <a:cubicBezTo>
                  <a:pt x="777176" y="1067747"/>
                  <a:pt x="785551" y="1076894"/>
                  <a:pt x="796413" y="1081549"/>
                </a:cubicBezTo>
                <a:cubicBezTo>
                  <a:pt x="808834" y="1086872"/>
                  <a:pt x="822632" y="1088104"/>
                  <a:pt x="835742" y="1091381"/>
                </a:cubicBezTo>
                <a:cubicBezTo>
                  <a:pt x="848852" y="1101213"/>
                  <a:pt x="861175" y="1112193"/>
                  <a:pt x="875071" y="1120878"/>
                </a:cubicBezTo>
                <a:cubicBezTo>
                  <a:pt x="887500" y="1128646"/>
                  <a:pt x="900928" y="1134768"/>
                  <a:pt x="914400" y="1140542"/>
                </a:cubicBezTo>
                <a:cubicBezTo>
                  <a:pt x="929225" y="1146896"/>
                  <a:pt x="1006576" y="1179520"/>
                  <a:pt x="1042219" y="1189704"/>
                </a:cubicBezTo>
                <a:cubicBezTo>
                  <a:pt x="1055212" y="1193416"/>
                  <a:pt x="1068728" y="1195263"/>
                  <a:pt x="1081548" y="1199536"/>
                </a:cubicBezTo>
                <a:cubicBezTo>
                  <a:pt x="1098292" y="1205117"/>
                  <a:pt x="1113965" y="1213619"/>
                  <a:pt x="1130709" y="1219200"/>
                </a:cubicBezTo>
                <a:cubicBezTo>
                  <a:pt x="1143529" y="1223473"/>
                  <a:pt x="1157095" y="1225150"/>
                  <a:pt x="1170039" y="1229033"/>
                </a:cubicBezTo>
                <a:cubicBezTo>
                  <a:pt x="1189893" y="1234989"/>
                  <a:pt x="1210492" y="1239427"/>
                  <a:pt x="1229032" y="1248697"/>
                </a:cubicBezTo>
                <a:cubicBezTo>
                  <a:pt x="1319776" y="1294069"/>
                  <a:pt x="1279251" y="1280916"/>
                  <a:pt x="1347019" y="1297858"/>
                </a:cubicBezTo>
                <a:cubicBezTo>
                  <a:pt x="1419870" y="1346426"/>
                  <a:pt x="1320962" y="1285894"/>
                  <a:pt x="1474839" y="1337187"/>
                </a:cubicBezTo>
                <a:cubicBezTo>
                  <a:pt x="1504206" y="1346976"/>
                  <a:pt x="1564432" y="1369566"/>
                  <a:pt x="1602658" y="1376516"/>
                </a:cubicBezTo>
                <a:cubicBezTo>
                  <a:pt x="1625459" y="1380662"/>
                  <a:pt x="1648542" y="1383071"/>
                  <a:pt x="1671484" y="1386349"/>
                </a:cubicBezTo>
                <a:cubicBezTo>
                  <a:pt x="1714090" y="1383071"/>
                  <a:pt x="1756901" y="1381816"/>
                  <a:pt x="1799303" y="1376516"/>
                </a:cubicBezTo>
                <a:cubicBezTo>
                  <a:pt x="1809587" y="1375230"/>
                  <a:pt x="1821471" y="1374013"/>
                  <a:pt x="1828800" y="1366684"/>
                </a:cubicBezTo>
                <a:cubicBezTo>
                  <a:pt x="1839164" y="1356320"/>
                  <a:pt x="1840696" y="1339784"/>
                  <a:pt x="1848464" y="1327355"/>
                </a:cubicBezTo>
                <a:cubicBezTo>
                  <a:pt x="1857149" y="1313459"/>
                  <a:pt x="1868436" y="1301361"/>
                  <a:pt x="1877961" y="1288026"/>
                </a:cubicBezTo>
                <a:cubicBezTo>
                  <a:pt x="1884830" y="1278410"/>
                  <a:pt x="1891071" y="1268361"/>
                  <a:pt x="1897626" y="1258529"/>
                </a:cubicBezTo>
                <a:cubicBezTo>
                  <a:pt x="1904181" y="1238865"/>
                  <a:pt x="1913225" y="1219861"/>
                  <a:pt x="1917290" y="1199536"/>
                </a:cubicBezTo>
                <a:cubicBezTo>
                  <a:pt x="1923110" y="1170434"/>
                  <a:pt x="1926133" y="1140707"/>
                  <a:pt x="1927122" y="1111045"/>
                </a:cubicBezTo>
                <a:cubicBezTo>
                  <a:pt x="1932692" y="943957"/>
                  <a:pt x="1933677" y="776748"/>
                  <a:pt x="1936955" y="609600"/>
                </a:cubicBezTo>
                <a:cubicBezTo>
                  <a:pt x="1926453" y="284078"/>
                  <a:pt x="1959267" y="401238"/>
                  <a:pt x="1907458" y="245807"/>
                </a:cubicBezTo>
                <a:cubicBezTo>
                  <a:pt x="1897604" y="216243"/>
                  <a:pt x="1899140" y="212228"/>
                  <a:pt x="1877961" y="186813"/>
                </a:cubicBezTo>
                <a:cubicBezTo>
                  <a:pt x="1869059" y="176131"/>
                  <a:pt x="1860619" y="164069"/>
                  <a:pt x="1848464" y="157316"/>
                </a:cubicBezTo>
                <a:cubicBezTo>
                  <a:pt x="1830344" y="147250"/>
                  <a:pt x="1789471" y="137652"/>
                  <a:pt x="1789471" y="137652"/>
                </a:cubicBezTo>
                <a:lnTo>
                  <a:pt x="1730477" y="98323"/>
                </a:lnTo>
                <a:cubicBezTo>
                  <a:pt x="1720645" y="91768"/>
                  <a:pt x="1712191" y="82395"/>
                  <a:pt x="1700980" y="78658"/>
                </a:cubicBezTo>
                <a:lnTo>
                  <a:pt x="1641987" y="58994"/>
                </a:lnTo>
                <a:cubicBezTo>
                  <a:pt x="1622322" y="45884"/>
                  <a:pt x="1604936" y="28443"/>
                  <a:pt x="1582993" y="19665"/>
                </a:cubicBezTo>
                <a:lnTo>
                  <a:pt x="153383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0BF48-802D-407E-AFC8-4C342DE49D76}"/>
              </a:ext>
            </a:extLst>
          </p:cNvPr>
          <p:cNvSpPr txBox="1"/>
          <p:nvPr/>
        </p:nvSpPr>
        <p:spPr>
          <a:xfrm>
            <a:off x="6558116" y="28611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85CDB-673A-4C46-B4ED-5A4946991609}"/>
              </a:ext>
            </a:extLst>
          </p:cNvPr>
          <p:cNvSpPr txBox="1"/>
          <p:nvPr/>
        </p:nvSpPr>
        <p:spPr>
          <a:xfrm>
            <a:off x="905551" y="26254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S2-5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6B887-FBCD-4D3A-920C-6DDB3E1518E5}"/>
              </a:ext>
            </a:extLst>
          </p:cNvPr>
          <p:cNvSpPr txBox="1"/>
          <p:nvPr/>
        </p:nvSpPr>
        <p:spPr>
          <a:xfrm>
            <a:off x="899032" y="36964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S2-5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A416B-504B-4F0E-A8BF-ACB530151058}"/>
              </a:ext>
            </a:extLst>
          </p:cNvPr>
          <p:cNvSpPr txBox="1"/>
          <p:nvPr/>
        </p:nvSpPr>
        <p:spPr>
          <a:xfrm>
            <a:off x="766732" y="51367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S2-5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88965-828A-4A66-9142-A887AECD5E70}"/>
              </a:ext>
            </a:extLst>
          </p:cNvPr>
          <p:cNvSpPr/>
          <p:nvPr/>
        </p:nvSpPr>
        <p:spPr>
          <a:xfrm>
            <a:off x="3203475" y="3018503"/>
            <a:ext cx="3492293" cy="2418736"/>
          </a:xfrm>
          <a:custGeom>
            <a:avLst/>
            <a:gdLst>
              <a:gd name="connsiteX0" fmla="*/ 2322254 w 3492293"/>
              <a:gd name="connsiteY0" fmla="*/ 570271 h 2418736"/>
              <a:gd name="connsiteX1" fmla="*/ 2273093 w 3492293"/>
              <a:gd name="connsiteY1" fmla="*/ 550607 h 2418736"/>
              <a:gd name="connsiteX2" fmla="*/ 2184602 w 3492293"/>
              <a:gd name="connsiteY2" fmla="*/ 501445 h 2418736"/>
              <a:gd name="connsiteX3" fmla="*/ 2086280 w 3492293"/>
              <a:gd name="connsiteY3" fmla="*/ 442452 h 2418736"/>
              <a:gd name="connsiteX4" fmla="*/ 2046951 w 3492293"/>
              <a:gd name="connsiteY4" fmla="*/ 412955 h 2418736"/>
              <a:gd name="connsiteX5" fmla="*/ 1978125 w 3492293"/>
              <a:gd name="connsiteY5" fmla="*/ 393291 h 2418736"/>
              <a:gd name="connsiteX6" fmla="*/ 1948628 w 3492293"/>
              <a:gd name="connsiteY6" fmla="*/ 373626 h 2418736"/>
              <a:gd name="connsiteX7" fmla="*/ 1919131 w 3492293"/>
              <a:gd name="connsiteY7" fmla="*/ 363794 h 2418736"/>
              <a:gd name="connsiteX8" fmla="*/ 1879802 w 3492293"/>
              <a:gd name="connsiteY8" fmla="*/ 344129 h 2418736"/>
              <a:gd name="connsiteX9" fmla="*/ 1850306 w 3492293"/>
              <a:gd name="connsiteY9" fmla="*/ 334297 h 2418736"/>
              <a:gd name="connsiteX10" fmla="*/ 1810977 w 3492293"/>
              <a:gd name="connsiteY10" fmla="*/ 314632 h 2418736"/>
              <a:gd name="connsiteX11" fmla="*/ 1761815 w 3492293"/>
              <a:gd name="connsiteY11" fmla="*/ 304800 h 2418736"/>
              <a:gd name="connsiteX12" fmla="*/ 1722486 w 3492293"/>
              <a:gd name="connsiteY12" fmla="*/ 294968 h 2418736"/>
              <a:gd name="connsiteX13" fmla="*/ 1624164 w 3492293"/>
              <a:gd name="connsiteY13" fmla="*/ 245807 h 2418736"/>
              <a:gd name="connsiteX14" fmla="*/ 1545506 w 3492293"/>
              <a:gd name="connsiteY14" fmla="*/ 216310 h 2418736"/>
              <a:gd name="connsiteX15" fmla="*/ 1516009 w 3492293"/>
              <a:gd name="connsiteY15" fmla="*/ 206478 h 2418736"/>
              <a:gd name="connsiteX16" fmla="*/ 1476680 w 3492293"/>
              <a:gd name="connsiteY16" fmla="*/ 186813 h 2418736"/>
              <a:gd name="connsiteX17" fmla="*/ 1427519 w 3492293"/>
              <a:gd name="connsiteY17" fmla="*/ 167149 h 2418736"/>
              <a:gd name="connsiteX18" fmla="*/ 1398022 w 3492293"/>
              <a:gd name="connsiteY18" fmla="*/ 157316 h 2418736"/>
              <a:gd name="connsiteX19" fmla="*/ 1358693 w 3492293"/>
              <a:gd name="connsiteY19" fmla="*/ 137652 h 2418736"/>
              <a:gd name="connsiteX20" fmla="*/ 1289867 w 3492293"/>
              <a:gd name="connsiteY20" fmla="*/ 117987 h 2418736"/>
              <a:gd name="connsiteX21" fmla="*/ 1240706 w 3492293"/>
              <a:gd name="connsiteY21" fmla="*/ 98323 h 2418736"/>
              <a:gd name="connsiteX22" fmla="*/ 1191544 w 3492293"/>
              <a:gd name="connsiteY22" fmla="*/ 88491 h 2418736"/>
              <a:gd name="connsiteX23" fmla="*/ 1152215 w 3492293"/>
              <a:gd name="connsiteY23" fmla="*/ 78658 h 2418736"/>
              <a:gd name="connsiteX24" fmla="*/ 1122719 w 3492293"/>
              <a:gd name="connsiteY24" fmla="*/ 68826 h 2418736"/>
              <a:gd name="connsiteX25" fmla="*/ 1073557 w 3492293"/>
              <a:gd name="connsiteY25" fmla="*/ 58994 h 2418736"/>
              <a:gd name="connsiteX26" fmla="*/ 1044060 w 3492293"/>
              <a:gd name="connsiteY26" fmla="*/ 49162 h 2418736"/>
              <a:gd name="connsiteX27" fmla="*/ 994899 w 3492293"/>
              <a:gd name="connsiteY27" fmla="*/ 39329 h 2418736"/>
              <a:gd name="connsiteX28" fmla="*/ 857248 w 3492293"/>
              <a:gd name="connsiteY28" fmla="*/ 9832 h 2418736"/>
              <a:gd name="connsiteX29" fmla="*/ 749093 w 3492293"/>
              <a:gd name="connsiteY29" fmla="*/ 0 h 2418736"/>
              <a:gd name="connsiteX30" fmla="*/ 404964 w 3492293"/>
              <a:gd name="connsiteY30" fmla="*/ 9832 h 2418736"/>
              <a:gd name="connsiteX31" fmla="*/ 326306 w 3492293"/>
              <a:gd name="connsiteY31" fmla="*/ 29497 h 2418736"/>
              <a:gd name="connsiteX32" fmla="*/ 286977 w 3492293"/>
              <a:gd name="connsiteY32" fmla="*/ 49162 h 2418736"/>
              <a:gd name="connsiteX33" fmla="*/ 247648 w 3492293"/>
              <a:gd name="connsiteY33" fmla="*/ 78658 h 2418736"/>
              <a:gd name="connsiteX34" fmla="*/ 218151 w 3492293"/>
              <a:gd name="connsiteY34" fmla="*/ 98323 h 2418736"/>
              <a:gd name="connsiteX35" fmla="*/ 198486 w 3492293"/>
              <a:gd name="connsiteY35" fmla="*/ 127820 h 2418736"/>
              <a:gd name="connsiteX36" fmla="*/ 168990 w 3492293"/>
              <a:gd name="connsiteY36" fmla="*/ 147484 h 2418736"/>
              <a:gd name="connsiteX37" fmla="*/ 149325 w 3492293"/>
              <a:gd name="connsiteY37" fmla="*/ 206478 h 2418736"/>
              <a:gd name="connsiteX38" fmla="*/ 109996 w 3492293"/>
              <a:gd name="connsiteY38" fmla="*/ 285136 h 2418736"/>
              <a:gd name="connsiteX39" fmla="*/ 70667 w 3492293"/>
              <a:gd name="connsiteY39" fmla="*/ 353962 h 2418736"/>
              <a:gd name="connsiteX40" fmla="*/ 60835 w 3492293"/>
              <a:gd name="connsiteY40" fmla="*/ 393291 h 2418736"/>
              <a:gd name="connsiteX41" fmla="*/ 41170 w 3492293"/>
              <a:gd name="connsiteY41" fmla="*/ 452284 h 2418736"/>
              <a:gd name="connsiteX42" fmla="*/ 31338 w 3492293"/>
              <a:gd name="connsiteY42" fmla="*/ 481781 h 2418736"/>
              <a:gd name="connsiteX43" fmla="*/ 11673 w 3492293"/>
              <a:gd name="connsiteY43" fmla="*/ 511278 h 2418736"/>
              <a:gd name="connsiteX44" fmla="*/ 11673 w 3492293"/>
              <a:gd name="connsiteY44" fmla="*/ 904568 h 2418736"/>
              <a:gd name="connsiteX45" fmla="*/ 21506 w 3492293"/>
              <a:gd name="connsiteY45" fmla="*/ 963562 h 2418736"/>
              <a:gd name="connsiteX46" fmla="*/ 31338 w 3492293"/>
              <a:gd name="connsiteY46" fmla="*/ 1032387 h 2418736"/>
              <a:gd name="connsiteX47" fmla="*/ 41170 w 3492293"/>
              <a:gd name="connsiteY47" fmla="*/ 1170039 h 2418736"/>
              <a:gd name="connsiteX48" fmla="*/ 60835 w 3492293"/>
              <a:gd name="connsiteY48" fmla="*/ 1288026 h 2418736"/>
              <a:gd name="connsiteX49" fmla="*/ 70667 w 3492293"/>
              <a:gd name="connsiteY49" fmla="*/ 1376516 h 2418736"/>
              <a:gd name="connsiteX50" fmla="*/ 90331 w 3492293"/>
              <a:gd name="connsiteY50" fmla="*/ 1415845 h 2418736"/>
              <a:gd name="connsiteX51" fmla="*/ 100164 w 3492293"/>
              <a:gd name="connsiteY51" fmla="*/ 1465007 h 2418736"/>
              <a:gd name="connsiteX52" fmla="*/ 109996 w 3492293"/>
              <a:gd name="connsiteY52" fmla="*/ 1494503 h 2418736"/>
              <a:gd name="connsiteX53" fmla="*/ 129660 w 3492293"/>
              <a:gd name="connsiteY53" fmla="*/ 1592826 h 2418736"/>
              <a:gd name="connsiteX54" fmla="*/ 168990 w 3492293"/>
              <a:gd name="connsiteY54" fmla="*/ 1671484 h 2418736"/>
              <a:gd name="connsiteX55" fmla="*/ 198486 w 3492293"/>
              <a:gd name="connsiteY55" fmla="*/ 1700981 h 2418736"/>
              <a:gd name="connsiteX56" fmla="*/ 218151 w 3492293"/>
              <a:gd name="connsiteY56" fmla="*/ 1730478 h 2418736"/>
              <a:gd name="connsiteX57" fmla="*/ 277144 w 3492293"/>
              <a:gd name="connsiteY57" fmla="*/ 1789471 h 2418736"/>
              <a:gd name="connsiteX58" fmla="*/ 306641 w 3492293"/>
              <a:gd name="connsiteY58" fmla="*/ 1818968 h 2418736"/>
              <a:gd name="connsiteX59" fmla="*/ 336138 w 3492293"/>
              <a:gd name="connsiteY59" fmla="*/ 1848465 h 2418736"/>
              <a:gd name="connsiteX60" fmla="*/ 444293 w 3492293"/>
              <a:gd name="connsiteY60" fmla="*/ 1907458 h 2418736"/>
              <a:gd name="connsiteX61" fmla="*/ 503286 w 3492293"/>
              <a:gd name="connsiteY61" fmla="*/ 1946787 h 2418736"/>
              <a:gd name="connsiteX62" fmla="*/ 562280 w 3492293"/>
              <a:gd name="connsiteY62" fmla="*/ 1976284 h 2418736"/>
              <a:gd name="connsiteX63" fmla="*/ 631106 w 3492293"/>
              <a:gd name="connsiteY63" fmla="*/ 2015613 h 2418736"/>
              <a:gd name="connsiteX64" fmla="*/ 680267 w 3492293"/>
              <a:gd name="connsiteY64" fmla="*/ 2045110 h 2418736"/>
              <a:gd name="connsiteX65" fmla="*/ 739260 w 3492293"/>
              <a:gd name="connsiteY65" fmla="*/ 2064774 h 2418736"/>
              <a:gd name="connsiteX66" fmla="*/ 808086 w 3492293"/>
              <a:gd name="connsiteY66" fmla="*/ 2094271 h 2418736"/>
              <a:gd name="connsiteX67" fmla="*/ 935906 w 3492293"/>
              <a:gd name="connsiteY67" fmla="*/ 2133600 h 2418736"/>
              <a:gd name="connsiteX68" fmla="*/ 1004731 w 3492293"/>
              <a:gd name="connsiteY68" fmla="*/ 2163097 h 2418736"/>
              <a:gd name="connsiteX69" fmla="*/ 1162048 w 3492293"/>
              <a:gd name="connsiteY69" fmla="*/ 2212258 h 2418736"/>
              <a:gd name="connsiteX70" fmla="*/ 1230873 w 3492293"/>
              <a:gd name="connsiteY70" fmla="*/ 2222091 h 2418736"/>
              <a:gd name="connsiteX71" fmla="*/ 1280035 w 3492293"/>
              <a:gd name="connsiteY71" fmla="*/ 2251587 h 2418736"/>
              <a:gd name="connsiteX72" fmla="*/ 1339028 w 3492293"/>
              <a:gd name="connsiteY72" fmla="*/ 2271252 h 2418736"/>
              <a:gd name="connsiteX73" fmla="*/ 1388190 w 3492293"/>
              <a:gd name="connsiteY73" fmla="*/ 2290916 h 2418736"/>
              <a:gd name="connsiteX74" fmla="*/ 1466848 w 3492293"/>
              <a:gd name="connsiteY74" fmla="*/ 2330245 h 2418736"/>
              <a:gd name="connsiteX75" fmla="*/ 1545506 w 3492293"/>
              <a:gd name="connsiteY75" fmla="*/ 2359742 h 2418736"/>
              <a:gd name="connsiteX76" fmla="*/ 1604499 w 3492293"/>
              <a:gd name="connsiteY76" fmla="*/ 2379407 h 2418736"/>
              <a:gd name="connsiteX77" fmla="*/ 1692990 w 3492293"/>
              <a:gd name="connsiteY77" fmla="*/ 2399071 h 2418736"/>
              <a:gd name="connsiteX78" fmla="*/ 1751983 w 3492293"/>
              <a:gd name="connsiteY78" fmla="*/ 2418736 h 2418736"/>
              <a:gd name="connsiteX79" fmla="*/ 2391080 w 3492293"/>
              <a:gd name="connsiteY79" fmla="*/ 2389239 h 2418736"/>
              <a:gd name="connsiteX80" fmla="*/ 2499235 w 3492293"/>
              <a:gd name="connsiteY80" fmla="*/ 2369574 h 2418736"/>
              <a:gd name="connsiteX81" fmla="*/ 2577893 w 3492293"/>
              <a:gd name="connsiteY81" fmla="*/ 2349910 h 2418736"/>
              <a:gd name="connsiteX82" fmla="*/ 2705712 w 3492293"/>
              <a:gd name="connsiteY82" fmla="*/ 2320413 h 2418736"/>
              <a:gd name="connsiteX83" fmla="*/ 2774538 w 3492293"/>
              <a:gd name="connsiteY83" fmla="*/ 2300749 h 2418736"/>
              <a:gd name="connsiteX84" fmla="*/ 2833531 w 3492293"/>
              <a:gd name="connsiteY84" fmla="*/ 2281084 h 2418736"/>
              <a:gd name="connsiteX85" fmla="*/ 2882693 w 3492293"/>
              <a:gd name="connsiteY85" fmla="*/ 2271252 h 2418736"/>
              <a:gd name="connsiteX86" fmla="*/ 3000680 w 3492293"/>
              <a:gd name="connsiteY86" fmla="*/ 2241755 h 2418736"/>
              <a:gd name="connsiteX87" fmla="*/ 3069506 w 3492293"/>
              <a:gd name="connsiteY87" fmla="*/ 2212258 h 2418736"/>
              <a:gd name="connsiteX88" fmla="*/ 3177660 w 3492293"/>
              <a:gd name="connsiteY88" fmla="*/ 2182762 h 2418736"/>
              <a:gd name="connsiteX89" fmla="*/ 3207157 w 3492293"/>
              <a:gd name="connsiteY89" fmla="*/ 2163097 h 2418736"/>
              <a:gd name="connsiteX90" fmla="*/ 3315312 w 3492293"/>
              <a:gd name="connsiteY90" fmla="*/ 2104103 h 2418736"/>
              <a:gd name="connsiteX91" fmla="*/ 3364473 w 3492293"/>
              <a:gd name="connsiteY91" fmla="*/ 2045110 h 2418736"/>
              <a:gd name="connsiteX92" fmla="*/ 3393970 w 3492293"/>
              <a:gd name="connsiteY92" fmla="*/ 2005781 h 2418736"/>
              <a:gd name="connsiteX93" fmla="*/ 3413635 w 3492293"/>
              <a:gd name="connsiteY93" fmla="*/ 1966452 h 2418736"/>
              <a:gd name="connsiteX94" fmla="*/ 3462796 w 3492293"/>
              <a:gd name="connsiteY94" fmla="*/ 1877962 h 2418736"/>
              <a:gd name="connsiteX95" fmla="*/ 3472628 w 3492293"/>
              <a:gd name="connsiteY95" fmla="*/ 1828800 h 2418736"/>
              <a:gd name="connsiteX96" fmla="*/ 3492293 w 3492293"/>
              <a:gd name="connsiteY96" fmla="*/ 1779639 h 2418736"/>
              <a:gd name="connsiteX97" fmla="*/ 3472628 w 3492293"/>
              <a:gd name="connsiteY97" fmla="*/ 1592826 h 2418736"/>
              <a:gd name="connsiteX98" fmla="*/ 3452964 w 3492293"/>
              <a:gd name="connsiteY98" fmla="*/ 1563329 h 2418736"/>
              <a:gd name="connsiteX99" fmla="*/ 3423467 w 3492293"/>
              <a:gd name="connsiteY99" fmla="*/ 1494503 h 2418736"/>
              <a:gd name="connsiteX100" fmla="*/ 3364473 w 3492293"/>
              <a:gd name="connsiteY100" fmla="*/ 1396181 h 2418736"/>
              <a:gd name="connsiteX101" fmla="*/ 3334977 w 3492293"/>
              <a:gd name="connsiteY101" fmla="*/ 1356852 h 2418736"/>
              <a:gd name="connsiteX102" fmla="*/ 3315312 w 3492293"/>
              <a:gd name="connsiteY102" fmla="*/ 1327355 h 2418736"/>
              <a:gd name="connsiteX103" fmla="*/ 3246486 w 3492293"/>
              <a:gd name="connsiteY103" fmla="*/ 1278194 h 2418736"/>
              <a:gd name="connsiteX104" fmla="*/ 3226822 w 3492293"/>
              <a:gd name="connsiteY104" fmla="*/ 1248697 h 2418736"/>
              <a:gd name="connsiteX105" fmla="*/ 3167828 w 3492293"/>
              <a:gd name="connsiteY105" fmla="*/ 1209368 h 2418736"/>
              <a:gd name="connsiteX106" fmla="*/ 3138331 w 3492293"/>
              <a:gd name="connsiteY106" fmla="*/ 1189703 h 2418736"/>
              <a:gd name="connsiteX107" fmla="*/ 3049841 w 3492293"/>
              <a:gd name="connsiteY107" fmla="*/ 1111045 h 2418736"/>
              <a:gd name="connsiteX108" fmla="*/ 3010512 w 3492293"/>
              <a:gd name="connsiteY108" fmla="*/ 1071716 h 2418736"/>
              <a:gd name="connsiteX109" fmla="*/ 2971183 w 3492293"/>
              <a:gd name="connsiteY109" fmla="*/ 1052052 h 2418736"/>
              <a:gd name="connsiteX110" fmla="*/ 2912190 w 3492293"/>
              <a:gd name="connsiteY110" fmla="*/ 1012723 h 2418736"/>
              <a:gd name="connsiteX111" fmla="*/ 2882693 w 3492293"/>
              <a:gd name="connsiteY111" fmla="*/ 993058 h 2418736"/>
              <a:gd name="connsiteX112" fmla="*/ 2794202 w 3492293"/>
              <a:gd name="connsiteY112" fmla="*/ 934065 h 2418736"/>
              <a:gd name="connsiteX113" fmla="*/ 2764706 w 3492293"/>
              <a:gd name="connsiteY113" fmla="*/ 914400 h 2418736"/>
              <a:gd name="connsiteX114" fmla="*/ 2725377 w 3492293"/>
              <a:gd name="connsiteY114" fmla="*/ 884903 h 2418736"/>
              <a:gd name="connsiteX115" fmla="*/ 2656551 w 3492293"/>
              <a:gd name="connsiteY115" fmla="*/ 855407 h 2418736"/>
              <a:gd name="connsiteX116" fmla="*/ 2627054 w 3492293"/>
              <a:gd name="connsiteY116" fmla="*/ 835742 h 2418736"/>
              <a:gd name="connsiteX117" fmla="*/ 2587725 w 3492293"/>
              <a:gd name="connsiteY117" fmla="*/ 816078 h 2418736"/>
              <a:gd name="connsiteX118" fmla="*/ 2558228 w 3492293"/>
              <a:gd name="connsiteY118" fmla="*/ 786581 h 2418736"/>
              <a:gd name="connsiteX119" fmla="*/ 2499235 w 3492293"/>
              <a:gd name="connsiteY119" fmla="*/ 747252 h 2418736"/>
              <a:gd name="connsiteX120" fmla="*/ 2469738 w 3492293"/>
              <a:gd name="connsiteY120" fmla="*/ 727587 h 2418736"/>
              <a:gd name="connsiteX121" fmla="*/ 2440241 w 3492293"/>
              <a:gd name="connsiteY121" fmla="*/ 707923 h 2418736"/>
              <a:gd name="connsiteX122" fmla="*/ 2400912 w 3492293"/>
              <a:gd name="connsiteY122" fmla="*/ 678426 h 2418736"/>
              <a:gd name="connsiteX123" fmla="*/ 2371415 w 3492293"/>
              <a:gd name="connsiteY123" fmla="*/ 668594 h 2418736"/>
              <a:gd name="connsiteX124" fmla="*/ 2312422 w 3492293"/>
              <a:gd name="connsiteY124" fmla="*/ 629265 h 2418736"/>
              <a:gd name="connsiteX125" fmla="*/ 2282925 w 3492293"/>
              <a:gd name="connsiteY125" fmla="*/ 609600 h 2418736"/>
              <a:gd name="connsiteX126" fmla="*/ 2263260 w 3492293"/>
              <a:gd name="connsiteY126" fmla="*/ 580103 h 2418736"/>
              <a:gd name="connsiteX127" fmla="*/ 2233764 w 3492293"/>
              <a:gd name="connsiteY127" fmla="*/ 560439 h 2418736"/>
              <a:gd name="connsiteX128" fmla="*/ 2155106 w 3492293"/>
              <a:gd name="connsiteY128" fmla="*/ 501445 h 2418736"/>
              <a:gd name="connsiteX129" fmla="*/ 2086280 w 3492293"/>
              <a:gd name="connsiteY129" fmla="*/ 462116 h 2418736"/>
              <a:gd name="connsiteX130" fmla="*/ 2046951 w 3492293"/>
              <a:gd name="connsiteY130" fmla="*/ 432620 h 2418736"/>
              <a:gd name="connsiteX131" fmla="*/ 2007622 w 3492293"/>
              <a:gd name="connsiteY131" fmla="*/ 412955 h 2418736"/>
              <a:gd name="connsiteX132" fmla="*/ 1958460 w 3492293"/>
              <a:gd name="connsiteY132" fmla="*/ 373626 h 241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492293" h="2418736">
                <a:moveTo>
                  <a:pt x="2322254" y="570271"/>
                </a:moveTo>
                <a:cubicBezTo>
                  <a:pt x="2305867" y="563716"/>
                  <a:pt x="2288587" y="559058"/>
                  <a:pt x="2273093" y="550607"/>
                </a:cubicBezTo>
                <a:cubicBezTo>
                  <a:pt x="2166831" y="492647"/>
                  <a:pt x="2253467" y="524401"/>
                  <a:pt x="2184602" y="501445"/>
                </a:cubicBezTo>
                <a:cubicBezTo>
                  <a:pt x="2107783" y="424626"/>
                  <a:pt x="2188390" y="493507"/>
                  <a:pt x="2086280" y="442452"/>
                </a:cubicBezTo>
                <a:cubicBezTo>
                  <a:pt x="2071623" y="435123"/>
                  <a:pt x="2061179" y="421085"/>
                  <a:pt x="2046951" y="412955"/>
                </a:cubicBezTo>
                <a:cubicBezTo>
                  <a:pt x="2035981" y="406686"/>
                  <a:pt x="1986638" y="395419"/>
                  <a:pt x="1978125" y="393291"/>
                </a:cubicBezTo>
                <a:cubicBezTo>
                  <a:pt x="1968293" y="386736"/>
                  <a:pt x="1959197" y="378911"/>
                  <a:pt x="1948628" y="373626"/>
                </a:cubicBezTo>
                <a:cubicBezTo>
                  <a:pt x="1939358" y="368991"/>
                  <a:pt x="1928657" y="367877"/>
                  <a:pt x="1919131" y="363794"/>
                </a:cubicBezTo>
                <a:cubicBezTo>
                  <a:pt x="1905659" y="358020"/>
                  <a:pt x="1893274" y="349903"/>
                  <a:pt x="1879802" y="344129"/>
                </a:cubicBezTo>
                <a:cubicBezTo>
                  <a:pt x="1870276" y="340046"/>
                  <a:pt x="1859832" y="338380"/>
                  <a:pt x="1850306" y="334297"/>
                </a:cubicBezTo>
                <a:cubicBezTo>
                  <a:pt x="1836834" y="328523"/>
                  <a:pt x="1824882" y="319267"/>
                  <a:pt x="1810977" y="314632"/>
                </a:cubicBezTo>
                <a:cubicBezTo>
                  <a:pt x="1795123" y="309347"/>
                  <a:pt x="1778129" y="308425"/>
                  <a:pt x="1761815" y="304800"/>
                </a:cubicBezTo>
                <a:cubicBezTo>
                  <a:pt x="1748624" y="301869"/>
                  <a:pt x="1735596" y="298245"/>
                  <a:pt x="1722486" y="294968"/>
                </a:cubicBezTo>
                <a:cubicBezTo>
                  <a:pt x="1689712" y="278581"/>
                  <a:pt x="1659712" y="254695"/>
                  <a:pt x="1624164" y="245807"/>
                </a:cubicBezTo>
                <a:cubicBezTo>
                  <a:pt x="1551651" y="227677"/>
                  <a:pt x="1617491" y="247160"/>
                  <a:pt x="1545506" y="216310"/>
                </a:cubicBezTo>
                <a:cubicBezTo>
                  <a:pt x="1535980" y="212227"/>
                  <a:pt x="1525535" y="210561"/>
                  <a:pt x="1516009" y="206478"/>
                </a:cubicBezTo>
                <a:cubicBezTo>
                  <a:pt x="1502537" y="200704"/>
                  <a:pt x="1490074" y="192766"/>
                  <a:pt x="1476680" y="186813"/>
                </a:cubicBezTo>
                <a:cubicBezTo>
                  <a:pt x="1460552" y="179645"/>
                  <a:pt x="1444045" y="173346"/>
                  <a:pt x="1427519" y="167149"/>
                </a:cubicBezTo>
                <a:cubicBezTo>
                  <a:pt x="1417815" y="163510"/>
                  <a:pt x="1407548" y="161399"/>
                  <a:pt x="1398022" y="157316"/>
                </a:cubicBezTo>
                <a:cubicBezTo>
                  <a:pt x="1384550" y="151542"/>
                  <a:pt x="1372165" y="143426"/>
                  <a:pt x="1358693" y="137652"/>
                </a:cubicBezTo>
                <a:cubicBezTo>
                  <a:pt x="1325559" y="123452"/>
                  <a:pt x="1327278" y="130457"/>
                  <a:pt x="1289867" y="117987"/>
                </a:cubicBezTo>
                <a:cubicBezTo>
                  <a:pt x="1273123" y="112406"/>
                  <a:pt x="1257611" y="103394"/>
                  <a:pt x="1240706" y="98323"/>
                </a:cubicBezTo>
                <a:cubicBezTo>
                  <a:pt x="1224699" y="93521"/>
                  <a:pt x="1207858" y="92116"/>
                  <a:pt x="1191544" y="88491"/>
                </a:cubicBezTo>
                <a:cubicBezTo>
                  <a:pt x="1178353" y="85560"/>
                  <a:pt x="1165208" y="82370"/>
                  <a:pt x="1152215" y="78658"/>
                </a:cubicBezTo>
                <a:cubicBezTo>
                  <a:pt x="1142250" y="75811"/>
                  <a:pt x="1132773" y="71340"/>
                  <a:pt x="1122719" y="68826"/>
                </a:cubicBezTo>
                <a:cubicBezTo>
                  <a:pt x="1106506" y="64773"/>
                  <a:pt x="1089770" y="63047"/>
                  <a:pt x="1073557" y="58994"/>
                </a:cubicBezTo>
                <a:cubicBezTo>
                  <a:pt x="1063502" y="56480"/>
                  <a:pt x="1054115" y="51676"/>
                  <a:pt x="1044060" y="49162"/>
                </a:cubicBezTo>
                <a:cubicBezTo>
                  <a:pt x="1027847" y="45109"/>
                  <a:pt x="1011213" y="42954"/>
                  <a:pt x="994899" y="39329"/>
                </a:cubicBezTo>
                <a:cubicBezTo>
                  <a:pt x="945450" y="28340"/>
                  <a:pt x="913652" y="14959"/>
                  <a:pt x="857248" y="9832"/>
                </a:cubicBezTo>
                <a:lnTo>
                  <a:pt x="749093" y="0"/>
                </a:lnTo>
                <a:cubicBezTo>
                  <a:pt x="634383" y="3277"/>
                  <a:pt x="519442" y="1845"/>
                  <a:pt x="404964" y="9832"/>
                </a:cubicBezTo>
                <a:cubicBezTo>
                  <a:pt x="378003" y="11713"/>
                  <a:pt x="326306" y="29497"/>
                  <a:pt x="326306" y="29497"/>
                </a:cubicBezTo>
                <a:cubicBezTo>
                  <a:pt x="313196" y="36052"/>
                  <a:pt x="299406" y="41394"/>
                  <a:pt x="286977" y="49162"/>
                </a:cubicBezTo>
                <a:cubicBezTo>
                  <a:pt x="273081" y="57847"/>
                  <a:pt x="260983" y="69133"/>
                  <a:pt x="247648" y="78658"/>
                </a:cubicBezTo>
                <a:cubicBezTo>
                  <a:pt x="238032" y="85526"/>
                  <a:pt x="227983" y="91768"/>
                  <a:pt x="218151" y="98323"/>
                </a:cubicBezTo>
                <a:cubicBezTo>
                  <a:pt x="211596" y="108155"/>
                  <a:pt x="206842" y="119464"/>
                  <a:pt x="198486" y="127820"/>
                </a:cubicBezTo>
                <a:cubicBezTo>
                  <a:pt x="190130" y="136176"/>
                  <a:pt x="175253" y="137464"/>
                  <a:pt x="168990" y="147484"/>
                </a:cubicBezTo>
                <a:cubicBezTo>
                  <a:pt x="158004" y="165062"/>
                  <a:pt x="158595" y="187938"/>
                  <a:pt x="149325" y="206478"/>
                </a:cubicBezTo>
                <a:cubicBezTo>
                  <a:pt x="136215" y="232697"/>
                  <a:pt x="126257" y="260746"/>
                  <a:pt x="109996" y="285136"/>
                </a:cubicBezTo>
                <a:cubicBezTo>
                  <a:pt x="93692" y="309591"/>
                  <a:pt x="81361" y="325443"/>
                  <a:pt x="70667" y="353962"/>
                </a:cubicBezTo>
                <a:cubicBezTo>
                  <a:pt x="65922" y="366615"/>
                  <a:pt x="64718" y="380348"/>
                  <a:pt x="60835" y="393291"/>
                </a:cubicBezTo>
                <a:cubicBezTo>
                  <a:pt x="54879" y="413145"/>
                  <a:pt x="47725" y="432620"/>
                  <a:pt x="41170" y="452284"/>
                </a:cubicBezTo>
                <a:cubicBezTo>
                  <a:pt x="37893" y="462116"/>
                  <a:pt x="37087" y="473158"/>
                  <a:pt x="31338" y="481781"/>
                </a:cubicBezTo>
                <a:lnTo>
                  <a:pt x="11673" y="511278"/>
                </a:lnTo>
                <a:cubicBezTo>
                  <a:pt x="-3952" y="698782"/>
                  <a:pt x="-3832" y="640995"/>
                  <a:pt x="11673" y="904568"/>
                </a:cubicBezTo>
                <a:cubicBezTo>
                  <a:pt x="12844" y="924470"/>
                  <a:pt x="18475" y="943858"/>
                  <a:pt x="21506" y="963562"/>
                </a:cubicBezTo>
                <a:cubicBezTo>
                  <a:pt x="25030" y="986467"/>
                  <a:pt x="28061" y="1009445"/>
                  <a:pt x="31338" y="1032387"/>
                </a:cubicBezTo>
                <a:cubicBezTo>
                  <a:pt x="34615" y="1078271"/>
                  <a:pt x="37185" y="1124211"/>
                  <a:pt x="41170" y="1170039"/>
                </a:cubicBezTo>
                <a:cubicBezTo>
                  <a:pt x="48918" y="1259146"/>
                  <a:pt x="42744" y="1233756"/>
                  <a:pt x="60835" y="1288026"/>
                </a:cubicBezTo>
                <a:cubicBezTo>
                  <a:pt x="64112" y="1317523"/>
                  <a:pt x="63994" y="1347598"/>
                  <a:pt x="70667" y="1376516"/>
                </a:cubicBezTo>
                <a:cubicBezTo>
                  <a:pt x="73963" y="1390798"/>
                  <a:pt x="85696" y="1401940"/>
                  <a:pt x="90331" y="1415845"/>
                </a:cubicBezTo>
                <a:cubicBezTo>
                  <a:pt x="95616" y="1431699"/>
                  <a:pt x="96111" y="1448794"/>
                  <a:pt x="100164" y="1465007"/>
                </a:cubicBezTo>
                <a:cubicBezTo>
                  <a:pt x="102678" y="1475061"/>
                  <a:pt x="106719" y="1484671"/>
                  <a:pt x="109996" y="1494503"/>
                </a:cubicBezTo>
                <a:cubicBezTo>
                  <a:pt x="112432" y="1509121"/>
                  <a:pt x="121512" y="1573271"/>
                  <a:pt x="129660" y="1592826"/>
                </a:cubicBezTo>
                <a:cubicBezTo>
                  <a:pt x="140935" y="1619885"/>
                  <a:pt x="148262" y="1650755"/>
                  <a:pt x="168990" y="1671484"/>
                </a:cubicBezTo>
                <a:cubicBezTo>
                  <a:pt x="178822" y="1681316"/>
                  <a:pt x="189584" y="1690299"/>
                  <a:pt x="198486" y="1700981"/>
                </a:cubicBezTo>
                <a:cubicBezTo>
                  <a:pt x="206051" y="1710059"/>
                  <a:pt x="210300" y="1721646"/>
                  <a:pt x="218151" y="1730478"/>
                </a:cubicBezTo>
                <a:cubicBezTo>
                  <a:pt x="236627" y="1751263"/>
                  <a:pt x="257480" y="1769807"/>
                  <a:pt x="277144" y="1789471"/>
                </a:cubicBezTo>
                <a:lnTo>
                  <a:pt x="306641" y="1818968"/>
                </a:lnTo>
                <a:cubicBezTo>
                  <a:pt x="316473" y="1828800"/>
                  <a:pt x="324347" y="1841095"/>
                  <a:pt x="336138" y="1848465"/>
                </a:cubicBezTo>
                <a:cubicBezTo>
                  <a:pt x="423585" y="1903119"/>
                  <a:pt x="385464" y="1887849"/>
                  <a:pt x="444293" y="1907458"/>
                </a:cubicBezTo>
                <a:cubicBezTo>
                  <a:pt x="500211" y="1963376"/>
                  <a:pt x="446368" y="1918328"/>
                  <a:pt x="503286" y="1946787"/>
                </a:cubicBezTo>
                <a:cubicBezTo>
                  <a:pt x="579523" y="1984906"/>
                  <a:pt x="488142" y="1951572"/>
                  <a:pt x="562280" y="1976284"/>
                </a:cubicBezTo>
                <a:cubicBezTo>
                  <a:pt x="657382" y="2047611"/>
                  <a:pt x="556033" y="1978076"/>
                  <a:pt x="631106" y="2015613"/>
                </a:cubicBezTo>
                <a:cubicBezTo>
                  <a:pt x="648199" y="2024159"/>
                  <a:pt x="662870" y="2037202"/>
                  <a:pt x="680267" y="2045110"/>
                </a:cubicBezTo>
                <a:cubicBezTo>
                  <a:pt x="699137" y="2053687"/>
                  <a:pt x="719914" y="2057333"/>
                  <a:pt x="739260" y="2064774"/>
                </a:cubicBezTo>
                <a:cubicBezTo>
                  <a:pt x="762556" y="2073734"/>
                  <a:pt x="784790" y="2085311"/>
                  <a:pt x="808086" y="2094271"/>
                </a:cubicBezTo>
                <a:cubicBezTo>
                  <a:pt x="937841" y="2144177"/>
                  <a:pt x="791753" y="2082117"/>
                  <a:pt x="935906" y="2133600"/>
                </a:cubicBezTo>
                <a:cubicBezTo>
                  <a:pt x="959412" y="2141995"/>
                  <a:pt x="981360" y="2154333"/>
                  <a:pt x="1004731" y="2163097"/>
                </a:cubicBezTo>
                <a:cubicBezTo>
                  <a:pt x="1029877" y="2172527"/>
                  <a:pt x="1129306" y="2205242"/>
                  <a:pt x="1162048" y="2212258"/>
                </a:cubicBezTo>
                <a:cubicBezTo>
                  <a:pt x="1184708" y="2217114"/>
                  <a:pt x="1207931" y="2218813"/>
                  <a:pt x="1230873" y="2222091"/>
                </a:cubicBezTo>
                <a:cubicBezTo>
                  <a:pt x="1247260" y="2231923"/>
                  <a:pt x="1262637" y="2243679"/>
                  <a:pt x="1280035" y="2251587"/>
                </a:cubicBezTo>
                <a:cubicBezTo>
                  <a:pt x="1298905" y="2260164"/>
                  <a:pt x="1319548" y="2264168"/>
                  <a:pt x="1339028" y="2271252"/>
                </a:cubicBezTo>
                <a:cubicBezTo>
                  <a:pt x="1355615" y="2277284"/>
                  <a:pt x="1372165" y="2283520"/>
                  <a:pt x="1388190" y="2290916"/>
                </a:cubicBezTo>
                <a:cubicBezTo>
                  <a:pt x="1414806" y="2303200"/>
                  <a:pt x="1439038" y="2320974"/>
                  <a:pt x="1466848" y="2330245"/>
                </a:cubicBezTo>
                <a:cubicBezTo>
                  <a:pt x="1554540" y="2359479"/>
                  <a:pt x="1416129" y="2312696"/>
                  <a:pt x="1545506" y="2359742"/>
                </a:cubicBezTo>
                <a:cubicBezTo>
                  <a:pt x="1564986" y="2366826"/>
                  <a:pt x="1584645" y="2373451"/>
                  <a:pt x="1604499" y="2379407"/>
                </a:cubicBezTo>
                <a:cubicBezTo>
                  <a:pt x="1692786" y="2405893"/>
                  <a:pt x="1590081" y="2371005"/>
                  <a:pt x="1692990" y="2399071"/>
                </a:cubicBezTo>
                <a:cubicBezTo>
                  <a:pt x="1712988" y="2404525"/>
                  <a:pt x="1732319" y="2412181"/>
                  <a:pt x="1751983" y="2418736"/>
                </a:cubicBezTo>
                <a:cubicBezTo>
                  <a:pt x="2151122" y="2404972"/>
                  <a:pt x="2157635" y="2425153"/>
                  <a:pt x="2391080" y="2389239"/>
                </a:cubicBezTo>
                <a:cubicBezTo>
                  <a:pt x="2421206" y="2384604"/>
                  <a:pt x="2468542" y="2376657"/>
                  <a:pt x="2499235" y="2369574"/>
                </a:cubicBezTo>
                <a:cubicBezTo>
                  <a:pt x="2525569" y="2363497"/>
                  <a:pt x="2551559" y="2355987"/>
                  <a:pt x="2577893" y="2349910"/>
                </a:cubicBezTo>
                <a:cubicBezTo>
                  <a:pt x="2691176" y="2323768"/>
                  <a:pt x="2550001" y="2361936"/>
                  <a:pt x="2705712" y="2320413"/>
                </a:cubicBezTo>
                <a:cubicBezTo>
                  <a:pt x="2728766" y="2314265"/>
                  <a:pt x="2751733" y="2307766"/>
                  <a:pt x="2774538" y="2300749"/>
                </a:cubicBezTo>
                <a:cubicBezTo>
                  <a:pt x="2794349" y="2294653"/>
                  <a:pt x="2813533" y="2286538"/>
                  <a:pt x="2833531" y="2281084"/>
                </a:cubicBezTo>
                <a:cubicBezTo>
                  <a:pt x="2849654" y="2276687"/>
                  <a:pt x="2866570" y="2275649"/>
                  <a:pt x="2882693" y="2271252"/>
                </a:cubicBezTo>
                <a:cubicBezTo>
                  <a:pt x="3005120" y="2237863"/>
                  <a:pt x="2878420" y="2262131"/>
                  <a:pt x="3000680" y="2241755"/>
                </a:cubicBezTo>
                <a:cubicBezTo>
                  <a:pt x="3023622" y="2231923"/>
                  <a:pt x="3046331" y="2221528"/>
                  <a:pt x="3069506" y="2212258"/>
                </a:cubicBezTo>
                <a:cubicBezTo>
                  <a:pt x="3100137" y="2200005"/>
                  <a:pt x="3152848" y="2188965"/>
                  <a:pt x="3177660" y="2182762"/>
                </a:cubicBezTo>
                <a:cubicBezTo>
                  <a:pt x="3187492" y="2176207"/>
                  <a:pt x="3196588" y="2168382"/>
                  <a:pt x="3207157" y="2163097"/>
                </a:cubicBezTo>
                <a:cubicBezTo>
                  <a:pt x="3255804" y="2138773"/>
                  <a:pt x="3271706" y="2147707"/>
                  <a:pt x="3315312" y="2104103"/>
                </a:cubicBezTo>
                <a:cubicBezTo>
                  <a:pt x="3361221" y="2058196"/>
                  <a:pt x="3330250" y="2093022"/>
                  <a:pt x="3364473" y="2045110"/>
                </a:cubicBezTo>
                <a:cubicBezTo>
                  <a:pt x="3373998" y="2031775"/>
                  <a:pt x="3385285" y="2019677"/>
                  <a:pt x="3393970" y="2005781"/>
                </a:cubicBezTo>
                <a:cubicBezTo>
                  <a:pt x="3401738" y="1993352"/>
                  <a:pt x="3406517" y="1979265"/>
                  <a:pt x="3413635" y="1966452"/>
                </a:cubicBezTo>
                <a:cubicBezTo>
                  <a:pt x="3475364" y="1855339"/>
                  <a:pt x="3415646" y="1972260"/>
                  <a:pt x="3462796" y="1877962"/>
                </a:cubicBezTo>
                <a:cubicBezTo>
                  <a:pt x="3466073" y="1861575"/>
                  <a:pt x="3467826" y="1844807"/>
                  <a:pt x="3472628" y="1828800"/>
                </a:cubicBezTo>
                <a:cubicBezTo>
                  <a:pt x="3477700" y="1811895"/>
                  <a:pt x="3492293" y="1797288"/>
                  <a:pt x="3492293" y="1779639"/>
                </a:cubicBezTo>
                <a:cubicBezTo>
                  <a:pt x="3492293" y="1717024"/>
                  <a:pt x="3483829" y="1654431"/>
                  <a:pt x="3472628" y="1592826"/>
                </a:cubicBezTo>
                <a:cubicBezTo>
                  <a:pt x="3470514" y="1581200"/>
                  <a:pt x="3458249" y="1573898"/>
                  <a:pt x="3452964" y="1563329"/>
                </a:cubicBezTo>
                <a:cubicBezTo>
                  <a:pt x="3441802" y="1541004"/>
                  <a:pt x="3434630" y="1516828"/>
                  <a:pt x="3423467" y="1494503"/>
                </a:cubicBezTo>
                <a:cubicBezTo>
                  <a:pt x="3409893" y="1467355"/>
                  <a:pt x="3384655" y="1424436"/>
                  <a:pt x="3364473" y="1396181"/>
                </a:cubicBezTo>
                <a:cubicBezTo>
                  <a:pt x="3354948" y="1382846"/>
                  <a:pt x="3344502" y="1370187"/>
                  <a:pt x="3334977" y="1356852"/>
                </a:cubicBezTo>
                <a:cubicBezTo>
                  <a:pt x="3328109" y="1347236"/>
                  <a:pt x="3323668" y="1335711"/>
                  <a:pt x="3315312" y="1327355"/>
                </a:cubicBezTo>
                <a:cubicBezTo>
                  <a:pt x="3303113" y="1315156"/>
                  <a:pt x="3263237" y="1289361"/>
                  <a:pt x="3246486" y="1278194"/>
                </a:cubicBezTo>
                <a:cubicBezTo>
                  <a:pt x="3239931" y="1268362"/>
                  <a:pt x="3235715" y="1256478"/>
                  <a:pt x="3226822" y="1248697"/>
                </a:cubicBezTo>
                <a:cubicBezTo>
                  <a:pt x="3209036" y="1233134"/>
                  <a:pt x="3187493" y="1222478"/>
                  <a:pt x="3167828" y="1209368"/>
                </a:cubicBezTo>
                <a:cubicBezTo>
                  <a:pt x="3157996" y="1202813"/>
                  <a:pt x="3146687" y="1198059"/>
                  <a:pt x="3138331" y="1189703"/>
                </a:cubicBezTo>
                <a:cubicBezTo>
                  <a:pt x="3039186" y="1090558"/>
                  <a:pt x="3164390" y="1212867"/>
                  <a:pt x="3049841" y="1111045"/>
                </a:cubicBezTo>
                <a:cubicBezTo>
                  <a:pt x="3035984" y="1098728"/>
                  <a:pt x="3025344" y="1082840"/>
                  <a:pt x="3010512" y="1071716"/>
                </a:cubicBezTo>
                <a:cubicBezTo>
                  <a:pt x="2998786" y="1062922"/>
                  <a:pt x="2983751" y="1059593"/>
                  <a:pt x="2971183" y="1052052"/>
                </a:cubicBezTo>
                <a:cubicBezTo>
                  <a:pt x="2950917" y="1039893"/>
                  <a:pt x="2931854" y="1025833"/>
                  <a:pt x="2912190" y="1012723"/>
                </a:cubicBezTo>
                <a:cubicBezTo>
                  <a:pt x="2902358" y="1006168"/>
                  <a:pt x="2892147" y="1000148"/>
                  <a:pt x="2882693" y="993058"/>
                </a:cubicBezTo>
                <a:cubicBezTo>
                  <a:pt x="2817226" y="943959"/>
                  <a:pt x="2870068" y="981482"/>
                  <a:pt x="2794202" y="934065"/>
                </a:cubicBezTo>
                <a:cubicBezTo>
                  <a:pt x="2784181" y="927802"/>
                  <a:pt x="2774322" y="921268"/>
                  <a:pt x="2764706" y="914400"/>
                </a:cubicBezTo>
                <a:cubicBezTo>
                  <a:pt x="2751371" y="904875"/>
                  <a:pt x="2739273" y="893588"/>
                  <a:pt x="2725377" y="884903"/>
                </a:cubicBezTo>
                <a:cubicBezTo>
                  <a:pt x="2697607" y="867547"/>
                  <a:pt x="2685224" y="864964"/>
                  <a:pt x="2656551" y="855407"/>
                </a:cubicBezTo>
                <a:cubicBezTo>
                  <a:pt x="2646719" y="848852"/>
                  <a:pt x="2637314" y="841605"/>
                  <a:pt x="2627054" y="835742"/>
                </a:cubicBezTo>
                <a:cubicBezTo>
                  <a:pt x="2614328" y="828470"/>
                  <a:pt x="2599652" y="824597"/>
                  <a:pt x="2587725" y="816078"/>
                </a:cubicBezTo>
                <a:cubicBezTo>
                  <a:pt x="2576410" y="807996"/>
                  <a:pt x="2569204" y="795118"/>
                  <a:pt x="2558228" y="786581"/>
                </a:cubicBezTo>
                <a:cubicBezTo>
                  <a:pt x="2539573" y="772071"/>
                  <a:pt x="2518899" y="760362"/>
                  <a:pt x="2499235" y="747252"/>
                </a:cubicBezTo>
                <a:lnTo>
                  <a:pt x="2469738" y="727587"/>
                </a:lnTo>
                <a:cubicBezTo>
                  <a:pt x="2459906" y="721032"/>
                  <a:pt x="2449694" y="715013"/>
                  <a:pt x="2440241" y="707923"/>
                </a:cubicBezTo>
                <a:cubicBezTo>
                  <a:pt x="2427131" y="698091"/>
                  <a:pt x="2415140" y="686556"/>
                  <a:pt x="2400912" y="678426"/>
                </a:cubicBezTo>
                <a:cubicBezTo>
                  <a:pt x="2391913" y="673284"/>
                  <a:pt x="2381247" y="671871"/>
                  <a:pt x="2371415" y="668594"/>
                </a:cubicBezTo>
                <a:lnTo>
                  <a:pt x="2312422" y="629265"/>
                </a:lnTo>
                <a:lnTo>
                  <a:pt x="2282925" y="609600"/>
                </a:lnTo>
                <a:cubicBezTo>
                  <a:pt x="2276370" y="599768"/>
                  <a:pt x="2271616" y="588459"/>
                  <a:pt x="2263260" y="580103"/>
                </a:cubicBezTo>
                <a:cubicBezTo>
                  <a:pt x="2254904" y="571747"/>
                  <a:pt x="2243320" y="567389"/>
                  <a:pt x="2233764" y="560439"/>
                </a:cubicBezTo>
                <a:cubicBezTo>
                  <a:pt x="2207258" y="541162"/>
                  <a:pt x="2181325" y="521110"/>
                  <a:pt x="2155106" y="501445"/>
                </a:cubicBezTo>
                <a:cubicBezTo>
                  <a:pt x="2107487" y="465731"/>
                  <a:pt x="2131322" y="477131"/>
                  <a:pt x="2086280" y="462116"/>
                </a:cubicBezTo>
                <a:cubicBezTo>
                  <a:pt x="2073170" y="452284"/>
                  <a:pt x="2060847" y="441305"/>
                  <a:pt x="2046951" y="432620"/>
                </a:cubicBezTo>
                <a:cubicBezTo>
                  <a:pt x="2034522" y="424852"/>
                  <a:pt x="2019817" y="421085"/>
                  <a:pt x="2007622" y="412955"/>
                </a:cubicBezTo>
                <a:cubicBezTo>
                  <a:pt x="1990161" y="401314"/>
                  <a:pt x="1958460" y="373626"/>
                  <a:pt x="1958460" y="373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D114D-4A01-4BDF-8867-97D8A8005CAC}"/>
              </a:ext>
            </a:extLst>
          </p:cNvPr>
          <p:cNvSpPr txBox="1"/>
          <p:nvPr/>
        </p:nvSpPr>
        <p:spPr>
          <a:xfrm>
            <a:off x="6784258" y="44173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S2-4</a:t>
            </a:r>
          </a:p>
        </p:txBody>
      </p:sp>
    </p:spTree>
    <p:extLst>
      <p:ext uri="{BB962C8B-B14F-4D97-AF65-F5344CB8AC3E}">
        <p14:creationId xmlns:p14="http://schemas.microsoft.com/office/powerpoint/2010/main" val="38137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8E46-510F-4989-AC82-C2D1CE9B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6422"/>
          </a:xfrm>
        </p:spPr>
        <p:txBody>
          <a:bodyPr/>
          <a:lstStyle/>
          <a:p>
            <a:r>
              <a:rPr lang="en-US" dirty="0"/>
              <a:t>Example – Data Lake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AE96-F745-401E-8F55-8D29984D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1549"/>
            <a:ext cx="7886700" cy="5095414"/>
          </a:xfrm>
        </p:spPr>
        <p:txBody>
          <a:bodyPr>
            <a:normAutofit/>
          </a:bodyPr>
          <a:lstStyle/>
          <a:p>
            <a:r>
              <a:rPr lang="en-US" sz="2000" dirty="0"/>
              <a:t>Some of these exist – but not based on a particular NAF view – more of a generic Object/Activity diagram (shows actions – in yellow, and physical assets – in orange)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59B048-6719-445F-957B-B956542A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137172"/>
            <a:ext cx="8515350" cy="46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r>
              <a:rPr lang="en-US" sz="2000" dirty="0"/>
              <a:t>2. Review of the different Service Views (NAF) to be completed</a:t>
            </a:r>
          </a:p>
          <a:p>
            <a:r>
              <a:rPr lang="en-US" sz="2000" dirty="0"/>
              <a:t>3. Review of which of our Services will be described by Views (from our high level NCIA Service walk through...)</a:t>
            </a:r>
          </a:p>
          <a:p>
            <a:r>
              <a:rPr lang="en-US" sz="2000" dirty="0"/>
              <a:t>4. State of existing Architectural Diagrams (from earlier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/>
              <a:t>S2 – Service Structure – it shows how the various software services (APIs) can be aggregated or composed to fulfill an operational service (use case)</a:t>
            </a:r>
          </a:p>
          <a:p>
            <a:r>
              <a:rPr lang="en-US" sz="2000" dirty="0"/>
              <a:t>S3 – Service Interfaces – gives details on the interfaces (input, output) to services – including data requirements for the API, etc.</a:t>
            </a:r>
          </a:p>
          <a:p>
            <a:r>
              <a:rPr lang="en-US" sz="2000" dirty="0"/>
              <a:t>S4 – Service Functions – gives a functional breakdown of what a service does.</a:t>
            </a:r>
          </a:p>
          <a:p>
            <a:r>
              <a:rPr lang="en-US" sz="2000" dirty="0"/>
              <a:t>S5 – Service Status 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/>
              <a:t>S6 – Service Interactions – shows an interaction diagram of how the services handle a user’s request – timing chart</a:t>
            </a:r>
          </a:p>
          <a:p>
            <a:r>
              <a:rPr lang="en-US" sz="2000" dirty="0"/>
              <a:t>S1 – Service Taxonomy – a catalog of all the Service Views...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46D4-C9D5-4BFB-9103-6D28880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Views – S2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AA5019-4194-47F9-BE5F-7184D7365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796" y="1825625"/>
            <a:ext cx="7326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5EDE-4926-427F-84CE-5679BDB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Views – S3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EF139-EFA0-46FA-A355-12DB5B65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7296"/>
            <a:ext cx="7886700" cy="42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71AC-6A5C-4314-AE9E-C4D39B87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Views – S4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D1CCA-6981-4B6F-A22A-459E1BFF2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986" y="1825625"/>
            <a:ext cx="746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A48B-B5FD-472B-AC67-311F4BFA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Views – S5 (tentative)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9395F-F759-4872-8BD0-5DCD378A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6527"/>
            <a:ext cx="7886700" cy="37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697</Words>
  <Application>Microsoft Office PowerPoint</Application>
  <PresentationFormat>On-screen Show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NCDF Data Lake Architecture Views</vt:lpstr>
      <vt:lpstr>Agenda</vt:lpstr>
      <vt:lpstr>Open Items after DMCaT working Session</vt:lpstr>
      <vt:lpstr>List of Service views planned</vt:lpstr>
      <vt:lpstr>Data Lake services</vt:lpstr>
      <vt:lpstr>Service Views – S2</vt:lpstr>
      <vt:lpstr>Service Views – S3</vt:lpstr>
      <vt:lpstr>Service Views – S4</vt:lpstr>
      <vt:lpstr>Service Views – S5 (tentative)</vt:lpstr>
      <vt:lpstr>Service Views – S6</vt:lpstr>
      <vt:lpstr>Do these already exist?</vt:lpstr>
      <vt:lpstr>Example – Data Lake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Views</dc:title>
  <dc:creator>Charles Turnitsa</dc:creator>
  <cp:lastModifiedBy>Charles Turnitsa</cp:lastModifiedBy>
  <cp:revision>8</cp:revision>
  <dcterms:created xsi:type="dcterms:W3CDTF">2021-11-24T13:16:31Z</dcterms:created>
  <dcterms:modified xsi:type="dcterms:W3CDTF">2021-11-24T15:29:32Z</dcterms:modified>
</cp:coreProperties>
</file>