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74" r:id="rId9"/>
    <p:sldId id="275" r:id="rId10"/>
    <p:sldId id="279" r:id="rId11"/>
    <p:sldId id="276" r:id="rId12"/>
    <p:sldId id="277" r:id="rId13"/>
    <p:sldId id="278" r:id="rId14"/>
    <p:sldId id="280" r:id="rId15"/>
    <p:sldId id="281" r:id="rId16"/>
    <p:sldId id="282" r:id="rId17"/>
    <p:sldId id="288" r:id="rId18"/>
    <p:sldId id="283" r:id="rId19"/>
    <p:sldId id="284" r:id="rId20"/>
    <p:sldId id="285" r:id="rId21"/>
    <p:sldId id="286" r:id="rId22"/>
    <p:sldId id="287" r:id="rId23"/>
    <p:sldId id="289" r:id="rId24"/>
    <p:sldId id="267" r:id="rId25"/>
    <p:sldId id="266" r:id="rId26"/>
    <p:sldId id="268" r:id="rId27"/>
    <p:sldId id="263" r:id="rId28"/>
    <p:sldId id="269" r:id="rId29"/>
    <p:sldId id="270" r:id="rId30"/>
    <p:sldId id="271" r:id="rId31"/>
    <p:sldId id="272" r:id="rId32"/>
    <p:sldId id="257" r:id="rId33"/>
    <p:sldId id="258" r:id="rId34"/>
    <p:sldId id="259" r:id="rId35"/>
    <p:sldId id="27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6" autoAdjust="0"/>
    <p:restoredTop sz="68248" autoAdjust="0"/>
  </p:normalViewPr>
  <p:slideViewPr>
    <p:cSldViewPr snapToGrid="0">
      <p:cViewPr varScale="1">
        <p:scale>
          <a:sx n="75" d="100"/>
          <a:sy n="75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8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NCDF Data Lake </a:t>
            </a:r>
            <a:br>
              <a:rPr lang="en-US" dirty="0"/>
            </a:br>
            <a:r>
              <a:rPr lang="en-US" sz="4400" dirty="0"/>
              <a:t>(Draft) S4 Views (continued)</a:t>
            </a:r>
            <a:br>
              <a:rPr lang="en-US" sz="4400" dirty="0"/>
            </a:br>
            <a:r>
              <a:rPr lang="en-US" sz="4400" dirty="0"/>
              <a:t>Metadata (continued)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17, 2021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472C3-C303-42E3-A492-5126E1E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Dec 7 views</a:t>
            </a:r>
          </a:p>
        </p:txBody>
      </p:sp>
    </p:spTree>
    <p:extLst>
      <p:ext uri="{BB962C8B-B14F-4D97-AF65-F5344CB8AC3E}">
        <p14:creationId xmlns:p14="http://schemas.microsoft.com/office/powerpoint/2010/main" val="218841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46538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6022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6"/>
            <a:ext cx="8607552" cy="1325563"/>
          </a:xfrm>
        </p:spPr>
        <p:txBody>
          <a:bodyPr>
            <a:no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a document (or URL pointing to document’s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2497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4FB69-5C11-4E51-B589-66C53A5D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S4 Service Function Views</a:t>
            </a:r>
          </a:p>
        </p:txBody>
      </p:sp>
    </p:spTree>
    <p:extLst>
      <p:ext uri="{BB962C8B-B14F-4D97-AF65-F5344CB8AC3E}">
        <p14:creationId xmlns:p14="http://schemas.microsoft.com/office/powerpoint/2010/main" val="59110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40996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153146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575334" y="3126934"/>
            <a:ext cx="21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60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57875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11B15-4EB0-4533-841F-2C7523B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(continued)</a:t>
            </a:r>
          </a:p>
        </p:txBody>
      </p:sp>
    </p:spTree>
    <p:extLst>
      <p:ext uri="{BB962C8B-B14F-4D97-AF65-F5344CB8AC3E}">
        <p14:creationId xmlns:p14="http://schemas.microsoft.com/office/powerpoint/2010/main" val="411483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E2941-5A0F-4556-811E-7E0D1B7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Review of NATO Metadata Req’s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1AE0A-92AB-43C0-8EB0-321A67F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/>
          </a:bodyPr>
          <a:lstStyle/>
          <a:p>
            <a:r>
              <a:rPr lang="en-US" sz="2000" dirty="0"/>
              <a:t>Contents of NATO Metadata are defined by NCMS (is this true? in all cases)?</a:t>
            </a:r>
          </a:p>
          <a:p>
            <a:r>
              <a:rPr lang="en-US" sz="2000" dirty="0"/>
              <a:t>Confidentiality Metadata, bound to data intended for sharing when confidentiality is a question, is defined by STANAG 4774 (equals NCMS Security Layer??)</a:t>
            </a:r>
          </a:p>
          <a:p>
            <a:r>
              <a:rPr lang="en-US" sz="2000" dirty="0"/>
              <a:t>Binding is determined by STANAG 4778</a:t>
            </a:r>
          </a:p>
        </p:txBody>
      </p:sp>
    </p:spTree>
    <p:extLst>
      <p:ext uri="{BB962C8B-B14F-4D97-AF65-F5344CB8AC3E}">
        <p14:creationId xmlns:p14="http://schemas.microsoft.com/office/powerpoint/2010/main" val="31095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9AD-7160-4FC0-BACE-2145694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3433"/>
          </a:xfrm>
        </p:spPr>
        <p:txBody>
          <a:bodyPr>
            <a:normAutofit/>
          </a:bodyPr>
          <a:lstStyle/>
          <a:p>
            <a:r>
              <a:rPr lang="en-US" dirty="0"/>
              <a:t>Agenda Dec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38D4-A875-417F-8337-AFE4FB7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4612323"/>
          </a:xfrm>
        </p:spPr>
        <p:txBody>
          <a:bodyPr/>
          <a:lstStyle/>
          <a:p>
            <a:r>
              <a:rPr lang="en-US" dirty="0"/>
              <a:t>Discuss difference between Unique NCDF Identifier, Unique UUID, and how to resolve inconsistencies – for the Architecture team’s needs</a:t>
            </a:r>
          </a:p>
          <a:p>
            <a:r>
              <a:rPr lang="en-US" dirty="0"/>
              <a:t>Continue discussion of service views </a:t>
            </a:r>
          </a:p>
          <a:p>
            <a:r>
              <a:rPr lang="en-US" dirty="0"/>
              <a:t>Metadata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DFD0-B375-4BD1-9D5F-CD556DE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166482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NATO Metadata (as per NCMS)</a:t>
            </a:r>
            <a:br>
              <a:rPr lang="en-US" dirty="0"/>
            </a:br>
            <a:r>
              <a:rPr lang="en-US" dirty="0"/>
              <a:t>Does NCDF Data Lake require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NCMS defines metadata in three layers</a:t>
            </a:r>
          </a:p>
          <a:p>
            <a:pPr lvl="1"/>
            <a:r>
              <a:rPr lang="en-US" sz="1600" dirty="0"/>
              <a:t>Security (equal to 4774)</a:t>
            </a:r>
          </a:p>
          <a:p>
            <a:pPr lvl="1"/>
            <a:r>
              <a:rPr lang="en-US" sz="1600" dirty="0"/>
              <a:t>Common</a:t>
            </a:r>
          </a:p>
          <a:p>
            <a:pPr lvl="1"/>
            <a:r>
              <a:rPr lang="en-US" sz="1600" dirty="0"/>
              <a:t>Lifecycle</a:t>
            </a:r>
          </a:p>
          <a:p>
            <a:pPr lvl="1"/>
            <a:endParaRPr lang="en-US" sz="1600" dirty="0"/>
          </a:p>
          <a:p>
            <a:r>
              <a:rPr lang="en-US" sz="2000" dirty="0"/>
              <a:t>Security Layer</a:t>
            </a:r>
          </a:p>
          <a:p>
            <a:pPr lvl="1"/>
            <a:r>
              <a:rPr lang="en-US" sz="1600" dirty="0"/>
              <a:t>Metadata Confidentiality Label</a:t>
            </a:r>
          </a:p>
          <a:p>
            <a:pPr lvl="1"/>
            <a:r>
              <a:rPr lang="en-US" sz="1600" dirty="0"/>
              <a:t>Originator Label</a:t>
            </a:r>
          </a:p>
          <a:p>
            <a:pPr lvl="1"/>
            <a:r>
              <a:rPr lang="en-US" sz="1600" dirty="0"/>
              <a:t>Alternative Confidentiality Label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25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NATO Metadata (as per NCMS)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 Layer</a:t>
            </a:r>
          </a:p>
          <a:p>
            <a:pPr lvl="1"/>
            <a:r>
              <a:rPr lang="en-US" sz="1600" dirty="0"/>
              <a:t>Contributor</a:t>
            </a:r>
          </a:p>
          <a:p>
            <a:pPr lvl="1"/>
            <a:r>
              <a:rPr lang="en-US" sz="1600" dirty="0"/>
              <a:t>Creator</a:t>
            </a:r>
          </a:p>
          <a:p>
            <a:pPr lvl="1"/>
            <a:r>
              <a:rPr lang="en-US" sz="1600" dirty="0"/>
              <a:t>Custodian</a:t>
            </a:r>
          </a:p>
          <a:p>
            <a:pPr lvl="1"/>
            <a:r>
              <a:rPr lang="en-US" sz="1600" dirty="0"/>
              <a:t>Publisher</a:t>
            </a:r>
          </a:p>
          <a:p>
            <a:pPr lvl="1"/>
            <a:r>
              <a:rPr lang="en-US" sz="1600" dirty="0"/>
              <a:t>Coverage</a:t>
            </a:r>
          </a:p>
          <a:p>
            <a:pPr lvl="1"/>
            <a:r>
              <a:rPr lang="en-US" sz="1600" dirty="0" err="1"/>
              <a:t>Discription</a:t>
            </a:r>
            <a:endParaRPr lang="en-US" sz="1600" dirty="0"/>
          </a:p>
          <a:p>
            <a:pPr lvl="1"/>
            <a:r>
              <a:rPr lang="en-US" sz="1600" dirty="0"/>
              <a:t>Format</a:t>
            </a:r>
          </a:p>
          <a:p>
            <a:pPr lvl="1"/>
            <a:r>
              <a:rPr lang="en-US" sz="1600" dirty="0"/>
              <a:t>Rights</a:t>
            </a:r>
          </a:p>
          <a:p>
            <a:pPr lvl="1"/>
            <a:r>
              <a:rPr lang="en-US" sz="1600" dirty="0"/>
              <a:t>Date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Provenance</a:t>
            </a:r>
          </a:p>
          <a:p>
            <a:pPr lvl="1"/>
            <a:r>
              <a:rPr lang="en-US" sz="1600" dirty="0"/>
              <a:t>Source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Subject</a:t>
            </a:r>
          </a:p>
          <a:p>
            <a:pPr lvl="1"/>
            <a:r>
              <a:rPr lang="en-US" sz="1600" dirty="0"/>
              <a:t>Relation</a:t>
            </a:r>
          </a:p>
          <a:p>
            <a:pPr lvl="1"/>
            <a:r>
              <a:rPr lang="en-US" sz="1600" dirty="0"/>
              <a:t>Identifier</a:t>
            </a:r>
          </a:p>
          <a:p>
            <a:pPr lvl="1"/>
            <a:r>
              <a:rPr lang="en-US" sz="1600" dirty="0"/>
              <a:t>Title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46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DA8-947F-4B89-96D7-39E9CB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dirty="0"/>
              <a:t>NATO Metadata (as per NCMS)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271-02A1-44E6-96C3-F11A3EA6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928"/>
            <a:ext cx="7886700" cy="4848035"/>
          </a:xfrm>
        </p:spPr>
        <p:txBody>
          <a:bodyPr>
            <a:normAutofit/>
          </a:bodyPr>
          <a:lstStyle/>
          <a:p>
            <a:r>
              <a:rPr lang="en-US" sz="2000" dirty="0"/>
              <a:t>Information Lifecycle Support Layer</a:t>
            </a:r>
          </a:p>
          <a:p>
            <a:pPr lvl="1"/>
            <a:r>
              <a:rPr lang="en-US" sz="1600" dirty="0"/>
              <a:t>Records</a:t>
            </a:r>
          </a:p>
          <a:p>
            <a:pPr lvl="1"/>
            <a:r>
              <a:rPr lang="en-US" sz="1600" dirty="0"/>
              <a:t>Status</a:t>
            </a:r>
          </a:p>
          <a:p>
            <a:pPr lvl="1"/>
            <a:r>
              <a:rPr lang="en-US" sz="1600" dirty="0" err="1"/>
              <a:t>updatingFrequency</a:t>
            </a:r>
            <a:endParaRPr lang="en-US" sz="1600" dirty="0"/>
          </a:p>
          <a:p>
            <a:pPr lvl="1"/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71354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D8C4-2D68-4D01-B1F2-8DF0C57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992A-8482-40C5-9D57-1DB62E67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UUID - </a:t>
            </a:r>
          </a:p>
        </p:txBody>
      </p:sp>
    </p:spTree>
    <p:extLst>
      <p:ext uri="{BB962C8B-B14F-4D97-AF65-F5344CB8AC3E}">
        <p14:creationId xmlns:p14="http://schemas.microsoft.com/office/powerpoint/2010/main" val="299608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3E292-A86E-49CB-90DC-505F703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F999-554C-4765-9AA0-ABFC550A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S1 – Service Taxonomy </a:t>
            </a:r>
            <a:r>
              <a:rPr lang="en-US" sz="2000" dirty="0"/>
              <a:t>– a catalog of all the Service Views...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4D199-9899-4A30-9459-CB0E9088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90C8-5F84-4A74-B6C4-393DE8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D42C-FAD2-4801-84E9-C1A83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008-A730-45E9-B084-744C5A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3187466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C892-A4A2-40D4-A452-4FE9C6A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6E611-3901-41A7-A4F5-3194BEC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26693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6615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421634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4A1-5BC1-4C3F-80F9-7BD4757E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478D-972C-4406-A52B-1A992D9C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11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New NAF Views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BB39-9D69-4D20-A8BB-D8AAEFF8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1771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CC9-D905-4052-AB23-BE1CE07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of earlier 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4038-6036-4BC5-8C3A-4A1ECE00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2CB-0C21-4988-9109-7AE2658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7498"/>
          </a:xfrm>
        </p:spPr>
        <p:txBody>
          <a:bodyPr>
            <a:normAutofit/>
          </a:bodyPr>
          <a:lstStyle/>
          <a:p>
            <a:r>
              <a:rPr lang="en-US" dirty="0"/>
              <a:t>Agenda Dec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DF8E-A53C-46AE-A9B5-14D42E8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Review Existing S4 views (recap from Dec 7)</a:t>
            </a:r>
          </a:p>
          <a:p>
            <a:r>
              <a:rPr lang="en-US" sz="2400" dirty="0"/>
              <a:t>Review new S4 views</a:t>
            </a:r>
          </a:p>
          <a:p>
            <a:r>
              <a:rPr lang="en-US" sz="2400" dirty="0"/>
              <a:t>Discuss Metadata Issues</a:t>
            </a:r>
          </a:p>
          <a:p>
            <a:pPr lvl="1"/>
            <a:r>
              <a:rPr lang="en-US" sz="2000" dirty="0"/>
              <a:t>STANAG compliance?  Does the Data Lake enforce, or do we leave it up to participating systems?</a:t>
            </a:r>
          </a:p>
          <a:p>
            <a:pPr lvl="1"/>
            <a:r>
              <a:rPr lang="en-US" sz="2000" dirty="0"/>
              <a:t>What are we expecting to see?</a:t>
            </a:r>
          </a:p>
          <a:p>
            <a:pPr lvl="2"/>
            <a:r>
              <a:rPr lang="en-US" sz="1800" dirty="0"/>
              <a:t>NCMS (interoperability metadata)</a:t>
            </a:r>
          </a:p>
          <a:p>
            <a:pPr lvl="2"/>
            <a:r>
              <a:rPr lang="en-US" sz="1800" dirty="0"/>
              <a:t>STANAG 4774 (Confidentiality Metadata)</a:t>
            </a:r>
          </a:p>
          <a:p>
            <a:pPr lvl="1"/>
            <a:r>
              <a:rPr lang="en-US" sz="2000" dirty="0"/>
              <a:t>Format expected in</a:t>
            </a:r>
          </a:p>
          <a:p>
            <a:pPr lvl="2"/>
            <a:r>
              <a:rPr lang="en-US" sz="1800" dirty="0"/>
              <a:t>STANAG 4778 (Metadata binding)</a:t>
            </a:r>
          </a:p>
          <a:p>
            <a:r>
              <a:rPr lang="en-US" sz="2400" dirty="0"/>
              <a:t>Transformation</a:t>
            </a:r>
          </a:p>
          <a:p>
            <a:pPr lvl="1"/>
            <a:r>
              <a:rPr lang="en-US" sz="2000" dirty="0"/>
              <a:t>Retrieve/Populate vs Pub/Sub</a:t>
            </a:r>
          </a:p>
          <a:p>
            <a:pPr lvl="1"/>
            <a:r>
              <a:rPr lang="en-US" sz="2000" dirty="0"/>
              <a:t>Document vs BSO</a:t>
            </a:r>
          </a:p>
          <a:p>
            <a:r>
              <a:rPr lang="en-US" sz="2400" dirty="0"/>
              <a:t>Next Meeting(s)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69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5275</TotalTime>
  <Words>3576</Words>
  <Application>Microsoft Office PowerPoint</Application>
  <PresentationFormat>On-screen Show (4:3)</PresentationFormat>
  <Paragraphs>592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NCDF Data Lake  (Draft) S4 Views (continued) Metadata (continued)</vt:lpstr>
      <vt:lpstr>Agenda Dec 17</vt:lpstr>
      <vt:lpstr>UUID and NCDF Identifier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Next Meeting </vt:lpstr>
      <vt:lpstr>Archive of earlier meetings</vt:lpstr>
      <vt:lpstr>Agenda Dec 14</vt:lpstr>
      <vt:lpstr>Review of Dec 7 views</vt:lpstr>
      <vt:lpstr>S4 – Service Function View Query NCDF Data Service (review from Dec 7)</vt:lpstr>
      <vt:lpstr>S4 – Service Function View Select NCDF Data Service (review from Dec 7)</vt:lpstr>
      <vt:lpstr>S4 – Service Function View Select NCDF Document Service (review from Dec 7)</vt:lpstr>
      <vt:lpstr>New S4 Service Function Views</vt:lpstr>
      <vt:lpstr>S4 – Service Function View Insert NCDF Data Service</vt:lpstr>
      <vt:lpstr>S4 – Service Function View Insert NCDF Document Service</vt:lpstr>
      <vt:lpstr>S4 – Service Function View Update NCDF Data Service</vt:lpstr>
      <vt:lpstr>Metadata (continued)</vt:lpstr>
      <vt:lpstr>Review of NATO Metadata Req’s</vt:lpstr>
      <vt:lpstr>NATO Metadata (as per NCMS) Does NCDF Data Lake require more?</vt:lpstr>
      <vt:lpstr>NATO Metadata (as per NCMS)</vt:lpstr>
      <vt:lpstr>NATO Metadata (as per NCMS) </vt:lpstr>
      <vt:lpstr>Action Items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45</cp:revision>
  <dcterms:created xsi:type="dcterms:W3CDTF">2021-12-07T07:10:34Z</dcterms:created>
  <dcterms:modified xsi:type="dcterms:W3CDTF">2021-12-17T15:21:02Z</dcterms:modified>
</cp:coreProperties>
</file>