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96" r:id="rId3"/>
    <p:sldId id="301" r:id="rId4"/>
    <p:sldId id="306" r:id="rId5"/>
    <p:sldId id="308" r:id="rId6"/>
    <p:sldId id="307" r:id="rId7"/>
    <p:sldId id="309" r:id="rId8"/>
    <p:sldId id="302" r:id="rId9"/>
    <p:sldId id="305" r:id="rId10"/>
    <p:sldId id="303" r:id="rId11"/>
    <p:sldId id="304" r:id="rId12"/>
    <p:sldId id="297" r:id="rId13"/>
    <p:sldId id="311" r:id="rId14"/>
    <p:sldId id="312" r:id="rId15"/>
    <p:sldId id="313" r:id="rId16"/>
    <p:sldId id="314" r:id="rId17"/>
    <p:sldId id="298" r:id="rId18"/>
    <p:sldId id="299" r:id="rId19"/>
    <p:sldId id="300" r:id="rId20"/>
    <p:sldId id="310" r:id="rId21"/>
    <p:sldId id="290" r:id="rId22"/>
    <p:sldId id="291" r:id="rId23"/>
    <p:sldId id="292" r:id="rId24"/>
    <p:sldId id="293" r:id="rId25"/>
    <p:sldId id="294" r:id="rId26"/>
    <p:sldId id="295" r:id="rId27"/>
    <p:sldId id="274" r:id="rId28"/>
    <p:sldId id="275" r:id="rId29"/>
    <p:sldId id="279" r:id="rId30"/>
    <p:sldId id="276" r:id="rId31"/>
    <p:sldId id="277" r:id="rId32"/>
    <p:sldId id="278" r:id="rId33"/>
    <p:sldId id="280" r:id="rId34"/>
    <p:sldId id="281" r:id="rId35"/>
    <p:sldId id="282" r:id="rId36"/>
    <p:sldId id="288" r:id="rId37"/>
    <p:sldId id="283" r:id="rId38"/>
    <p:sldId id="284" r:id="rId39"/>
    <p:sldId id="285" r:id="rId40"/>
    <p:sldId id="286" r:id="rId41"/>
    <p:sldId id="287" r:id="rId42"/>
    <p:sldId id="289" r:id="rId43"/>
    <p:sldId id="267" r:id="rId44"/>
    <p:sldId id="266" r:id="rId45"/>
    <p:sldId id="268" r:id="rId46"/>
    <p:sldId id="263" r:id="rId47"/>
    <p:sldId id="269" r:id="rId48"/>
    <p:sldId id="270" r:id="rId49"/>
    <p:sldId id="271" r:id="rId50"/>
    <p:sldId id="272" r:id="rId51"/>
    <p:sldId id="257" r:id="rId52"/>
    <p:sldId id="258" r:id="rId53"/>
    <p:sldId id="259" r:id="rId54"/>
    <p:sldId id="27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81786" autoAdjust="0"/>
  </p:normalViewPr>
  <p:slideViewPr>
    <p:cSldViewPr snapToGrid="0">
      <p:cViewPr varScale="1">
        <p:scale>
          <a:sx n="84" d="100"/>
          <a:sy n="8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is equivalent to UUID</a:t>
            </a:r>
          </a:p>
          <a:p>
            <a:r>
              <a:rPr lang="en-US" dirty="0"/>
              <a:t>  Problems with Uniqueness and Authoritativeness – to be solved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– 4778 – We want to restrict that, according to an NCDF Data Lake binding profile.</a:t>
            </a:r>
          </a:p>
          <a:p>
            <a:endParaRPr lang="en-US" dirty="0"/>
          </a:p>
          <a:p>
            <a:r>
              <a:rPr lang="en-US" dirty="0"/>
              <a:t>Archiving – out of scope for Spiral 5. Request to handle, in future </a:t>
            </a:r>
            <a:r>
              <a:rPr lang="en-US" dirty="0" err="1"/>
              <a:t>Sprial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Security – discuss the use case for security. Create a use case. Authentication and Encryption.</a:t>
            </a:r>
          </a:p>
          <a:p>
            <a:r>
              <a:rPr lang="en-US" dirty="0"/>
              <a:t>	Spiral 5 – Network Security, and Operational Discipline</a:t>
            </a:r>
          </a:p>
          <a:p>
            <a:r>
              <a:rPr lang="en-US" dirty="0"/>
              <a:t>	For long term – we have to address.</a:t>
            </a:r>
          </a:p>
          <a:p>
            <a:endParaRPr lang="en-US" dirty="0"/>
          </a:p>
          <a:p>
            <a:r>
              <a:rPr lang="en-US" dirty="0"/>
              <a:t>Next steps past security – data ownership, data rights,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– Never delete... Update new metadata.  Many changes can be handled with updating the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Patch – for partial update....</a:t>
            </a:r>
          </a:p>
          <a:p>
            <a:r>
              <a:rPr lang="en-US" dirty="0" err="1"/>
              <a:t>Outscope</a:t>
            </a:r>
            <a:r>
              <a:rPr lang="en-US" dirty="0"/>
              <a:t> – for Spiral 5.</a:t>
            </a:r>
          </a:p>
          <a:p>
            <a:endParaRPr lang="en-US" dirty="0"/>
          </a:p>
          <a:p>
            <a:r>
              <a:rPr lang="en-US" dirty="0"/>
              <a:t>Patch – partial Post, with UUID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(Phil) In a future spiral – If two providers create records on the same BSO – the data comes in- each owns their own products, but in Reconciliation they are merged.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Rytis</a:t>
            </a:r>
            <a:r>
              <a:rPr lang="en-US" dirty="0"/>
              <a:t>) – what if the two BSO creators are on different networks, but they have updates that affect each other?</a:t>
            </a:r>
          </a:p>
          <a:p>
            <a:endParaRPr lang="en-US" dirty="0"/>
          </a:p>
          <a:p>
            <a:r>
              <a:rPr lang="en-US" dirty="0"/>
              <a:t>(Nico) – Segment the data lake into areas, according to provider, and in that segment a provider can have their version of a BSO...</a:t>
            </a:r>
          </a:p>
          <a:p>
            <a:endParaRPr lang="en-US" dirty="0"/>
          </a:p>
          <a:p>
            <a:r>
              <a:rPr lang="en-US" dirty="0"/>
              <a:t>Reconciliation – Spiral 7.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updating. . . Will we do that in spiral 5?</a:t>
            </a:r>
          </a:p>
          <a:p>
            <a:r>
              <a:rPr lang="en-US" dirty="0"/>
              <a:t>Phil – No.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augmentation (change, update) in Spiral 5?</a:t>
            </a:r>
          </a:p>
          <a:p>
            <a:r>
              <a:rPr lang="en-US" dirty="0"/>
              <a:t>Phil – Yes (gave Metadata examples)</a:t>
            </a:r>
          </a:p>
          <a:p>
            <a:r>
              <a:rPr lang="en-US" dirty="0"/>
              <a:t>Nico – also can update a BSO?</a:t>
            </a:r>
          </a:p>
          <a:p>
            <a:r>
              <a:rPr lang="en-US" dirty="0"/>
              <a:t>Realize that all of this could happen in the </a:t>
            </a:r>
            <a:r>
              <a:rPr lang="en-US" dirty="0" err="1"/>
              <a:t>DataLake</a:t>
            </a:r>
            <a:r>
              <a:rPr lang="en-US" dirty="0"/>
              <a:t> – but for now, we have workarounds in the current Spiral version (to be added in future)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–for spiral 5, but not to do this for Spiral 5.</a:t>
            </a:r>
          </a:p>
          <a:p>
            <a:endParaRPr lang="en-US" dirty="0"/>
          </a:p>
          <a:p>
            <a:r>
              <a:rPr lang="en-US" dirty="0"/>
              <a:t>Push for future Spiral. 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 </a:t>
            </a:r>
            <a:br>
              <a:rPr lang="en-US" dirty="0"/>
            </a:br>
            <a:r>
              <a:rPr lang="en-US" sz="4400" dirty="0"/>
              <a:t>(Draft) S4 Views (continued)</a:t>
            </a:r>
            <a:br>
              <a:rPr lang="en-US" sz="4400" dirty="0"/>
            </a:br>
            <a:r>
              <a:rPr lang="en-US" sz="4400" dirty="0"/>
              <a:t>Metadata (continued)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21, 2022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411128" y="4398119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191139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2DF-ADA8-4C7F-9EAA-59D06E4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>
            <a:normAutofit/>
          </a:bodyPr>
          <a:lstStyle/>
          <a:p>
            <a:r>
              <a:rPr lang="en-US" sz="3200" dirty="0"/>
              <a:t>Notes on Update NCDF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5CF-B6FE-4D16-9D80-32A99ED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Externally – what we describe makes sense – we post, and it updates an existing record</a:t>
            </a:r>
          </a:p>
          <a:p>
            <a:endParaRPr lang="en-US" sz="2000" dirty="0"/>
          </a:p>
          <a:p>
            <a:r>
              <a:rPr lang="en-US" sz="2000" dirty="0"/>
              <a:t>Internally – we keep an internal copy (history) of different versions of the document...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C5FE-C664-4766-BF6D-F713581687A5}"/>
              </a:ext>
            </a:extLst>
          </p:cNvPr>
          <p:cNvSpPr txBox="1"/>
          <p:nvPr/>
        </p:nvSpPr>
        <p:spPr>
          <a:xfrm>
            <a:off x="4819179" y="4145638"/>
            <a:ext cx="369617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0F54-1022-4878-9161-4ECE1F107A35}"/>
              </a:ext>
            </a:extLst>
          </p:cNvPr>
          <p:cNvSpPr txBox="1"/>
          <p:nvPr/>
        </p:nvSpPr>
        <p:spPr>
          <a:xfrm>
            <a:off x="5856269" y="3776306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INSERT S4</a:t>
            </a:r>
          </a:p>
        </p:txBody>
      </p:sp>
    </p:spTree>
    <p:extLst>
      <p:ext uri="{BB962C8B-B14F-4D97-AF65-F5344CB8AC3E}">
        <p14:creationId xmlns:p14="http://schemas.microsoft.com/office/powerpoint/2010/main" val="27641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6045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557-99D2-46FF-BEF5-937E348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Dec 17 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D9F5-5394-409B-80AC-E7DE3FE1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142F-21F3-4B30-9020-650D2A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39FA0-8E17-498D-B1F6-0299909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Federated Open Search (Note: Federation out of scope for Spiral 5)</a:t>
            </a:r>
          </a:p>
          <a:p>
            <a:pPr lvl="1"/>
            <a:r>
              <a:rPr lang="en-US" sz="1800" dirty="0"/>
              <a:t>Free Text Search...</a:t>
            </a:r>
          </a:p>
          <a:p>
            <a:pPr lvl="1"/>
            <a:r>
              <a:rPr lang="en-US" sz="1800" dirty="0"/>
              <a:t>Data Lake could be searched, in support of FMN ‘Distributed Search’</a:t>
            </a:r>
          </a:p>
          <a:p>
            <a:r>
              <a:rPr lang="en-US" sz="2000" dirty="0"/>
              <a:t>Current Search – based on RSQL</a:t>
            </a:r>
          </a:p>
          <a:p>
            <a:pPr lvl="1"/>
            <a:r>
              <a:rPr lang="en-US" sz="1800" dirty="0"/>
              <a:t>Formal search (based on field/parameter)</a:t>
            </a:r>
          </a:p>
          <a:p>
            <a:pPr lvl="1"/>
            <a:r>
              <a:rPr lang="en-US" sz="1800" dirty="0"/>
              <a:t>Based on MIM model</a:t>
            </a:r>
          </a:p>
          <a:p>
            <a:pPr lvl="1"/>
            <a:r>
              <a:rPr lang="en-US" sz="1800" dirty="0"/>
              <a:t>Searching BSOs</a:t>
            </a:r>
          </a:p>
          <a:p>
            <a:pPr lvl="1"/>
            <a:r>
              <a:rPr lang="en-US" sz="1800" dirty="0"/>
              <a:t>Also Searching Metadata</a:t>
            </a:r>
          </a:p>
          <a:p>
            <a:pPr lvl="1"/>
            <a:r>
              <a:rPr lang="en-US" sz="1800" dirty="0"/>
              <a:t>RSQL Search can be federated... But may need a “Search Federator Function”</a:t>
            </a:r>
          </a:p>
          <a:p>
            <a:r>
              <a:rPr lang="en-US" sz="2200" dirty="0"/>
              <a:t>Metadata – NCMS</a:t>
            </a:r>
          </a:p>
          <a:p>
            <a:pPr lvl="1"/>
            <a:r>
              <a:rPr lang="en-US" sz="1800" dirty="0"/>
              <a:t>RSQL could query (based on “</a:t>
            </a:r>
            <a:r>
              <a:rPr lang="en-US" sz="1800" dirty="0" err="1"/>
              <a:t>xPath</a:t>
            </a:r>
            <a:r>
              <a:rPr lang="en-US" sz="1800" dirty="0"/>
              <a:t>” to the data, or to NCMS based metadata) – the Profile used for 4778 binding, points to the BSO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11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9D00-5E28-4FEB-A02B-FE92FAB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8E0-97D6-4F6F-8966-167E96C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CWIX22 – ideal goal – each data provider would have a bound metadata container, with an NCMS metadata stack inside that container.</a:t>
            </a:r>
          </a:p>
          <a:p>
            <a:r>
              <a:rPr lang="en-US" sz="2000" dirty="0"/>
              <a:t>Risk – some providers for CWIX22 might not have that metadata container</a:t>
            </a:r>
          </a:p>
          <a:p>
            <a:r>
              <a:rPr lang="en-US" sz="2000" dirty="0"/>
              <a:t>Alternative – for CWIX22, prefer the metadata, but do not require it.</a:t>
            </a:r>
          </a:p>
          <a:p>
            <a:r>
              <a:rPr lang="en-US" sz="2000" dirty="0"/>
              <a:t>For CWIX22 – Maritime C2; CBRN Instance (use cases/vignettes)</a:t>
            </a:r>
          </a:p>
          <a:p>
            <a:pPr lvl="1"/>
            <a:r>
              <a:rPr lang="en-US" sz="1600" dirty="0"/>
              <a:t>Concepts of searching the metadata (for Spiral 5) are sound, but for implementation in CWIX22 – may or may not be implemented with all security issues incorporated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CBF-C6E6-48C3-B545-9132C43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Arch.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EE1-708C-4A99-9F28-469A429D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Next Meeting – Feb 3, US Eastern Time, 11-12</a:t>
            </a:r>
          </a:p>
          <a:p>
            <a:r>
              <a:rPr lang="en-US" dirty="0"/>
              <a:t>Some new sample views, to decide where to go with the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41938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3325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0FB-7356-4786-9BB9-637AF72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/>
              <a:t>Agenda Jan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FAD-4AAB-4CE9-8745-E71121A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21 Meeting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Review on NAF Views – recap from December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3FE-A2A0-42B8-A587-A069493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Meeting.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BE-2573-4442-9AAA-3EC1F8A3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 slides and Backup slides follow...</a:t>
            </a:r>
          </a:p>
        </p:txBody>
      </p:sp>
    </p:spTree>
    <p:extLst>
      <p:ext uri="{BB962C8B-B14F-4D97-AF65-F5344CB8AC3E}">
        <p14:creationId xmlns:p14="http://schemas.microsoft.com/office/powerpoint/2010/main" val="287798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66094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Expectation – if updated, then the existing data record is changed...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Changes – to data that you don’t own?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Security – data labeling aspects (forcing authentication, uniqueness, rights to update)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35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to talk about authentication, rights, multiple entries with UUID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History – inside </a:t>
            </a:r>
            <a:r>
              <a:rPr lang="en-US" dirty="0">
                <a:highlight>
                  <a:srgbClr val="FFFF00"/>
                </a:highlight>
              </a:rPr>
              <a:t>(not visible on outside, and not visible in API)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There could be a partial update to a BSO...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Never delete (and replace) a BSO – add a new version, with different metadata...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Nico – Two questions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Partial Update . . .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1. Bandwidth reduction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Operation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How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Where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Who can do it?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is a use case for Insert/Update? (Nico) Technical special case of an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4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(Nico) When we refer to a BSO, we need to consider that the BSO is a real-world object, such that updates are based on the information that is active and current when the update is made.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Synchronize with findings from innovation hub?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D04-5282-4D3F-8E9A-09C8BBEE78FA}"/>
              </a:ext>
            </a:extLst>
          </p:cNvPr>
          <p:cNvSpPr/>
          <p:nvPr/>
        </p:nvSpPr>
        <p:spPr>
          <a:xfrm>
            <a:off x="628650" y="1413164"/>
            <a:ext cx="7886700" cy="2193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99D4-7868-44A3-A7B3-550F4EC00BA6}"/>
              </a:ext>
            </a:extLst>
          </p:cNvPr>
          <p:cNvSpPr txBox="1"/>
          <p:nvPr/>
        </p:nvSpPr>
        <p:spPr>
          <a:xfrm>
            <a:off x="6770669" y="1068057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Spiral 7</a:t>
            </a:r>
          </a:p>
        </p:txBody>
      </p:sp>
    </p:spTree>
    <p:extLst>
      <p:ext uri="{BB962C8B-B14F-4D97-AF65-F5344CB8AC3E}">
        <p14:creationId xmlns:p14="http://schemas.microsoft.com/office/powerpoint/2010/main" val="30059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587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975B-3C2A-411B-9F77-735652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/>
          </a:bodyPr>
          <a:lstStyle/>
          <a:p>
            <a:r>
              <a:rPr lang="en-US" sz="3600" dirty="0"/>
              <a:t>Notes on Insert NCDF Document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BA81-D7BC-4C0F-8C9C-88FE89C9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5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11132</TotalTime>
  <Words>6600</Words>
  <Application>Microsoft Office PowerPoint</Application>
  <PresentationFormat>On-screen Show (4:3)</PresentationFormat>
  <Paragraphs>1016</Paragraphs>
  <Slides>54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NCDF Data Lake  (Draft) S4 Views (continued) Metadata (continued)</vt:lpstr>
      <vt:lpstr>Agenda Jan 21</vt:lpstr>
      <vt:lpstr>S4 – Service Function View Insert NCDF Data Service (from Dec 17)</vt:lpstr>
      <vt:lpstr>Notes on NCDF Data Service (1)</vt:lpstr>
      <vt:lpstr>Notes on NCDF Data Service (2)</vt:lpstr>
      <vt:lpstr>Notes on NCDF Data Service (3)</vt:lpstr>
      <vt:lpstr>Notes on NCDF Data Service (4)</vt:lpstr>
      <vt:lpstr>S4 – Service Function View Insert NCDF Document Service (from Dec 17)</vt:lpstr>
      <vt:lpstr>Notes on Insert NCDF Document Service</vt:lpstr>
      <vt:lpstr>S4 – Service Function View Update NCDF Data Service (from Dec 17)</vt:lpstr>
      <vt:lpstr>Notes on Update NCDF Data Service</vt:lpstr>
      <vt:lpstr>UUID and NCDF Identifier</vt:lpstr>
      <vt:lpstr>End of Dec 17 meeting notes</vt:lpstr>
      <vt:lpstr>Search Notes</vt:lpstr>
      <vt:lpstr>Search Notes (2)</vt:lpstr>
      <vt:lpstr>Next Steps for Arch. Products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End of Meeting.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57</cp:revision>
  <dcterms:created xsi:type="dcterms:W3CDTF">2021-12-07T07:10:34Z</dcterms:created>
  <dcterms:modified xsi:type="dcterms:W3CDTF">2022-01-25T14:59:12Z</dcterms:modified>
</cp:coreProperties>
</file>