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76901" autoAdjust="0"/>
  </p:normalViewPr>
  <p:slideViewPr>
    <p:cSldViewPr snapToGrid="0">
      <p:cViewPr varScale="1">
        <p:scale>
          <a:sx n="70" d="100"/>
          <a:sy n="70" d="100"/>
        </p:scale>
        <p:origin x="90" y="102"/>
      </p:cViewPr>
      <p:guideLst/>
    </p:cSldViewPr>
  </p:slideViewPr>
  <p:notesTextViewPr>
    <p:cViewPr>
      <p:scale>
        <a:sx n="1" d="1"/>
        <a:sy n="1" d="1"/>
      </p:scale>
      <p:origin x="0" y="-462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09568B-ECBE-4BE6-9367-C02CCA32795B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3C18E8-A0BD-4241-A385-52446A7BF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221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Quite an environment for external services</a:t>
            </a:r>
          </a:p>
          <a:p>
            <a:r>
              <a:rPr lang="en-US" dirty="0"/>
              <a:t>(such as search UI)</a:t>
            </a:r>
          </a:p>
          <a:p>
            <a:endParaRPr lang="en-US" dirty="0"/>
          </a:p>
          <a:p>
            <a:r>
              <a:rPr lang="en-US" dirty="0"/>
              <a:t>Focus on Federation – search etc. – postpone talk on archival service </a:t>
            </a:r>
          </a:p>
          <a:p>
            <a:endParaRPr lang="en-US" dirty="0"/>
          </a:p>
          <a:p>
            <a:r>
              <a:rPr lang="en-US" dirty="0"/>
              <a:t>Focus on Federation Architecture…</a:t>
            </a:r>
          </a:p>
          <a:p>
            <a:r>
              <a:rPr lang="en-US" dirty="0"/>
              <a:t> (focused on data lake services…now look at federation)</a:t>
            </a:r>
          </a:p>
          <a:p>
            <a:r>
              <a:rPr lang="en-US" dirty="0"/>
              <a:t> Federate Lakes (4 nodes; 5 nodes with US node next year)</a:t>
            </a:r>
          </a:p>
          <a:p>
            <a:r>
              <a:rPr lang="en-US" dirty="0"/>
              <a:t> Federated Search (core services syndicate) (perhaps delayed until spiral 6, but might be explored here)</a:t>
            </a:r>
          </a:p>
          <a:p>
            <a:r>
              <a:rPr lang="en-US" dirty="0"/>
              <a:t> Multiple SRMs – MIM and a second or third model that is independent</a:t>
            </a:r>
          </a:p>
          <a:p>
            <a:r>
              <a:rPr lang="en-US" dirty="0"/>
              <a:t> Decomposing </a:t>
            </a:r>
            <a:r>
              <a:rPr lang="en-US" dirty="0" err="1"/>
              <a:t>DataLake</a:t>
            </a:r>
            <a:r>
              <a:rPr lang="en-US" dirty="0"/>
              <a:t> Services – what are the services, and who does them?</a:t>
            </a:r>
          </a:p>
          <a:p>
            <a:r>
              <a:rPr lang="en-US"/>
              <a:t> </a:t>
            </a:r>
            <a:endParaRPr lang="en-US" dirty="0"/>
          </a:p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3C18E8-A0BD-4241-A385-52446A7BFFC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447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C4FEB-E769-08CA-DC5D-6C3E45AC86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778A67-F475-7863-D526-8ADCE635BE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1F0DD4-7B6A-B1B4-6814-B5ECFFE05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09187-5CD8-479A-BFB4-A0D545718604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A56A70-638D-5581-1112-2AC13FBF4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33612-2140-C9F4-25D8-EDCC7445E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9CD46-BF25-4B07-9F87-08B34043C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378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5D1BA-5C10-E9EE-65F2-5A7367866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9D2470-9F61-1E31-9BC7-B8873E799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CC69A6-2B69-2701-6407-C5DCB1448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09187-5CD8-479A-BFB4-A0D545718604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53469-3203-EA75-3C56-0986848DD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064A35-54F0-7B71-4714-ECAB5D001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9CD46-BF25-4B07-9F87-08B34043C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337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285AE5-2520-3D19-C5B9-851BD9DB2B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895F77-79D3-EED0-623E-63B5F40E51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6B872E-D778-8306-DB39-F04825FF8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09187-5CD8-479A-BFB4-A0D545718604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5955E9-8593-7B08-5805-B9FAAAF92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EB7E79-D003-5ECD-49DF-D4CF3306E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9CD46-BF25-4B07-9F87-08B34043C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954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494A0-0521-AC41-4247-272E5B7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89DD5-482C-630A-4F2F-A429BFC37A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A28A89-D073-539B-AB19-AED13BE6C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09187-5CD8-479A-BFB4-A0D545718604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92485-FA9B-02B1-E4A0-80E615BC4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0DC86-0392-8D31-6A3B-22C23835C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9CD46-BF25-4B07-9F87-08B34043C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262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A5277-AD08-CAFC-1673-22A3199BD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E92735-68B7-108F-72DC-65B3C76E15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14F831-9EDB-5083-757F-272731AA0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09187-5CD8-479A-BFB4-A0D545718604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281370-03FF-6D39-3143-EE0758446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A093DC-D74D-35E1-8DA9-B0D959892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9CD46-BF25-4B07-9F87-08B34043C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413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063F9-B700-F588-E30C-1E12E5EF2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229FB-AE3E-707B-60B7-9FEC429F09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27323A-0BD0-6A00-A79D-012358748C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F1FF2-E95B-702A-283C-AF0FFCF7C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09187-5CD8-479A-BFB4-A0D545718604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56ADBF-32DB-1AA1-EC05-C368E3381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00BFBF-A007-951E-8E4D-A22ED0D92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9CD46-BF25-4B07-9F87-08B34043C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07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D3B38-1579-4F9C-A87F-3DCC0E5EA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0870AA-BF7C-7842-4C9A-0F7CF74016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537646-659D-A500-AE40-9D21CFEF33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D1D1E1-10DD-EACB-D131-5519F5174E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BBF038-8172-2285-A09B-F2EDE54DF2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859658-6930-8320-97D5-27E878A0D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09187-5CD8-479A-BFB4-A0D545718604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49D854-08FA-D9FB-11DB-C4AD679FD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7BE876-3A00-F028-74F9-00BEFAD53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9CD46-BF25-4B07-9F87-08B34043C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458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F557B-5A56-6C7D-D9E4-1ACC77853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9A4076-78ED-C7C5-84F1-EAE769C67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09187-5CD8-479A-BFB4-A0D545718604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A31E2C-1DAE-DADE-2A3E-D794A09D7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79C2D8-A5B6-165B-D0DA-441FA5D65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9CD46-BF25-4B07-9F87-08B34043C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010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D54B37-BB87-AEC6-7E24-6B28EA004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09187-5CD8-479A-BFB4-A0D545718604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9F4F3D-C07B-B860-1FDD-EAAB0BE80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BDD5EA-4F44-023C-AA9C-8F44BAA91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9CD46-BF25-4B07-9F87-08B34043C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804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DE390-3066-9C51-BAC6-3C468F014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A22C7-35F5-615D-50EA-341CF69CFE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050251-8407-DE5D-2AFA-DD4728D4FA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2AE662-5B50-B17A-BEEA-6D0F3BF12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09187-5CD8-479A-BFB4-A0D545718604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A10683-E77E-AC86-ED5A-2BBBF8498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4555B5-20C8-1647-6E5A-9DE636D57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9CD46-BF25-4B07-9F87-08B34043C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538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BCC46-178C-E132-05A0-30D159C61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6EF541-E98A-B0D8-5440-06210DC25C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0F288B-617F-66B6-12CC-87B1A6FE35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24B021-F1FF-0809-1120-D7435B267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09187-5CD8-479A-BFB4-A0D545718604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37E48C-917E-FA05-D1B2-786007CAD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6F6860-B2D1-9FBE-6FED-D21629D40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9CD46-BF25-4B07-9F87-08B34043C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209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DE802F-82CE-746B-FA03-B2B981096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DDCE83-3D07-7734-D0A1-6A79E1311A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F2F88-1778-C36D-8D1E-C2789FC7BE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09187-5CD8-479A-BFB4-A0D545718604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2BA088-187D-FEDD-D8C3-DE2E5BF80B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7C01F6-1F55-DC73-B6B1-1593EEFD8A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F9CD46-BF25-4B07-9F87-08B34043C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994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29935-11B4-3302-B39E-472A50124B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NCDF Data Lake Architecture Tiger Team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1BB97F-7D47-CA4A-CBA5-D2C8050B8D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July 10 Working Session</a:t>
            </a:r>
          </a:p>
          <a:p>
            <a:endParaRPr lang="en-US" dirty="0"/>
          </a:p>
          <a:p>
            <a:r>
              <a:rPr lang="en-US" dirty="0"/>
              <a:t>Chuck Turnitsa</a:t>
            </a:r>
          </a:p>
          <a:p>
            <a:r>
              <a:rPr lang="en-US" dirty="0"/>
              <a:t>GTRI</a:t>
            </a:r>
          </a:p>
        </p:txBody>
      </p:sp>
    </p:spTree>
    <p:extLst>
      <p:ext uri="{BB962C8B-B14F-4D97-AF65-F5344CB8AC3E}">
        <p14:creationId xmlns:p14="http://schemas.microsoft.com/office/powerpoint/2010/main" val="998372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B9EEC-612E-73C8-FAF7-2E4C718E8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474AF-B382-614D-55A8-8D99C85895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Discuss CWIX 2022 results and findings re: Data Lake.</a:t>
            </a:r>
          </a:p>
          <a:p>
            <a:r>
              <a:rPr lang="en-US" dirty="0"/>
              <a:t>Discuss open issues left over from last year (the meetings leading up to CWIX 2022)</a:t>
            </a:r>
          </a:p>
          <a:p>
            <a:r>
              <a:rPr lang="en-US" dirty="0"/>
              <a:t>Discuss agenda items for upcoming DM </a:t>
            </a:r>
            <a:r>
              <a:rPr lang="en-US" dirty="0" err="1"/>
              <a:t>CaT</a:t>
            </a:r>
            <a:r>
              <a:rPr lang="en-US" dirty="0"/>
              <a:t> (especially possible topics that may lead to the upcoming year's developments re: Data Lake.</a:t>
            </a:r>
          </a:p>
        </p:txBody>
      </p:sp>
    </p:spTree>
    <p:extLst>
      <p:ext uri="{BB962C8B-B14F-4D97-AF65-F5344CB8AC3E}">
        <p14:creationId xmlns:p14="http://schemas.microsoft.com/office/powerpoint/2010/main" val="1006787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7D714-891B-00C8-D24D-CF0BC35D2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Discuss CWIX 2022 results and findings re: Data Lake.</a:t>
            </a:r>
          </a:p>
        </p:txBody>
      </p:sp>
    </p:spTree>
    <p:extLst>
      <p:ext uri="{BB962C8B-B14F-4D97-AF65-F5344CB8AC3E}">
        <p14:creationId xmlns:p14="http://schemas.microsoft.com/office/powerpoint/2010/main" val="4106049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02B98-0E33-7307-32D8-A78BDBD7E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Discuss open issues left over from last year </a:t>
            </a:r>
          </a:p>
        </p:txBody>
      </p:sp>
    </p:spTree>
    <p:extLst>
      <p:ext uri="{BB962C8B-B14F-4D97-AF65-F5344CB8AC3E}">
        <p14:creationId xmlns:p14="http://schemas.microsoft.com/office/powerpoint/2010/main" val="670335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0BDBB-79E5-8DA3-9BF5-61AF9BB7D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Discuss agenda items for upcoming DM </a:t>
            </a:r>
            <a:r>
              <a:rPr lang="en-US" sz="3200" dirty="0" err="1"/>
              <a:t>CaT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8543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203</Words>
  <Application>Microsoft Office PowerPoint</Application>
  <PresentationFormat>Widescreen</PresentationFormat>
  <Paragraphs>27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NCDF Data Lake Architecture Tiger Team</vt:lpstr>
      <vt:lpstr>Agenda</vt:lpstr>
      <vt:lpstr>Discuss CWIX 2022 results and findings re: Data Lake.</vt:lpstr>
      <vt:lpstr>Discuss open issues left over from last year </vt:lpstr>
      <vt:lpstr>Discuss agenda items for upcoming DM CaT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NCDF Data Lake Architecture Tiger Team</dc:title>
  <dc:creator>Charles Turnitsa</dc:creator>
  <cp:lastModifiedBy>Charles Turnitsa</cp:lastModifiedBy>
  <cp:revision>2</cp:revision>
  <dcterms:created xsi:type="dcterms:W3CDTF">2022-07-11T11:54:47Z</dcterms:created>
  <dcterms:modified xsi:type="dcterms:W3CDTF">2022-07-11T12:21:52Z</dcterms:modified>
</cp:coreProperties>
</file>