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69" r:id="rId4"/>
    <p:sldId id="277" r:id="rId5"/>
    <p:sldId id="278" r:id="rId6"/>
    <p:sldId id="279" r:id="rId7"/>
    <p:sldId id="280" r:id="rId8"/>
    <p:sldId id="281" r:id="rId9"/>
    <p:sldId id="283" r:id="rId10"/>
    <p:sldId id="282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CCFF"/>
    <a:srgbClr val="006BCC"/>
    <a:srgbClr val="00FF00"/>
    <a:srgbClr val="004A91"/>
    <a:srgbClr val="004A9A"/>
    <a:srgbClr val="A9C8E1"/>
    <a:srgbClr val="327BB8"/>
    <a:srgbClr val="427F99"/>
    <a:srgbClr val="274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5" autoAdjust="0"/>
    <p:restoredTop sz="96301"/>
  </p:normalViewPr>
  <p:slideViewPr>
    <p:cSldViewPr snapToObjects="1" showGuides="1">
      <p:cViewPr varScale="1">
        <p:scale>
          <a:sx n="102" d="100"/>
          <a:sy n="102" d="100"/>
        </p:scale>
        <p:origin x="3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7" d="100"/>
          <a:sy n="117" d="100"/>
        </p:scale>
        <p:origin x="46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6EDEA5-660E-D34D-BBB9-23460688E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F90B5-1AEF-A347-97FA-417A98DF02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3840-2E02-3947-8042-318F6AE3AC32}" type="datetimeFigureOut">
              <a:rPr lang="en-BE" smtClean="0"/>
              <a:t>07/13/2023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4D7CB-58C4-4F4B-8E42-0959DE4E7D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76093-9B2A-BA42-B84F-2882F7C78D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FDAA1-E7E2-DB45-9031-A6ABF094014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901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12886-E533-B743-80F2-FFAD123BFDFB}" type="datetimeFigureOut">
              <a:rPr lang="en-BE" smtClean="0"/>
              <a:t>07/13/2023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8C2CB-92DE-CC40-B566-DF0687972C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933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E69DA8-BCF7-694F-B1AD-16A00BB01A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86587" y="4314694"/>
            <a:ext cx="5761413" cy="1519393"/>
          </a:xfrm>
          <a:noFill/>
          <a:ln w="254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buNone/>
              <a:defRPr sz="1800">
                <a:solidFill>
                  <a:srgbClr val="48504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 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D1A815-0D87-754E-B4CF-9C7CD2796D65}"/>
              </a:ext>
            </a:extLst>
          </p:cNvPr>
          <p:cNvSpPr/>
          <p:nvPr userDrawn="1"/>
        </p:nvSpPr>
        <p:spPr>
          <a:xfrm>
            <a:off x="1499263" y="4483862"/>
            <a:ext cx="45719" cy="1643051"/>
          </a:xfrm>
          <a:prstGeom prst="rect">
            <a:avLst/>
          </a:prstGeom>
          <a:solidFill>
            <a:srgbClr val="C4C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 dirty="0">
              <a:ln>
                <a:noFill/>
              </a:ln>
              <a:solidFill>
                <a:srgbClr val="2130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21D610-C921-4645-94DC-BE9CD8D3A5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6988" y="5834087"/>
            <a:ext cx="4981012" cy="4127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545454"/>
                </a:solidFill>
              </a:defRPr>
            </a:lvl1pPr>
          </a:lstStyle>
          <a:p>
            <a:pPr lvl="0"/>
            <a:r>
              <a:rPr lang="en-GB" dirty="0"/>
              <a:t>Add Division/Unit/… and change label in front</a:t>
            </a:r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84C19-CBE9-374A-B18E-841555DE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120" y="1923442"/>
            <a:ext cx="7192753" cy="23876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rgbClr val="004A9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5601A6-C54D-FA46-96D8-A2AAFAD3FB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5938" y="5837238"/>
            <a:ext cx="781050" cy="4127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4A9A"/>
                </a:solidFill>
              </a:defRPr>
            </a:lvl1pPr>
          </a:lstStyle>
          <a:p>
            <a:pPr lvl="0"/>
            <a:r>
              <a:rPr lang="en-BE" dirty="0"/>
              <a:t>LABEL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A97D8D-B9F5-411C-BF5B-38F3C0CC4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 dirty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34982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  <p15:guide id="2" pos="302">
          <p15:clr>
            <a:srgbClr val="FBAE40"/>
          </p15:clr>
        </p15:guide>
        <p15:guide id="3" orient="horz" pos="346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pos="665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91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D0786-AD54-6A4B-8BA6-F028206B7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3173412"/>
            <a:ext cx="3347815" cy="2955926"/>
          </a:xfrm>
        </p:spPr>
        <p:txBody>
          <a:bodyPr/>
          <a:lstStyle>
            <a:lvl5pPr>
              <a:buClr>
                <a:srgbClr val="5FAF4B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41607-8469-3646-8B93-EA9401D701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5939" y="2438256"/>
            <a:ext cx="3347814" cy="73515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27BB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30BD1BB-4F76-EA48-8500-4B586D72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112693"/>
            <a:ext cx="10515600" cy="1325563"/>
          </a:xfrm>
        </p:spPr>
        <p:txBody>
          <a:bodyPr/>
          <a:lstStyle>
            <a:lvl1pPr>
              <a:defRPr>
                <a:solidFill>
                  <a:srgbClr val="327BB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A10ADEA-8541-5B43-B7EA-A39366AB1A9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113903" y="3173412"/>
            <a:ext cx="3347815" cy="2955926"/>
          </a:xfrm>
        </p:spPr>
        <p:txBody>
          <a:bodyPr/>
          <a:lstStyle>
            <a:lvl5pPr>
              <a:buClr>
                <a:srgbClr val="5FAF4B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6C39F72-553D-D64C-9D1D-AA635EB41EE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113904" y="2438256"/>
            <a:ext cx="3347814" cy="73515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27BB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2530195-F13F-B04D-A745-E6A53976FAC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1869" y="3173412"/>
            <a:ext cx="3347815" cy="2955926"/>
          </a:xfrm>
        </p:spPr>
        <p:txBody>
          <a:bodyPr/>
          <a:lstStyle>
            <a:lvl5pPr>
              <a:buClr>
                <a:srgbClr val="5FAF4B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413D92C-A42C-2A46-98A0-B29B40B50B2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711870" y="2438256"/>
            <a:ext cx="3347814" cy="73515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27BB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4E23829-47DA-2C44-AED6-17CED3230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9A77119-278E-9C47-87E6-D91C61F6D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9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D0786-AD54-6A4B-8BA6-F028206B7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1772816"/>
            <a:ext cx="5157787" cy="1656184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41607-8469-3646-8B93-EA9401D701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5938" y="1037660"/>
            <a:ext cx="5157787" cy="73515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27BB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1697A-3AFB-364E-8BF8-A7DD7A410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8350" y="1772816"/>
            <a:ext cx="5183188" cy="1656184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34B3D56-08AA-4A47-9152-DA7E97C05A2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848350" y="1037660"/>
            <a:ext cx="5157787" cy="73515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27BB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19221D1-052C-5D40-8511-336429F936D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5938" y="4476260"/>
            <a:ext cx="5157787" cy="1656184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20B8056-8C88-0746-A769-F1530B55EF31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15938" y="3741104"/>
            <a:ext cx="5157787" cy="73515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27BB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0A01FA02-3A50-1046-81FF-94E3ADF0CF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48350" y="4476260"/>
            <a:ext cx="5183188" cy="1656184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97670B0-9EC5-7C4B-98A8-A7C9409148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848350" y="3741104"/>
            <a:ext cx="5157787" cy="73515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27BB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7AB4C84-30B5-7C4B-9D27-50F642A26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19B5221-A9B0-7940-9FF9-F60966C812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76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2B32-4B01-E647-A789-75D4BB3F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004A91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C765-45C9-C441-81D1-86CB0B7C0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F5CF2AE-CAF3-054A-AF03-271ECC7EA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8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D1ED6DF-FF59-A74E-833B-F2FCF86C8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C2BAE2-C0DF-D646-B902-64573BF7D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72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D1ED6DF-FF59-A74E-833B-F2FCF86C8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C2BAE2-C0DF-D646-B902-64573BF7D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40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2B32-4B01-E647-A789-75D4BB3F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A9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C765-45C9-C441-81D1-86CB0B7C0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F5CF2AE-CAF3-054A-AF03-271ECC7EA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D192DDE-0519-BB48-B2FB-A1392CA91087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1267691" y="2643144"/>
            <a:ext cx="4398818" cy="3378143"/>
          </a:xfrm>
        </p:spPr>
        <p:txBody>
          <a:bodyPr/>
          <a:lstStyle/>
          <a:p>
            <a:endParaRPr lang="en-BE"/>
          </a:p>
        </p:txBody>
      </p:sp>
      <p:sp>
        <p:nvSpPr>
          <p:cNvPr id="15" name="Chart Placeholder 3">
            <a:extLst>
              <a:ext uri="{FF2B5EF4-FFF2-40B4-BE49-F238E27FC236}">
                <a16:creationId xmlns:a16="http://schemas.microsoft.com/office/drawing/2014/main" id="{0F742DF2-ED5A-7D4E-8AE9-77E7AD9BD99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100949" y="2643144"/>
            <a:ext cx="4398818" cy="3378143"/>
          </a:xfrm>
        </p:spPr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77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2B32-4B01-E647-A789-75D4BB3F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7BB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C765-45C9-C441-81D1-86CB0B7C0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F5CF2AE-CAF3-054A-AF03-271ECC7EA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52C7D779-1844-9B42-BF71-C5C8C0C6E37E}"/>
              </a:ext>
            </a:extLst>
          </p:cNvPr>
          <p:cNvSpPr>
            <a:spLocks noGrp="1"/>
          </p:cNvSpPr>
          <p:nvPr>
            <p:ph type="dgm" sz="quarter" idx="17"/>
          </p:nvPr>
        </p:nvSpPr>
        <p:spPr>
          <a:xfrm>
            <a:off x="515937" y="2997201"/>
            <a:ext cx="11160125" cy="1799752"/>
          </a:xfrm>
        </p:spPr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2243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50A1-80AA-4540-867E-9337914D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33" y="1247774"/>
            <a:ext cx="3932237" cy="1069975"/>
          </a:xfrm>
        </p:spPr>
        <p:txBody>
          <a:bodyPr anchor="b"/>
          <a:lstStyle>
            <a:lvl1pPr>
              <a:defRPr sz="3200">
                <a:solidFill>
                  <a:srgbClr val="004A9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2917-C80D-0645-B785-B6B129FA7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66813"/>
            <a:ext cx="6172200" cy="4962526"/>
          </a:xfrm>
        </p:spPr>
        <p:txBody>
          <a:bodyPr/>
          <a:lstStyle>
            <a:lvl1pPr>
              <a:defRPr sz="2400">
                <a:solidFill>
                  <a:srgbClr val="004A9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E5D54-8724-9B4C-B479-706A97DF7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233" y="231775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1662CC6-465C-4A42-BFF8-83D38E994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F18D5C7-803B-E84A-BEDB-AFCEC6FE9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74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4C744-C537-8445-893C-CE55E502E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rgbClr val="327BB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6136E74-530E-CF40-8523-50A97C1F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33" y="1247774"/>
            <a:ext cx="3932237" cy="1069975"/>
          </a:xfrm>
        </p:spPr>
        <p:txBody>
          <a:bodyPr anchor="b"/>
          <a:lstStyle>
            <a:lvl1pPr>
              <a:defRPr sz="3200">
                <a:solidFill>
                  <a:srgbClr val="327BB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72D5FD3-AE2B-3F45-BEB0-B180C05E5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233" y="23177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A37A7F5-EE0D-7146-BDF7-6B4C160EB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AD4BF7A-9D8E-134C-93D6-6AAD43A51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2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837212-5305-A841-8D6C-B0081C0AE9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182" y="1857052"/>
            <a:ext cx="9153039" cy="3959871"/>
          </a:xfrm>
          <a:custGeom>
            <a:avLst/>
            <a:gdLst>
              <a:gd name="connsiteX0" fmla="*/ 0 w 10080625"/>
              <a:gd name="connsiteY0" fmla="*/ 0 h 4679951"/>
              <a:gd name="connsiteX1" fmla="*/ 9300618 w 10080625"/>
              <a:gd name="connsiteY1" fmla="*/ 0 h 4679951"/>
              <a:gd name="connsiteX2" fmla="*/ 10080625 w 10080625"/>
              <a:gd name="connsiteY2" fmla="*/ 780007 h 4679951"/>
              <a:gd name="connsiteX3" fmla="*/ 10080625 w 10080625"/>
              <a:gd name="connsiteY3" fmla="*/ 4679951 h 4679951"/>
              <a:gd name="connsiteX4" fmla="*/ 0 w 10080625"/>
              <a:gd name="connsiteY4" fmla="*/ 4679951 h 4679951"/>
              <a:gd name="connsiteX5" fmla="*/ 0 w 10080625"/>
              <a:gd name="connsiteY5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750286 h 4679951"/>
              <a:gd name="connsiteX4" fmla="*/ 10080625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2589596 h 4679951"/>
              <a:gd name="connsiteX4" fmla="*/ 10080625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2589596 h 4679951"/>
              <a:gd name="connsiteX4" fmla="*/ 5371990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10085278 w 10088894"/>
              <a:gd name="connsiteY3" fmla="*/ 2589596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5418684 w 10088894"/>
              <a:gd name="connsiteY3" fmla="*/ 2579086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5376643 w 10088894"/>
              <a:gd name="connsiteY3" fmla="*/ 2600107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5376643 w 10088894"/>
              <a:gd name="connsiteY3" fmla="*/ 2600107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5376643 w 10088894"/>
              <a:gd name="connsiteY3" fmla="*/ 2484494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88894" h="4679951">
                <a:moveTo>
                  <a:pt x="0" y="0"/>
                </a:moveTo>
                <a:lnTo>
                  <a:pt x="10088894" y="10510"/>
                </a:lnTo>
                <a:cubicBezTo>
                  <a:pt x="10086138" y="267009"/>
                  <a:pt x="10072871" y="2215673"/>
                  <a:pt x="10070115" y="2472172"/>
                </a:cubicBezTo>
                <a:lnTo>
                  <a:pt x="5376643" y="2484494"/>
                </a:lnTo>
                <a:lnTo>
                  <a:pt x="5371990" y="4679951"/>
                </a:lnTo>
                <a:lnTo>
                  <a:pt x="0" y="4679951"/>
                </a:lnTo>
                <a:lnTo>
                  <a:pt x="0" y="0"/>
                </a:lnTo>
                <a:close/>
              </a:path>
            </a:pathLst>
          </a:custGeom>
          <a:solidFill>
            <a:srgbClr val="327BB8"/>
          </a:solidFill>
        </p:spPr>
        <p:txBody>
          <a:bodyPr anchor="t"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BE" dirty="0"/>
              <a:t>Choose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8D8AE4-C68B-F147-A1AE-DC7E19D6F874}"/>
              </a:ext>
            </a:extLst>
          </p:cNvPr>
          <p:cNvSpPr/>
          <p:nvPr userDrawn="1"/>
        </p:nvSpPr>
        <p:spPr>
          <a:xfrm>
            <a:off x="6436659" y="3675529"/>
            <a:ext cx="4966447" cy="231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49EE72-3168-6F4A-B685-4378A217B8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1625" y="3836988"/>
            <a:ext cx="5024438" cy="698500"/>
          </a:xfrm>
        </p:spPr>
        <p:txBody>
          <a:bodyPr/>
          <a:lstStyle>
            <a:lvl1pPr marL="0" indent="0">
              <a:buFontTx/>
              <a:buNone/>
              <a:defRPr b="1" i="0">
                <a:solidFill>
                  <a:srgbClr val="327BB8"/>
                </a:solidFill>
                <a:latin typeface="Garamond" panose="02020404030301010803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  <a:lvl2pPr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2pPr>
            <a:lvl3pPr marL="9144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3pPr>
            <a:lvl4pPr marL="13716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4pPr>
            <a:lvl5pPr marL="18288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5pPr>
          </a:lstStyle>
          <a:p>
            <a:pPr lvl="0"/>
            <a:r>
              <a:rPr lang="en-GB" dirty="0"/>
              <a:t>Place here your image title 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82E8E6-AEEB-FE44-9904-C6E3E7B3DB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51625" y="4536234"/>
            <a:ext cx="5024438" cy="145218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600" b="0" i="0">
                <a:solidFill>
                  <a:srgbClr val="001D3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2pPr>
            <a:lvl3pPr marL="9144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3pPr>
            <a:lvl4pPr marL="13716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4pPr>
            <a:lvl5pPr marL="18288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 magna </a:t>
            </a:r>
            <a:r>
              <a:rPr lang="en-GB" dirty="0" err="1"/>
              <a:t>aliqua</a:t>
            </a:r>
            <a:r>
              <a:rPr lang="en-GB" dirty="0"/>
              <a:t>.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E610F55-BE30-1144-94A8-7CBE71D41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F71E887-6FEA-674A-A086-6C6D3F763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87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5">
          <p15:clr>
            <a:srgbClr val="FBAE40"/>
          </p15:clr>
        </p15:guide>
        <p15:guide id="2" pos="7015">
          <p15:clr>
            <a:srgbClr val="FBAE40"/>
          </p15:clr>
        </p15:guide>
        <p15:guide id="3" orient="horz" pos="686">
          <p15:clr>
            <a:srgbClr val="FBAE40"/>
          </p15:clr>
        </p15:guide>
        <p15:guide id="4" orient="horz" pos="36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4C19-CBE9-374A-B18E-841555DE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120" y="1923442"/>
            <a:ext cx="7192753" cy="3305758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rgbClr val="004A9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D1A815-0D87-754E-B4CF-9C7CD2796D65}"/>
              </a:ext>
            </a:extLst>
          </p:cNvPr>
          <p:cNvSpPr/>
          <p:nvPr userDrawn="1"/>
        </p:nvSpPr>
        <p:spPr>
          <a:xfrm>
            <a:off x="1486563" y="5551437"/>
            <a:ext cx="58419" cy="469851"/>
          </a:xfrm>
          <a:prstGeom prst="rect">
            <a:avLst/>
          </a:prstGeom>
          <a:solidFill>
            <a:srgbClr val="C4C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 dirty="0">
              <a:ln>
                <a:noFill/>
              </a:ln>
              <a:solidFill>
                <a:srgbClr val="D8962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5CB0752-21B1-A34E-B93A-0196D833F5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6988" y="5578894"/>
            <a:ext cx="4981012" cy="4127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485045"/>
                </a:solidFill>
              </a:defRPr>
            </a:lvl1pPr>
          </a:lstStyle>
          <a:p>
            <a:pPr lvl="0"/>
            <a:r>
              <a:rPr lang="en-GB" dirty="0"/>
              <a:t>Add Division/Unit/… and change label in front</a:t>
            </a:r>
            <a:endParaRPr lang="en-BE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D90E08BF-0A63-C042-B2C9-0A3152090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5938" y="5582045"/>
            <a:ext cx="781050" cy="4127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4A91"/>
                </a:solidFill>
              </a:defRPr>
            </a:lvl1pPr>
          </a:lstStyle>
          <a:p>
            <a:pPr lvl="0"/>
            <a:r>
              <a:rPr lang="en-BE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1797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55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346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pos="665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89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837212-5305-A841-8D6C-B0081C0AE9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1424" y="1556792"/>
            <a:ext cx="10088894" cy="4679951"/>
          </a:xfrm>
          <a:custGeom>
            <a:avLst/>
            <a:gdLst>
              <a:gd name="connsiteX0" fmla="*/ 0 w 10080625"/>
              <a:gd name="connsiteY0" fmla="*/ 0 h 4679951"/>
              <a:gd name="connsiteX1" fmla="*/ 9300618 w 10080625"/>
              <a:gd name="connsiteY1" fmla="*/ 0 h 4679951"/>
              <a:gd name="connsiteX2" fmla="*/ 10080625 w 10080625"/>
              <a:gd name="connsiteY2" fmla="*/ 780007 h 4679951"/>
              <a:gd name="connsiteX3" fmla="*/ 10080625 w 10080625"/>
              <a:gd name="connsiteY3" fmla="*/ 4679951 h 4679951"/>
              <a:gd name="connsiteX4" fmla="*/ 0 w 10080625"/>
              <a:gd name="connsiteY4" fmla="*/ 4679951 h 4679951"/>
              <a:gd name="connsiteX5" fmla="*/ 0 w 10080625"/>
              <a:gd name="connsiteY5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750286 h 4679951"/>
              <a:gd name="connsiteX4" fmla="*/ 10080625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2589596 h 4679951"/>
              <a:gd name="connsiteX4" fmla="*/ 10080625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2589596 h 4679951"/>
              <a:gd name="connsiteX4" fmla="*/ 5371990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10085278 w 10088894"/>
              <a:gd name="connsiteY3" fmla="*/ 2589596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5418684 w 10088894"/>
              <a:gd name="connsiteY3" fmla="*/ 2579086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5376643 w 10088894"/>
              <a:gd name="connsiteY3" fmla="*/ 2600107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5376643 w 10088894"/>
              <a:gd name="connsiteY3" fmla="*/ 2600107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5376643 w 10088894"/>
              <a:gd name="connsiteY3" fmla="*/ 2484494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10078465 w 10088894"/>
              <a:gd name="connsiteY3" fmla="*/ 4674539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10078465 w 10088894"/>
              <a:gd name="connsiteY3" fmla="*/ 4674539 h 4679951"/>
              <a:gd name="connsiteX4" fmla="*/ 0 w 10088894"/>
              <a:gd name="connsiteY4" fmla="*/ 4679951 h 4679951"/>
              <a:gd name="connsiteX5" fmla="*/ 0 w 10088894"/>
              <a:gd name="connsiteY5" fmla="*/ 0 h 467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8894" h="4679951">
                <a:moveTo>
                  <a:pt x="0" y="0"/>
                </a:moveTo>
                <a:lnTo>
                  <a:pt x="10088894" y="10510"/>
                </a:lnTo>
                <a:cubicBezTo>
                  <a:pt x="10086138" y="267009"/>
                  <a:pt x="10072871" y="2215673"/>
                  <a:pt x="10070115" y="2472172"/>
                </a:cubicBezTo>
                <a:cubicBezTo>
                  <a:pt x="10072898" y="3206294"/>
                  <a:pt x="10075682" y="3940417"/>
                  <a:pt x="10078465" y="4674539"/>
                </a:cubicBezTo>
                <a:lnTo>
                  <a:pt x="0" y="4679951"/>
                </a:lnTo>
                <a:lnTo>
                  <a:pt x="0" y="0"/>
                </a:lnTo>
                <a:close/>
              </a:path>
            </a:pathLst>
          </a:custGeom>
          <a:solidFill>
            <a:srgbClr val="327BB8"/>
          </a:solidFill>
        </p:spPr>
        <p:txBody>
          <a:bodyPr anchor="t"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BE" dirty="0"/>
              <a:t>Choose picture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E610F55-BE30-1144-94A8-7CBE71D41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F71E887-6FEA-674A-A086-6C6D3F763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96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5">
          <p15:clr>
            <a:srgbClr val="FBAE40"/>
          </p15:clr>
        </p15:guide>
        <p15:guide id="2" pos="7015">
          <p15:clr>
            <a:srgbClr val="FBAE40"/>
          </p15:clr>
        </p15:guide>
        <p15:guide id="3" orient="horz" pos="686">
          <p15:clr>
            <a:srgbClr val="FBAE40"/>
          </p15:clr>
        </p15:guide>
        <p15:guide id="4" orient="horz" pos="363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837212-5305-A841-8D6C-B0081C0AE9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55688" y="1089025"/>
            <a:ext cx="4903577" cy="3036695"/>
          </a:xfrm>
          <a:custGeom>
            <a:avLst/>
            <a:gdLst>
              <a:gd name="connsiteX0" fmla="*/ 0 w 10080625"/>
              <a:gd name="connsiteY0" fmla="*/ 0 h 4679951"/>
              <a:gd name="connsiteX1" fmla="*/ 9300618 w 10080625"/>
              <a:gd name="connsiteY1" fmla="*/ 0 h 4679951"/>
              <a:gd name="connsiteX2" fmla="*/ 10080625 w 10080625"/>
              <a:gd name="connsiteY2" fmla="*/ 780007 h 4679951"/>
              <a:gd name="connsiteX3" fmla="*/ 10080625 w 10080625"/>
              <a:gd name="connsiteY3" fmla="*/ 4679951 h 4679951"/>
              <a:gd name="connsiteX4" fmla="*/ 0 w 10080625"/>
              <a:gd name="connsiteY4" fmla="*/ 4679951 h 4679951"/>
              <a:gd name="connsiteX5" fmla="*/ 0 w 10080625"/>
              <a:gd name="connsiteY5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750286 h 4679951"/>
              <a:gd name="connsiteX4" fmla="*/ 10080625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2589596 h 4679951"/>
              <a:gd name="connsiteX4" fmla="*/ 10080625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2589596 h 4679951"/>
              <a:gd name="connsiteX4" fmla="*/ 5371990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10085278 w 10088894"/>
              <a:gd name="connsiteY3" fmla="*/ 2589596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5418684 w 10088894"/>
              <a:gd name="connsiteY3" fmla="*/ 2579086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5376643 w 10088894"/>
              <a:gd name="connsiteY3" fmla="*/ 2600107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5376643 w 10088894"/>
              <a:gd name="connsiteY3" fmla="*/ 2600107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5376643 w 10088894"/>
              <a:gd name="connsiteY3" fmla="*/ 2484494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5376643 w 10088894"/>
              <a:gd name="connsiteY3" fmla="*/ 2484494 h 4679951"/>
              <a:gd name="connsiteX4" fmla="*/ 5371990 w 10088894"/>
              <a:gd name="connsiteY4" fmla="*/ 4679951 h 4679951"/>
              <a:gd name="connsiteX5" fmla="*/ 0 w 10088894"/>
              <a:gd name="connsiteY5" fmla="*/ 2438556 h 4679951"/>
              <a:gd name="connsiteX6" fmla="*/ 0 w 10088894"/>
              <a:gd name="connsiteY6" fmla="*/ 0 h 4679951"/>
              <a:gd name="connsiteX0" fmla="*/ 0 w 10088894"/>
              <a:gd name="connsiteY0" fmla="*/ 0 h 4937762"/>
              <a:gd name="connsiteX1" fmla="*/ 10088894 w 10088894"/>
              <a:gd name="connsiteY1" fmla="*/ 10510 h 4937762"/>
              <a:gd name="connsiteX2" fmla="*/ 10070115 w 10088894"/>
              <a:gd name="connsiteY2" fmla="*/ 2472172 h 4937762"/>
              <a:gd name="connsiteX3" fmla="*/ 6447160 w 10088894"/>
              <a:gd name="connsiteY3" fmla="*/ 4937762 h 4937762"/>
              <a:gd name="connsiteX4" fmla="*/ 5371990 w 10088894"/>
              <a:gd name="connsiteY4" fmla="*/ 4679951 h 4937762"/>
              <a:gd name="connsiteX5" fmla="*/ 0 w 10088894"/>
              <a:gd name="connsiteY5" fmla="*/ 2438556 h 4937762"/>
              <a:gd name="connsiteX6" fmla="*/ 0 w 10088894"/>
              <a:gd name="connsiteY6" fmla="*/ 0 h 4937762"/>
              <a:gd name="connsiteX0" fmla="*/ 0 w 10088894"/>
              <a:gd name="connsiteY0" fmla="*/ 0 h 4937762"/>
              <a:gd name="connsiteX1" fmla="*/ 10088894 w 10088894"/>
              <a:gd name="connsiteY1" fmla="*/ 10510 h 4937762"/>
              <a:gd name="connsiteX2" fmla="*/ 10070115 w 10088894"/>
              <a:gd name="connsiteY2" fmla="*/ 2472172 h 4937762"/>
              <a:gd name="connsiteX3" fmla="*/ 6447160 w 10088894"/>
              <a:gd name="connsiteY3" fmla="*/ 4937762 h 4937762"/>
              <a:gd name="connsiteX4" fmla="*/ 4691765 w 10088894"/>
              <a:gd name="connsiteY4" fmla="*/ 2449707 h 4937762"/>
              <a:gd name="connsiteX5" fmla="*/ 0 w 10088894"/>
              <a:gd name="connsiteY5" fmla="*/ 2438556 h 4937762"/>
              <a:gd name="connsiteX6" fmla="*/ 0 w 10088894"/>
              <a:gd name="connsiteY6" fmla="*/ 0 h 4937762"/>
              <a:gd name="connsiteX0" fmla="*/ 0 w 10088894"/>
              <a:gd name="connsiteY0" fmla="*/ 0 h 5004669"/>
              <a:gd name="connsiteX1" fmla="*/ 10088894 w 10088894"/>
              <a:gd name="connsiteY1" fmla="*/ 10510 h 5004669"/>
              <a:gd name="connsiteX2" fmla="*/ 10070115 w 10088894"/>
              <a:gd name="connsiteY2" fmla="*/ 2472172 h 5004669"/>
              <a:gd name="connsiteX3" fmla="*/ 4696418 w 10088894"/>
              <a:gd name="connsiteY3" fmla="*/ 5004669 h 5004669"/>
              <a:gd name="connsiteX4" fmla="*/ 4691765 w 10088894"/>
              <a:gd name="connsiteY4" fmla="*/ 2449707 h 5004669"/>
              <a:gd name="connsiteX5" fmla="*/ 0 w 10088894"/>
              <a:gd name="connsiteY5" fmla="*/ 2438556 h 5004669"/>
              <a:gd name="connsiteX6" fmla="*/ 0 w 10088894"/>
              <a:gd name="connsiteY6" fmla="*/ 0 h 5004669"/>
              <a:gd name="connsiteX0" fmla="*/ 0 w 10088894"/>
              <a:gd name="connsiteY0" fmla="*/ 0 h 5004669"/>
              <a:gd name="connsiteX1" fmla="*/ 10088894 w 10088894"/>
              <a:gd name="connsiteY1" fmla="*/ 10510 h 5004669"/>
              <a:gd name="connsiteX2" fmla="*/ 10058964 w 10088894"/>
              <a:gd name="connsiteY2" fmla="*/ 4981197 h 5004669"/>
              <a:gd name="connsiteX3" fmla="*/ 4696418 w 10088894"/>
              <a:gd name="connsiteY3" fmla="*/ 5004669 h 5004669"/>
              <a:gd name="connsiteX4" fmla="*/ 4691765 w 10088894"/>
              <a:gd name="connsiteY4" fmla="*/ 2449707 h 5004669"/>
              <a:gd name="connsiteX5" fmla="*/ 0 w 10088894"/>
              <a:gd name="connsiteY5" fmla="*/ 2438556 h 5004669"/>
              <a:gd name="connsiteX6" fmla="*/ 0 w 10088894"/>
              <a:gd name="connsiteY6" fmla="*/ 0 h 5004669"/>
              <a:gd name="connsiteX0" fmla="*/ 0 w 10088894"/>
              <a:gd name="connsiteY0" fmla="*/ 0 h 5004669"/>
              <a:gd name="connsiteX1" fmla="*/ 10088894 w 10088894"/>
              <a:gd name="connsiteY1" fmla="*/ 10510 h 5004669"/>
              <a:gd name="connsiteX2" fmla="*/ 10070115 w 10088894"/>
              <a:gd name="connsiteY2" fmla="*/ 2929373 h 5004669"/>
              <a:gd name="connsiteX3" fmla="*/ 4696418 w 10088894"/>
              <a:gd name="connsiteY3" fmla="*/ 5004669 h 5004669"/>
              <a:gd name="connsiteX4" fmla="*/ 4691765 w 10088894"/>
              <a:gd name="connsiteY4" fmla="*/ 2449707 h 5004669"/>
              <a:gd name="connsiteX5" fmla="*/ 0 w 10088894"/>
              <a:gd name="connsiteY5" fmla="*/ 2438556 h 5004669"/>
              <a:gd name="connsiteX6" fmla="*/ 0 w 10088894"/>
              <a:gd name="connsiteY6" fmla="*/ 0 h 5004669"/>
              <a:gd name="connsiteX0" fmla="*/ 0 w 10088894"/>
              <a:gd name="connsiteY0" fmla="*/ 0 h 2929373"/>
              <a:gd name="connsiteX1" fmla="*/ 10088894 w 10088894"/>
              <a:gd name="connsiteY1" fmla="*/ 10510 h 2929373"/>
              <a:gd name="connsiteX2" fmla="*/ 10070115 w 10088894"/>
              <a:gd name="connsiteY2" fmla="*/ 2929373 h 2929373"/>
              <a:gd name="connsiteX3" fmla="*/ 4707569 w 10088894"/>
              <a:gd name="connsiteY3" fmla="*/ 2919391 h 2929373"/>
              <a:gd name="connsiteX4" fmla="*/ 4691765 w 10088894"/>
              <a:gd name="connsiteY4" fmla="*/ 2449707 h 2929373"/>
              <a:gd name="connsiteX5" fmla="*/ 0 w 10088894"/>
              <a:gd name="connsiteY5" fmla="*/ 2438556 h 2929373"/>
              <a:gd name="connsiteX6" fmla="*/ 0 w 10088894"/>
              <a:gd name="connsiteY6" fmla="*/ 0 h 2929373"/>
              <a:gd name="connsiteX0" fmla="*/ 0 w 10070116"/>
              <a:gd name="connsiteY0" fmla="*/ 0 h 2929373"/>
              <a:gd name="connsiteX1" fmla="*/ 4903577 w 10070116"/>
              <a:gd name="connsiteY1" fmla="*/ 10510 h 2929373"/>
              <a:gd name="connsiteX2" fmla="*/ 10070115 w 10070116"/>
              <a:gd name="connsiteY2" fmla="*/ 2929373 h 2929373"/>
              <a:gd name="connsiteX3" fmla="*/ 4707569 w 10070116"/>
              <a:gd name="connsiteY3" fmla="*/ 2919391 h 2929373"/>
              <a:gd name="connsiteX4" fmla="*/ 4691765 w 10070116"/>
              <a:gd name="connsiteY4" fmla="*/ 2449707 h 2929373"/>
              <a:gd name="connsiteX5" fmla="*/ 0 w 10070116"/>
              <a:gd name="connsiteY5" fmla="*/ 2438556 h 2929373"/>
              <a:gd name="connsiteX6" fmla="*/ 0 w 10070116"/>
              <a:gd name="connsiteY6" fmla="*/ 0 h 2929373"/>
              <a:gd name="connsiteX0" fmla="*/ 0 w 4903577"/>
              <a:gd name="connsiteY0" fmla="*/ 0 h 2919391"/>
              <a:gd name="connsiteX1" fmla="*/ 4903577 w 4903577"/>
              <a:gd name="connsiteY1" fmla="*/ 10510 h 2919391"/>
              <a:gd name="connsiteX2" fmla="*/ 4895949 w 4903577"/>
              <a:gd name="connsiteY2" fmla="*/ 2918222 h 2919391"/>
              <a:gd name="connsiteX3" fmla="*/ 4707569 w 4903577"/>
              <a:gd name="connsiteY3" fmla="*/ 2919391 h 2919391"/>
              <a:gd name="connsiteX4" fmla="*/ 4691765 w 4903577"/>
              <a:gd name="connsiteY4" fmla="*/ 2449707 h 2919391"/>
              <a:gd name="connsiteX5" fmla="*/ 0 w 4903577"/>
              <a:gd name="connsiteY5" fmla="*/ 2438556 h 2919391"/>
              <a:gd name="connsiteX6" fmla="*/ 0 w 4903577"/>
              <a:gd name="connsiteY6" fmla="*/ 0 h 2919391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691765 w 4903577"/>
              <a:gd name="connsiteY4" fmla="*/ 2449707 h 2941693"/>
              <a:gd name="connsiteX5" fmla="*/ 0 w 4903577"/>
              <a:gd name="connsiteY5" fmla="*/ 2438556 h 2941693"/>
              <a:gd name="connsiteX6" fmla="*/ 0 w 4903577"/>
              <a:gd name="connsiteY6" fmla="*/ 0 h 2941693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569101 w 4903577"/>
              <a:gd name="connsiteY4" fmla="*/ 2438556 h 2941693"/>
              <a:gd name="connsiteX5" fmla="*/ 0 w 4903577"/>
              <a:gd name="connsiteY5" fmla="*/ 2438556 h 2941693"/>
              <a:gd name="connsiteX6" fmla="*/ 0 w 4903577"/>
              <a:gd name="connsiteY6" fmla="*/ 0 h 2941693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569101 w 4903577"/>
              <a:gd name="connsiteY4" fmla="*/ 2438556 h 2941693"/>
              <a:gd name="connsiteX5" fmla="*/ 0 w 4903577"/>
              <a:gd name="connsiteY5" fmla="*/ 2343554 h 2941693"/>
              <a:gd name="connsiteX6" fmla="*/ 0 w 4903577"/>
              <a:gd name="connsiteY6" fmla="*/ 0 h 2941693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295968 w 4903577"/>
              <a:gd name="connsiteY4" fmla="*/ 2343553 h 2941693"/>
              <a:gd name="connsiteX5" fmla="*/ 0 w 4903577"/>
              <a:gd name="connsiteY5" fmla="*/ 2343554 h 2941693"/>
              <a:gd name="connsiteX6" fmla="*/ 0 w 4903577"/>
              <a:gd name="connsiteY6" fmla="*/ 0 h 2941693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278155 w 4903577"/>
              <a:gd name="connsiteY4" fmla="*/ 2343553 h 2941693"/>
              <a:gd name="connsiteX5" fmla="*/ 0 w 4903577"/>
              <a:gd name="connsiteY5" fmla="*/ 2343554 h 2941693"/>
              <a:gd name="connsiteX6" fmla="*/ 0 w 4903577"/>
              <a:gd name="connsiteY6" fmla="*/ 0 h 2941693"/>
              <a:gd name="connsiteX0" fmla="*/ 0 w 4903577"/>
              <a:gd name="connsiteY0" fmla="*/ 0 h 3036695"/>
              <a:gd name="connsiteX1" fmla="*/ 4903577 w 4903577"/>
              <a:gd name="connsiteY1" fmla="*/ 10510 h 3036695"/>
              <a:gd name="connsiteX2" fmla="*/ 4895949 w 4903577"/>
              <a:gd name="connsiteY2" fmla="*/ 2918222 h 3036695"/>
              <a:gd name="connsiteX3" fmla="*/ 4277595 w 4903577"/>
              <a:gd name="connsiteY3" fmla="*/ 3036695 h 3036695"/>
              <a:gd name="connsiteX4" fmla="*/ 4278155 w 4903577"/>
              <a:gd name="connsiteY4" fmla="*/ 2343553 h 3036695"/>
              <a:gd name="connsiteX5" fmla="*/ 0 w 4903577"/>
              <a:gd name="connsiteY5" fmla="*/ 2343554 h 3036695"/>
              <a:gd name="connsiteX6" fmla="*/ 0 w 4903577"/>
              <a:gd name="connsiteY6" fmla="*/ 0 h 3036695"/>
              <a:gd name="connsiteX0" fmla="*/ 0 w 4903577"/>
              <a:gd name="connsiteY0" fmla="*/ 0 h 3036695"/>
              <a:gd name="connsiteX1" fmla="*/ 4903577 w 4903577"/>
              <a:gd name="connsiteY1" fmla="*/ 10510 h 3036695"/>
              <a:gd name="connsiteX2" fmla="*/ 4890011 w 4903577"/>
              <a:gd name="connsiteY2" fmla="*/ 3025100 h 3036695"/>
              <a:gd name="connsiteX3" fmla="*/ 4277595 w 4903577"/>
              <a:gd name="connsiteY3" fmla="*/ 3036695 h 3036695"/>
              <a:gd name="connsiteX4" fmla="*/ 4278155 w 4903577"/>
              <a:gd name="connsiteY4" fmla="*/ 2343553 h 3036695"/>
              <a:gd name="connsiteX5" fmla="*/ 0 w 4903577"/>
              <a:gd name="connsiteY5" fmla="*/ 2343554 h 3036695"/>
              <a:gd name="connsiteX6" fmla="*/ 0 w 4903577"/>
              <a:gd name="connsiteY6" fmla="*/ 0 h 30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3577" h="3036695">
                <a:moveTo>
                  <a:pt x="0" y="0"/>
                </a:moveTo>
                <a:lnTo>
                  <a:pt x="4903577" y="10510"/>
                </a:lnTo>
                <a:cubicBezTo>
                  <a:pt x="4900821" y="267009"/>
                  <a:pt x="4892767" y="2768601"/>
                  <a:pt x="4890011" y="3025100"/>
                </a:cubicBezTo>
                <a:lnTo>
                  <a:pt x="4277595" y="3036695"/>
                </a:lnTo>
                <a:cubicBezTo>
                  <a:pt x="4277782" y="2805648"/>
                  <a:pt x="4277968" y="2574600"/>
                  <a:pt x="4278155" y="2343553"/>
                </a:cubicBezTo>
                <a:lnTo>
                  <a:pt x="0" y="2343554"/>
                </a:lnTo>
                <a:lnTo>
                  <a:pt x="0" y="0"/>
                </a:lnTo>
                <a:close/>
              </a:path>
            </a:pathLst>
          </a:custGeom>
          <a:solidFill>
            <a:srgbClr val="327BB8"/>
          </a:solidFill>
        </p:spPr>
        <p:txBody>
          <a:bodyPr anchor="t"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BE" dirty="0"/>
              <a:t>Choose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49EE72-3168-6F4A-B685-4378A217B8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3617540"/>
            <a:ext cx="4602162" cy="698500"/>
          </a:xfrm>
        </p:spPr>
        <p:txBody>
          <a:bodyPr/>
          <a:lstStyle>
            <a:lvl1pPr marL="0" indent="0">
              <a:buFontTx/>
              <a:buNone/>
              <a:defRPr b="1" i="0">
                <a:solidFill>
                  <a:srgbClr val="327BB8"/>
                </a:solidFill>
                <a:latin typeface="Garamond" panose="02020404030301010803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  <a:lvl2pPr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2pPr>
            <a:lvl3pPr marL="9144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3pPr>
            <a:lvl4pPr marL="13716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4pPr>
            <a:lvl5pPr marL="18288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5pPr>
          </a:lstStyle>
          <a:p>
            <a:pPr lvl="0"/>
            <a:r>
              <a:rPr lang="en-GB" dirty="0"/>
              <a:t>Place here your image title 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82E8E6-AEEB-FE44-9904-C6E3E7B3DB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316786"/>
            <a:ext cx="4602162" cy="1801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600" b="0" i="0">
                <a:solidFill>
                  <a:srgbClr val="001D3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2pPr>
            <a:lvl3pPr marL="9144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3pPr>
            <a:lvl4pPr marL="13716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4pPr>
            <a:lvl5pPr marL="18288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 magna </a:t>
            </a:r>
            <a:r>
              <a:rPr lang="en-GB" dirty="0" err="1"/>
              <a:t>aliqua</a:t>
            </a:r>
            <a:r>
              <a:rPr lang="en-GB" dirty="0"/>
              <a:t>.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A54FFD7-8E71-AF41-BFDF-E5799B07A5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72485" y="1076518"/>
            <a:ext cx="4903577" cy="3036695"/>
          </a:xfrm>
          <a:custGeom>
            <a:avLst/>
            <a:gdLst>
              <a:gd name="connsiteX0" fmla="*/ 0 w 10080625"/>
              <a:gd name="connsiteY0" fmla="*/ 0 h 4679951"/>
              <a:gd name="connsiteX1" fmla="*/ 9300618 w 10080625"/>
              <a:gd name="connsiteY1" fmla="*/ 0 h 4679951"/>
              <a:gd name="connsiteX2" fmla="*/ 10080625 w 10080625"/>
              <a:gd name="connsiteY2" fmla="*/ 780007 h 4679951"/>
              <a:gd name="connsiteX3" fmla="*/ 10080625 w 10080625"/>
              <a:gd name="connsiteY3" fmla="*/ 4679951 h 4679951"/>
              <a:gd name="connsiteX4" fmla="*/ 0 w 10080625"/>
              <a:gd name="connsiteY4" fmla="*/ 4679951 h 4679951"/>
              <a:gd name="connsiteX5" fmla="*/ 0 w 10080625"/>
              <a:gd name="connsiteY5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750286 h 4679951"/>
              <a:gd name="connsiteX4" fmla="*/ 10080625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2589596 h 4679951"/>
              <a:gd name="connsiteX4" fmla="*/ 10080625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2589596 h 4679951"/>
              <a:gd name="connsiteX4" fmla="*/ 5371990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10085278 w 10088894"/>
              <a:gd name="connsiteY3" fmla="*/ 2589596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5418684 w 10088894"/>
              <a:gd name="connsiteY3" fmla="*/ 2579086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5376643 w 10088894"/>
              <a:gd name="connsiteY3" fmla="*/ 2600107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5376643 w 10088894"/>
              <a:gd name="connsiteY3" fmla="*/ 2600107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5376643 w 10088894"/>
              <a:gd name="connsiteY3" fmla="*/ 2484494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5376643 w 10088894"/>
              <a:gd name="connsiteY3" fmla="*/ 2484494 h 4679951"/>
              <a:gd name="connsiteX4" fmla="*/ 5371990 w 10088894"/>
              <a:gd name="connsiteY4" fmla="*/ 4679951 h 4679951"/>
              <a:gd name="connsiteX5" fmla="*/ 0 w 10088894"/>
              <a:gd name="connsiteY5" fmla="*/ 2438556 h 4679951"/>
              <a:gd name="connsiteX6" fmla="*/ 0 w 10088894"/>
              <a:gd name="connsiteY6" fmla="*/ 0 h 4679951"/>
              <a:gd name="connsiteX0" fmla="*/ 0 w 10088894"/>
              <a:gd name="connsiteY0" fmla="*/ 0 h 4937762"/>
              <a:gd name="connsiteX1" fmla="*/ 10088894 w 10088894"/>
              <a:gd name="connsiteY1" fmla="*/ 10510 h 4937762"/>
              <a:gd name="connsiteX2" fmla="*/ 10070115 w 10088894"/>
              <a:gd name="connsiteY2" fmla="*/ 2472172 h 4937762"/>
              <a:gd name="connsiteX3" fmla="*/ 6447160 w 10088894"/>
              <a:gd name="connsiteY3" fmla="*/ 4937762 h 4937762"/>
              <a:gd name="connsiteX4" fmla="*/ 5371990 w 10088894"/>
              <a:gd name="connsiteY4" fmla="*/ 4679951 h 4937762"/>
              <a:gd name="connsiteX5" fmla="*/ 0 w 10088894"/>
              <a:gd name="connsiteY5" fmla="*/ 2438556 h 4937762"/>
              <a:gd name="connsiteX6" fmla="*/ 0 w 10088894"/>
              <a:gd name="connsiteY6" fmla="*/ 0 h 4937762"/>
              <a:gd name="connsiteX0" fmla="*/ 0 w 10088894"/>
              <a:gd name="connsiteY0" fmla="*/ 0 h 4937762"/>
              <a:gd name="connsiteX1" fmla="*/ 10088894 w 10088894"/>
              <a:gd name="connsiteY1" fmla="*/ 10510 h 4937762"/>
              <a:gd name="connsiteX2" fmla="*/ 10070115 w 10088894"/>
              <a:gd name="connsiteY2" fmla="*/ 2472172 h 4937762"/>
              <a:gd name="connsiteX3" fmla="*/ 6447160 w 10088894"/>
              <a:gd name="connsiteY3" fmla="*/ 4937762 h 4937762"/>
              <a:gd name="connsiteX4" fmla="*/ 4691765 w 10088894"/>
              <a:gd name="connsiteY4" fmla="*/ 2449707 h 4937762"/>
              <a:gd name="connsiteX5" fmla="*/ 0 w 10088894"/>
              <a:gd name="connsiteY5" fmla="*/ 2438556 h 4937762"/>
              <a:gd name="connsiteX6" fmla="*/ 0 w 10088894"/>
              <a:gd name="connsiteY6" fmla="*/ 0 h 4937762"/>
              <a:gd name="connsiteX0" fmla="*/ 0 w 10088894"/>
              <a:gd name="connsiteY0" fmla="*/ 0 h 5004669"/>
              <a:gd name="connsiteX1" fmla="*/ 10088894 w 10088894"/>
              <a:gd name="connsiteY1" fmla="*/ 10510 h 5004669"/>
              <a:gd name="connsiteX2" fmla="*/ 10070115 w 10088894"/>
              <a:gd name="connsiteY2" fmla="*/ 2472172 h 5004669"/>
              <a:gd name="connsiteX3" fmla="*/ 4696418 w 10088894"/>
              <a:gd name="connsiteY3" fmla="*/ 5004669 h 5004669"/>
              <a:gd name="connsiteX4" fmla="*/ 4691765 w 10088894"/>
              <a:gd name="connsiteY4" fmla="*/ 2449707 h 5004669"/>
              <a:gd name="connsiteX5" fmla="*/ 0 w 10088894"/>
              <a:gd name="connsiteY5" fmla="*/ 2438556 h 5004669"/>
              <a:gd name="connsiteX6" fmla="*/ 0 w 10088894"/>
              <a:gd name="connsiteY6" fmla="*/ 0 h 5004669"/>
              <a:gd name="connsiteX0" fmla="*/ 0 w 10088894"/>
              <a:gd name="connsiteY0" fmla="*/ 0 h 5004669"/>
              <a:gd name="connsiteX1" fmla="*/ 10088894 w 10088894"/>
              <a:gd name="connsiteY1" fmla="*/ 10510 h 5004669"/>
              <a:gd name="connsiteX2" fmla="*/ 10058964 w 10088894"/>
              <a:gd name="connsiteY2" fmla="*/ 4981197 h 5004669"/>
              <a:gd name="connsiteX3" fmla="*/ 4696418 w 10088894"/>
              <a:gd name="connsiteY3" fmla="*/ 5004669 h 5004669"/>
              <a:gd name="connsiteX4" fmla="*/ 4691765 w 10088894"/>
              <a:gd name="connsiteY4" fmla="*/ 2449707 h 5004669"/>
              <a:gd name="connsiteX5" fmla="*/ 0 w 10088894"/>
              <a:gd name="connsiteY5" fmla="*/ 2438556 h 5004669"/>
              <a:gd name="connsiteX6" fmla="*/ 0 w 10088894"/>
              <a:gd name="connsiteY6" fmla="*/ 0 h 5004669"/>
              <a:gd name="connsiteX0" fmla="*/ 0 w 10088894"/>
              <a:gd name="connsiteY0" fmla="*/ 0 h 5004669"/>
              <a:gd name="connsiteX1" fmla="*/ 10088894 w 10088894"/>
              <a:gd name="connsiteY1" fmla="*/ 10510 h 5004669"/>
              <a:gd name="connsiteX2" fmla="*/ 10070115 w 10088894"/>
              <a:gd name="connsiteY2" fmla="*/ 2929373 h 5004669"/>
              <a:gd name="connsiteX3" fmla="*/ 4696418 w 10088894"/>
              <a:gd name="connsiteY3" fmla="*/ 5004669 h 5004669"/>
              <a:gd name="connsiteX4" fmla="*/ 4691765 w 10088894"/>
              <a:gd name="connsiteY4" fmla="*/ 2449707 h 5004669"/>
              <a:gd name="connsiteX5" fmla="*/ 0 w 10088894"/>
              <a:gd name="connsiteY5" fmla="*/ 2438556 h 5004669"/>
              <a:gd name="connsiteX6" fmla="*/ 0 w 10088894"/>
              <a:gd name="connsiteY6" fmla="*/ 0 h 5004669"/>
              <a:gd name="connsiteX0" fmla="*/ 0 w 10088894"/>
              <a:gd name="connsiteY0" fmla="*/ 0 h 2929373"/>
              <a:gd name="connsiteX1" fmla="*/ 10088894 w 10088894"/>
              <a:gd name="connsiteY1" fmla="*/ 10510 h 2929373"/>
              <a:gd name="connsiteX2" fmla="*/ 10070115 w 10088894"/>
              <a:gd name="connsiteY2" fmla="*/ 2929373 h 2929373"/>
              <a:gd name="connsiteX3" fmla="*/ 4707569 w 10088894"/>
              <a:gd name="connsiteY3" fmla="*/ 2919391 h 2929373"/>
              <a:gd name="connsiteX4" fmla="*/ 4691765 w 10088894"/>
              <a:gd name="connsiteY4" fmla="*/ 2449707 h 2929373"/>
              <a:gd name="connsiteX5" fmla="*/ 0 w 10088894"/>
              <a:gd name="connsiteY5" fmla="*/ 2438556 h 2929373"/>
              <a:gd name="connsiteX6" fmla="*/ 0 w 10088894"/>
              <a:gd name="connsiteY6" fmla="*/ 0 h 2929373"/>
              <a:gd name="connsiteX0" fmla="*/ 0 w 10070116"/>
              <a:gd name="connsiteY0" fmla="*/ 0 h 2929373"/>
              <a:gd name="connsiteX1" fmla="*/ 4903577 w 10070116"/>
              <a:gd name="connsiteY1" fmla="*/ 10510 h 2929373"/>
              <a:gd name="connsiteX2" fmla="*/ 10070115 w 10070116"/>
              <a:gd name="connsiteY2" fmla="*/ 2929373 h 2929373"/>
              <a:gd name="connsiteX3" fmla="*/ 4707569 w 10070116"/>
              <a:gd name="connsiteY3" fmla="*/ 2919391 h 2929373"/>
              <a:gd name="connsiteX4" fmla="*/ 4691765 w 10070116"/>
              <a:gd name="connsiteY4" fmla="*/ 2449707 h 2929373"/>
              <a:gd name="connsiteX5" fmla="*/ 0 w 10070116"/>
              <a:gd name="connsiteY5" fmla="*/ 2438556 h 2929373"/>
              <a:gd name="connsiteX6" fmla="*/ 0 w 10070116"/>
              <a:gd name="connsiteY6" fmla="*/ 0 h 2929373"/>
              <a:gd name="connsiteX0" fmla="*/ 0 w 4903577"/>
              <a:gd name="connsiteY0" fmla="*/ 0 h 2919391"/>
              <a:gd name="connsiteX1" fmla="*/ 4903577 w 4903577"/>
              <a:gd name="connsiteY1" fmla="*/ 10510 h 2919391"/>
              <a:gd name="connsiteX2" fmla="*/ 4895949 w 4903577"/>
              <a:gd name="connsiteY2" fmla="*/ 2918222 h 2919391"/>
              <a:gd name="connsiteX3" fmla="*/ 4707569 w 4903577"/>
              <a:gd name="connsiteY3" fmla="*/ 2919391 h 2919391"/>
              <a:gd name="connsiteX4" fmla="*/ 4691765 w 4903577"/>
              <a:gd name="connsiteY4" fmla="*/ 2449707 h 2919391"/>
              <a:gd name="connsiteX5" fmla="*/ 0 w 4903577"/>
              <a:gd name="connsiteY5" fmla="*/ 2438556 h 2919391"/>
              <a:gd name="connsiteX6" fmla="*/ 0 w 4903577"/>
              <a:gd name="connsiteY6" fmla="*/ 0 h 2919391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691765 w 4903577"/>
              <a:gd name="connsiteY4" fmla="*/ 2449707 h 2941693"/>
              <a:gd name="connsiteX5" fmla="*/ 0 w 4903577"/>
              <a:gd name="connsiteY5" fmla="*/ 2438556 h 2941693"/>
              <a:gd name="connsiteX6" fmla="*/ 0 w 4903577"/>
              <a:gd name="connsiteY6" fmla="*/ 0 h 2941693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569101 w 4903577"/>
              <a:gd name="connsiteY4" fmla="*/ 2438556 h 2941693"/>
              <a:gd name="connsiteX5" fmla="*/ 0 w 4903577"/>
              <a:gd name="connsiteY5" fmla="*/ 2438556 h 2941693"/>
              <a:gd name="connsiteX6" fmla="*/ 0 w 4903577"/>
              <a:gd name="connsiteY6" fmla="*/ 0 h 2941693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569101 w 4903577"/>
              <a:gd name="connsiteY4" fmla="*/ 2438556 h 2941693"/>
              <a:gd name="connsiteX5" fmla="*/ 0 w 4903577"/>
              <a:gd name="connsiteY5" fmla="*/ 2343554 h 2941693"/>
              <a:gd name="connsiteX6" fmla="*/ 0 w 4903577"/>
              <a:gd name="connsiteY6" fmla="*/ 0 h 2941693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295968 w 4903577"/>
              <a:gd name="connsiteY4" fmla="*/ 2343553 h 2941693"/>
              <a:gd name="connsiteX5" fmla="*/ 0 w 4903577"/>
              <a:gd name="connsiteY5" fmla="*/ 2343554 h 2941693"/>
              <a:gd name="connsiteX6" fmla="*/ 0 w 4903577"/>
              <a:gd name="connsiteY6" fmla="*/ 0 h 2941693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278155 w 4903577"/>
              <a:gd name="connsiteY4" fmla="*/ 2343553 h 2941693"/>
              <a:gd name="connsiteX5" fmla="*/ 0 w 4903577"/>
              <a:gd name="connsiteY5" fmla="*/ 2343554 h 2941693"/>
              <a:gd name="connsiteX6" fmla="*/ 0 w 4903577"/>
              <a:gd name="connsiteY6" fmla="*/ 0 h 2941693"/>
              <a:gd name="connsiteX0" fmla="*/ 0 w 4903577"/>
              <a:gd name="connsiteY0" fmla="*/ 0 h 3036695"/>
              <a:gd name="connsiteX1" fmla="*/ 4903577 w 4903577"/>
              <a:gd name="connsiteY1" fmla="*/ 10510 h 3036695"/>
              <a:gd name="connsiteX2" fmla="*/ 4895949 w 4903577"/>
              <a:gd name="connsiteY2" fmla="*/ 2918222 h 3036695"/>
              <a:gd name="connsiteX3" fmla="*/ 4277595 w 4903577"/>
              <a:gd name="connsiteY3" fmla="*/ 3036695 h 3036695"/>
              <a:gd name="connsiteX4" fmla="*/ 4278155 w 4903577"/>
              <a:gd name="connsiteY4" fmla="*/ 2343553 h 3036695"/>
              <a:gd name="connsiteX5" fmla="*/ 0 w 4903577"/>
              <a:gd name="connsiteY5" fmla="*/ 2343554 h 3036695"/>
              <a:gd name="connsiteX6" fmla="*/ 0 w 4903577"/>
              <a:gd name="connsiteY6" fmla="*/ 0 h 3036695"/>
              <a:gd name="connsiteX0" fmla="*/ 0 w 4903577"/>
              <a:gd name="connsiteY0" fmla="*/ 0 h 3036695"/>
              <a:gd name="connsiteX1" fmla="*/ 4903577 w 4903577"/>
              <a:gd name="connsiteY1" fmla="*/ 10510 h 3036695"/>
              <a:gd name="connsiteX2" fmla="*/ 4890011 w 4903577"/>
              <a:gd name="connsiteY2" fmla="*/ 3025100 h 3036695"/>
              <a:gd name="connsiteX3" fmla="*/ 4277595 w 4903577"/>
              <a:gd name="connsiteY3" fmla="*/ 3036695 h 3036695"/>
              <a:gd name="connsiteX4" fmla="*/ 4278155 w 4903577"/>
              <a:gd name="connsiteY4" fmla="*/ 2343553 h 3036695"/>
              <a:gd name="connsiteX5" fmla="*/ 0 w 4903577"/>
              <a:gd name="connsiteY5" fmla="*/ 2343554 h 3036695"/>
              <a:gd name="connsiteX6" fmla="*/ 0 w 4903577"/>
              <a:gd name="connsiteY6" fmla="*/ 0 h 30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3577" h="3036695">
                <a:moveTo>
                  <a:pt x="0" y="0"/>
                </a:moveTo>
                <a:lnTo>
                  <a:pt x="4903577" y="10510"/>
                </a:lnTo>
                <a:cubicBezTo>
                  <a:pt x="4900821" y="267009"/>
                  <a:pt x="4892767" y="2768601"/>
                  <a:pt x="4890011" y="3025100"/>
                </a:cubicBezTo>
                <a:lnTo>
                  <a:pt x="4277595" y="3036695"/>
                </a:lnTo>
                <a:cubicBezTo>
                  <a:pt x="4277782" y="2805648"/>
                  <a:pt x="4277968" y="2574600"/>
                  <a:pt x="4278155" y="2343553"/>
                </a:cubicBezTo>
                <a:lnTo>
                  <a:pt x="0" y="2343554"/>
                </a:lnTo>
                <a:lnTo>
                  <a:pt x="0" y="0"/>
                </a:lnTo>
                <a:close/>
              </a:path>
            </a:pathLst>
          </a:custGeom>
          <a:solidFill>
            <a:srgbClr val="327BB8"/>
          </a:solidFill>
        </p:spPr>
        <p:txBody>
          <a:bodyPr anchor="t"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BE" dirty="0"/>
              <a:t>Choose 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3694203-C085-8248-99AE-82E7393246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2735" y="3605033"/>
            <a:ext cx="4602162" cy="698500"/>
          </a:xfrm>
        </p:spPr>
        <p:txBody>
          <a:bodyPr/>
          <a:lstStyle>
            <a:lvl1pPr marL="0" indent="0">
              <a:buFontTx/>
              <a:buNone/>
              <a:defRPr b="1" i="0">
                <a:solidFill>
                  <a:srgbClr val="327BB8"/>
                </a:solidFill>
                <a:latin typeface="Garamond" panose="02020404030301010803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  <a:lvl2pPr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2pPr>
            <a:lvl3pPr marL="9144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3pPr>
            <a:lvl4pPr marL="13716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4pPr>
            <a:lvl5pPr marL="18288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5pPr>
          </a:lstStyle>
          <a:p>
            <a:pPr lvl="0"/>
            <a:r>
              <a:rPr lang="en-GB" dirty="0"/>
              <a:t>Place here your image title 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D3353F0-690B-E942-A7A4-E533504DF1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2735" y="4304279"/>
            <a:ext cx="4602162" cy="1801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600" b="0" i="0">
                <a:solidFill>
                  <a:srgbClr val="001D3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2pPr>
            <a:lvl3pPr marL="9144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3pPr>
            <a:lvl4pPr marL="13716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4pPr>
            <a:lvl5pPr marL="18288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 magna </a:t>
            </a:r>
            <a:r>
              <a:rPr lang="en-GB" dirty="0" err="1"/>
              <a:t>aliqua</a:t>
            </a:r>
            <a:r>
              <a:rPr lang="en-GB" dirty="0"/>
              <a:t>.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2008B75-392B-1A41-81B9-B8F1B8A2A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F2AC46F-A001-3448-8143-A28C03D45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1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5">
          <p15:clr>
            <a:srgbClr val="FBAE40"/>
          </p15:clr>
        </p15:guide>
        <p15:guide id="2" pos="7015">
          <p15:clr>
            <a:srgbClr val="FBAE40"/>
          </p15:clr>
        </p15:guide>
        <p15:guide id="3" orient="horz" pos="686">
          <p15:clr>
            <a:srgbClr val="FBAE40"/>
          </p15:clr>
        </p15:guide>
        <p15:guide id="4" orient="horz" pos="3634">
          <p15:clr>
            <a:srgbClr val="FBAE40"/>
          </p15:clr>
        </p15:guide>
        <p15:guide id="5" pos="3364">
          <p15:clr>
            <a:srgbClr val="FBAE40"/>
          </p15:clr>
        </p15:guide>
        <p15:guide id="6" pos="3749">
          <p15:clr>
            <a:srgbClr val="FBAE40"/>
          </p15:clr>
        </p15:guide>
        <p15:guide id="7" orient="horz" pos="259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04C343-087C-524F-830F-3969246D07E5}"/>
              </a:ext>
            </a:extLst>
          </p:cNvPr>
          <p:cNvSpPr/>
          <p:nvPr userDrawn="1"/>
        </p:nvSpPr>
        <p:spPr>
          <a:xfrm>
            <a:off x="6243607" y="3424417"/>
            <a:ext cx="4824412" cy="2704921"/>
          </a:xfrm>
          <a:prstGeom prst="rect">
            <a:avLst/>
          </a:prstGeom>
          <a:solidFill>
            <a:srgbClr val="327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7F2593-0F80-E145-BAF0-C444627EEA99}"/>
              </a:ext>
            </a:extLst>
          </p:cNvPr>
          <p:cNvSpPr/>
          <p:nvPr userDrawn="1"/>
        </p:nvSpPr>
        <p:spPr>
          <a:xfrm>
            <a:off x="515939" y="3428999"/>
            <a:ext cx="4824412" cy="2717428"/>
          </a:xfrm>
          <a:prstGeom prst="rect">
            <a:avLst/>
          </a:prstGeom>
          <a:solidFill>
            <a:srgbClr val="327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837212-5305-A841-8D6C-B0081C0AE9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81756" y="1749435"/>
            <a:ext cx="4110223" cy="2280896"/>
          </a:xfrm>
          <a:custGeom>
            <a:avLst/>
            <a:gdLst>
              <a:gd name="connsiteX0" fmla="*/ 0 w 10080625"/>
              <a:gd name="connsiteY0" fmla="*/ 0 h 4679951"/>
              <a:gd name="connsiteX1" fmla="*/ 9300618 w 10080625"/>
              <a:gd name="connsiteY1" fmla="*/ 0 h 4679951"/>
              <a:gd name="connsiteX2" fmla="*/ 10080625 w 10080625"/>
              <a:gd name="connsiteY2" fmla="*/ 780007 h 4679951"/>
              <a:gd name="connsiteX3" fmla="*/ 10080625 w 10080625"/>
              <a:gd name="connsiteY3" fmla="*/ 4679951 h 4679951"/>
              <a:gd name="connsiteX4" fmla="*/ 0 w 10080625"/>
              <a:gd name="connsiteY4" fmla="*/ 4679951 h 4679951"/>
              <a:gd name="connsiteX5" fmla="*/ 0 w 10080625"/>
              <a:gd name="connsiteY5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750286 h 4679951"/>
              <a:gd name="connsiteX4" fmla="*/ 10080625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2589596 h 4679951"/>
              <a:gd name="connsiteX4" fmla="*/ 10080625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2589596 h 4679951"/>
              <a:gd name="connsiteX4" fmla="*/ 5371990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10085278 w 10088894"/>
              <a:gd name="connsiteY3" fmla="*/ 2589596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5418684 w 10088894"/>
              <a:gd name="connsiteY3" fmla="*/ 2579086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5376643 w 10088894"/>
              <a:gd name="connsiteY3" fmla="*/ 2600107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5376643 w 10088894"/>
              <a:gd name="connsiteY3" fmla="*/ 2600107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5376643 w 10088894"/>
              <a:gd name="connsiteY3" fmla="*/ 2484494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5376643 w 10088894"/>
              <a:gd name="connsiteY3" fmla="*/ 2484494 h 4679951"/>
              <a:gd name="connsiteX4" fmla="*/ 5371990 w 10088894"/>
              <a:gd name="connsiteY4" fmla="*/ 4679951 h 4679951"/>
              <a:gd name="connsiteX5" fmla="*/ 0 w 10088894"/>
              <a:gd name="connsiteY5" fmla="*/ 2438556 h 4679951"/>
              <a:gd name="connsiteX6" fmla="*/ 0 w 10088894"/>
              <a:gd name="connsiteY6" fmla="*/ 0 h 4679951"/>
              <a:gd name="connsiteX0" fmla="*/ 0 w 10088894"/>
              <a:gd name="connsiteY0" fmla="*/ 0 h 4937762"/>
              <a:gd name="connsiteX1" fmla="*/ 10088894 w 10088894"/>
              <a:gd name="connsiteY1" fmla="*/ 10510 h 4937762"/>
              <a:gd name="connsiteX2" fmla="*/ 10070115 w 10088894"/>
              <a:gd name="connsiteY2" fmla="*/ 2472172 h 4937762"/>
              <a:gd name="connsiteX3" fmla="*/ 6447160 w 10088894"/>
              <a:gd name="connsiteY3" fmla="*/ 4937762 h 4937762"/>
              <a:gd name="connsiteX4" fmla="*/ 5371990 w 10088894"/>
              <a:gd name="connsiteY4" fmla="*/ 4679951 h 4937762"/>
              <a:gd name="connsiteX5" fmla="*/ 0 w 10088894"/>
              <a:gd name="connsiteY5" fmla="*/ 2438556 h 4937762"/>
              <a:gd name="connsiteX6" fmla="*/ 0 w 10088894"/>
              <a:gd name="connsiteY6" fmla="*/ 0 h 4937762"/>
              <a:gd name="connsiteX0" fmla="*/ 0 w 10088894"/>
              <a:gd name="connsiteY0" fmla="*/ 0 h 4937762"/>
              <a:gd name="connsiteX1" fmla="*/ 10088894 w 10088894"/>
              <a:gd name="connsiteY1" fmla="*/ 10510 h 4937762"/>
              <a:gd name="connsiteX2" fmla="*/ 10070115 w 10088894"/>
              <a:gd name="connsiteY2" fmla="*/ 2472172 h 4937762"/>
              <a:gd name="connsiteX3" fmla="*/ 6447160 w 10088894"/>
              <a:gd name="connsiteY3" fmla="*/ 4937762 h 4937762"/>
              <a:gd name="connsiteX4" fmla="*/ 4691765 w 10088894"/>
              <a:gd name="connsiteY4" fmla="*/ 2449707 h 4937762"/>
              <a:gd name="connsiteX5" fmla="*/ 0 w 10088894"/>
              <a:gd name="connsiteY5" fmla="*/ 2438556 h 4937762"/>
              <a:gd name="connsiteX6" fmla="*/ 0 w 10088894"/>
              <a:gd name="connsiteY6" fmla="*/ 0 h 4937762"/>
              <a:gd name="connsiteX0" fmla="*/ 0 w 10088894"/>
              <a:gd name="connsiteY0" fmla="*/ 0 h 5004669"/>
              <a:gd name="connsiteX1" fmla="*/ 10088894 w 10088894"/>
              <a:gd name="connsiteY1" fmla="*/ 10510 h 5004669"/>
              <a:gd name="connsiteX2" fmla="*/ 10070115 w 10088894"/>
              <a:gd name="connsiteY2" fmla="*/ 2472172 h 5004669"/>
              <a:gd name="connsiteX3" fmla="*/ 4696418 w 10088894"/>
              <a:gd name="connsiteY3" fmla="*/ 5004669 h 5004669"/>
              <a:gd name="connsiteX4" fmla="*/ 4691765 w 10088894"/>
              <a:gd name="connsiteY4" fmla="*/ 2449707 h 5004669"/>
              <a:gd name="connsiteX5" fmla="*/ 0 w 10088894"/>
              <a:gd name="connsiteY5" fmla="*/ 2438556 h 5004669"/>
              <a:gd name="connsiteX6" fmla="*/ 0 w 10088894"/>
              <a:gd name="connsiteY6" fmla="*/ 0 h 5004669"/>
              <a:gd name="connsiteX0" fmla="*/ 0 w 10088894"/>
              <a:gd name="connsiteY0" fmla="*/ 0 h 5004669"/>
              <a:gd name="connsiteX1" fmla="*/ 10088894 w 10088894"/>
              <a:gd name="connsiteY1" fmla="*/ 10510 h 5004669"/>
              <a:gd name="connsiteX2" fmla="*/ 10058964 w 10088894"/>
              <a:gd name="connsiteY2" fmla="*/ 4981197 h 5004669"/>
              <a:gd name="connsiteX3" fmla="*/ 4696418 w 10088894"/>
              <a:gd name="connsiteY3" fmla="*/ 5004669 h 5004669"/>
              <a:gd name="connsiteX4" fmla="*/ 4691765 w 10088894"/>
              <a:gd name="connsiteY4" fmla="*/ 2449707 h 5004669"/>
              <a:gd name="connsiteX5" fmla="*/ 0 w 10088894"/>
              <a:gd name="connsiteY5" fmla="*/ 2438556 h 5004669"/>
              <a:gd name="connsiteX6" fmla="*/ 0 w 10088894"/>
              <a:gd name="connsiteY6" fmla="*/ 0 h 5004669"/>
              <a:gd name="connsiteX0" fmla="*/ 0 w 10088894"/>
              <a:gd name="connsiteY0" fmla="*/ 0 h 5004669"/>
              <a:gd name="connsiteX1" fmla="*/ 10088894 w 10088894"/>
              <a:gd name="connsiteY1" fmla="*/ 10510 h 5004669"/>
              <a:gd name="connsiteX2" fmla="*/ 10070115 w 10088894"/>
              <a:gd name="connsiteY2" fmla="*/ 2929373 h 5004669"/>
              <a:gd name="connsiteX3" fmla="*/ 4696418 w 10088894"/>
              <a:gd name="connsiteY3" fmla="*/ 5004669 h 5004669"/>
              <a:gd name="connsiteX4" fmla="*/ 4691765 w 10088894"/>
              <a:gd name="connsiteY4" fmla="*/ 2449707 h 5004669"/>
              <a:gd name="connsiteX5" fmla="*/ 0 w 10088894"/>
              <a:gd name="connsiteY5" fmla="*/ 2438556 h 5004669"/>
              <a:gd name="connsiteX6" fmla="*/ 0 w 10088894"/>
              <a:gd name="connsiteY6" fmla="*/ 0 h 5004669"/>
              <a:gd name="connsiteX0" fmla="*/ 0 w 10088894"/>
              <a:gd name="connsiteY0" fmla="*/ 0 h 2929373"/>
              <a:gd name="connsiteX1" fmla="*/ 10088894 w 10088894"/>
              <a:gd name="connsiteY1" fmla="*/ 10510 h 2929373"/>
              <a:gd name="connsiteX2" fmla="*/ 10070115 w 10088894"/>
              <a:gd name="connsiteY2" fmla="*/ 2929373 h 2929373"/>
              <a:gd name="connsiteX3" fmla="*/ 4707569 w 10088894"/>
              <a:gd name="connsiteY3" fmla="*/ 2919391 h 2929373"/>
              <a:gd name="connsiteX4" fmla="*/ 4691765 w 10088894"/>
              <a:gd name="connsiteY4" fmla="*/ 2449707 h 2929373"/>
              <a:gd name="connsiteX5" fmla="*/ 0 w 10088894"/>
              <a:gd name="connsiteY5" fmla="*/ 2438556 h 2929373"/>
              <a:gd name="connsiteX6" fmla="*/ 0 w 10088894"/>
              <a:gd name="connsiteY6" fmla="*/ 0 h 2929373"/>
              <a:gd name="connsiteX0" fmla="*/ 0 w 10070116"/>
              <a:gd name="connsiteY0" fmla="*/ 0 h 2929373"/>
              <a:gd name="connsiteX1" fmla="*/ 4903577 w 10070116"/>
              <a:gd name="connsiteY1" fmla="*/ 10510 h 2929373"/>
              <a:gd name="connsiteX2" fmla="*/ 10070115 w 10070116"/>
              <a:gd name="connsiteY2" fmla="*/ 2929373 h 2929373"/>
              <a:gd name="connsiteX3" fmla="*/ 4707569 w 10070116"/>
              <a:gd name="connsiteY3" fmla="*/ 2919391 h 2929373"/>
              <a:gd name="connsiteX4" fmla="*/ 4691765 w 10070116"/>
              <a:gd name="connsiteY4" fmla="*/ 2449707 h 2929373"/>
              <a:gd name="connsiteX5" fmla="*/ 0 w 10070116"/>
              <a:gd name="connsiteY5" fmla="*/ 2438556 h 2929373"/>
              <a:gd name="connsiteX6" fmla="*/ 0 w 10070116"/>
              <a:gd name="connsiteY6" fmla="*/ 0 h 2929373"/>
              <a:gd name="connsiteX0" fmla="*/ 0 w 4903577"/>
              <a:gd name="connsiteY0" fmla="*/ 0 h 2919391"/>
              <a:gd name="connsiteX1" fmla="*/ 4903577 w 4903577"/>
              <a:gd name="connsiteY1" fmla="*/ 10510 h 2919391"/>
              <a:gd name="connsiteX2" fmla="*/ 4895949 w 4903577"/>
              <a:gd name="connsiteY2" fmla="*/ 2918222 h 2919391"/>
              <a:gd name="connsiteX3" fmla="*/ 4707569 w 4903577"/>
              <a:gd name="connsiteY3" fmla="*/ 2919391 h 2919391"/>
              <a:gd name="connsiteX4" fmla="*/ 4691765 w 4903577"/>
              <a:gd name="connsiteY4" fmla="*/ 2449707 h 2919391"/>
              <a:gd name="connsiteX5" fmla="*/ 0 w 4903577"/>
              <a:gd name="connsiteY5" fmla="*/ 2438556 h 2919391"/>
              <a:gd name="connsiteX6" fmla="*/ 0 w 4903577"/>
              <a:gd name="connsiteY6" fmla="*/ 0 h 2919391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691765 w 4903577"/>
              <a:gd name="connsiteY4" fmla="*/ 2449707 h 2941693"/>
              <a:gd name="connsiteX5" fmla="*/ 0 w 4903577"/>
              <a:gd name="connsiteY5" fmla="*/ 2438556 h 2941693"/>
              <a:gd name="connsiteX6" fmla="*/ 0 w 4903577"/>
              <a:gd name="connsiteY6" fmla="*/ 0 h 2941693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569101 w 4903577"/>
              <a:gd name="connsiteY4" fmla="*/ 2438556 h 2941693"/>
              <a:gd name="connsiteX5" fmla="*/ 0 w 4903577"/>
              <a:gd name="connsiteY5" fmla="*/ 2438556 h 2941693"/>
              <a:gd name="connsiteX6" fmla="*/ 0 w 4903577"/>
              <a:gd name="connsiteY6" fmla="*/ 0 h 2941693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569101 w 4903577"/>
              <a:gd name="connsiteY4" fmla="*/ 2438556 h 2941693"/>
              <a:gd name="connsiteX5" fmla="*/ 0 w 4903577"/>
              <a:gd name="connsiteY5" fmla="*/ 2343554 h 2941693"/>
              <a:gd name="connsiteX6" fmla="*/ 0 w 4903577"/>
              <a:gd name="connsiteY6" fmla="*/ 0 h 2941693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295968 w 4903577"/>
              <a:gd name="connsiteY4" fmla="*/ 2343553 h 2941693"/>
              <a:gd name="connsiteX5" fmla="*/ 0 w 4903577"/>
              <a:gd name="connsiteY5" fmla="*/ 2343554 h 2941693"/>
              <a:gd name="connsiteX6" fmla="*/ 0 w 4903577"/>
              <a:gd name="connsiteY6" fmla="*/ 0 h 2941693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278155 w 4903577"/>
              <a:gd name="connsiteY4" fmla="*/ 2343553 h 2941693"/>
              <a:gd name="connsiteX5" fmla="*/ 0 w 4903577"/>
              <a:gd name="connsiteY5" fmla="*/ 2343554 h 2941693"/>
              <a:gd name="connsiteX6" fmla="*/ 0 w 4903577"/>
              <a:gd name="connsiteY6" fmla="*/ 0 h 2941693"/>
              <a:gd name="connsiteX0" fmla="*/ 0 w 4903577"/>
              <a:gd name="connsiteY0" fmla="*/ 0 h 3036695"/>
              <a:gd name="connsiteX1" fmla="*/ 4903577 w 4903577"/>
              <a:gd name="connsiteY1" fmla="*/ 10510 h 3036695"/>
              <a:gd name="connsiteX2" fmla="*/ 4895949 w 4903577"/>
              <a:gd name="connsiteY2" fmla="*/ 2918222 h 3036695"/>
              <a:gd name="connsiteX3" fmla="*/ 4277595 w 4903577"/>
              <a:gd name="connsiteY3" fmla="*/ 3036695 h 3036695"/>
              <a:gd name="connsiteX4" fmla="*/ 4278155 w 4903577"/>
              <a:gd name="connsiteY4" fmla="*/ 2343553 h 3036695"/>
              <a:gd name="connsiteX5" fmla="*/ 0 w 4903577"/>
              <a:gd name="connsiteY5" fmla="*/ 2343554 h 3036695"/>
              <a:gd name="connsiteX6" fmla="*/ 0 w 4903577"/>
              <a:gd name="connsiteY6" fmla="*/ 0 h 3036695"/>
              <a:gd name="connsiteX0" fmla="*/ 0 w 4903577"/>
              <a:gd name="connsiteY0" fmla="*/ 0 h 3036695"/>
              <a:gd name="connsiteX1" fmla="*/ 4903577 w 4903577"/>
              <a:gd name="connsiteY1" fmla="*/ 10510 h 3036695"/>
              <a:gd name="connsiteX2" fmla="*/ 4890011 w 4903577"/>
              <a:gd name="connsiteY2" fmla="*/ 3025100 h 3036695"/>
              <a:gd name="connsiteX3" fmla="*/ 4277595 w 4903577"/>
              <a:gd name="connsiteY3" fmla="*/ 3036695 h 3036695"/>
              <a:gd name="connsiteX4" fmla="*/ 4278155 w 4903577"/>
              <a:gd name="connsiteY4" fmla="*/ 2343553 h 3036695"/>
              <a:gd name="connsiteX5" fmla="*/ 0 w 4903577"/>
              <a:gd name="connsiteY5" fmla="*/ 2343554 h 3036695"/>
              <a:gd name="connsiteX6" fmla="*/ 0 w 4903577"/>
              <a:gd name="connsiteY6" fmla="*/ 0 h 30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3577" h="3036695">
                <a:moveTo>
                  <a:pt x="0" y="0"/>
                </a:moveTo>
                <a:lnTo>
                  <a:pt x="4903577" y="10510"/>
                </a:lnTo>
                <a:cubicBezTo>
                  <a:pt x="4900821" y="267009"/>
                  <a:pt x="4892767" y="2768601"/>
                  <a:pt x="4890011" y="3025100"/>
                </a:cubicBezTo>
                <a:lnTo>
                  <a:pt x="4277595" y="3036695"/>
                </a:lnTo>
                <a:cubicBezTo>
                  <a:pt x="4277782" y="2805648"/>
                  <a:pt x="4277968" y="2574600"/>
                  <a:pt x="4278155" y="2343553"/>
                </a:cubicBezTo>
                <a:lnTo>
                  <a:pt x="0" y="2343554"/>
                </a:lnTo>
                <a:lnTo>
                  <a:pt x="0" y="0"/>
                </a:lnTo>
                <a:close/>
              </a:path>
            </a:pathLst>
          </a:custGeom>
          <a:solidFill>
            <a:srgbClr val="E1E5EA"/>
          </a:solidFill>
        </p:spPr>
        <p:txBody>
          <a:bodyPr anchor="t"/>
          <a:lstStyle>
            <a:lvl1pPr marL="0" indent="0" algn="l">
              <a:buNone/>
              <a:defRPr>
                <a:solidFill>
                  <a:srgbClr val="327BB8"/>
                </a:solidFill>
              </a:defRPr>
            </a:lvl1pPr>
          </a:lstStyle>
          <a:p>
            <a:r>
              <a:rPr lang="en-BE" dirty="0"/>
              <a:t>Choose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49EE72-3168-6F4A-B685-4378A217B8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6517" y="3617540"/>
            <a:ext cx="4495329" cy="698500"/>
          </a:xfrm>
        </p:spPr>
        <p:txBody>
          <a:bodyPr/>
          <a:lstStyle>
            <a:lvl1pPr marL="0" indent="0">
              <a:buFontTx/>
              <a:buNone/>
              <a:defRPr b="1" i="0">
                <a:solidFill>
                  <a:srgbClr val="E1E5EA"/>
                </a:solidFill>
                <a:latin typeface="Garamond" panose="02020404030301010803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  <a:lvl2pPr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2pPr>
            <a:lvl3pPr marL="9144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3pPr>
            <a:lvl4pPr marL="13716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4pPr>
            <a:lvl5pPr marL="18288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5pPr>
          </a:lstStyle>
          <a:p>
            <a:pPr lvl="0"/>
            <a:r>
              <a:rPr lang="en-GB" dirty="0"/>
              <a:t>Place here your image title 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82E8E6-AEEB-FE44-9904-C6E3E7B3DB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6517" y="4709933"/>
            <a:ext cx="4495329" cy="1801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600" b="0" i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2pPr>
            <a:lvl3pPr marL="9144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3pPr>
            <a:lvl4pPr marL="13716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4pPr>
            <a:lvl5pPr marL="18288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 magna </a:t>
            </a:r>
            <a:r>
              <a:rPr lang="en-GB" dirty="0" err="1"/>
              <a:t>aliqua</a:t>
            </a:r>
            <a:r>
              <a:rPr lang="en-GB" dirty="0"/>
              <a:t>.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A54FFD7-8E71-AF41-BFDF-E5799B07A5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55694" y="1772370"/>
            <a:ext cx="3499979" cy="2268389"/>
          </a:xfrm>
          <a:custGeom>
            <a:avLst/>
            <a:gdLst>
              <a:gd name="connsiteX0" fmla="*/ 0 w 10080625"/>
              <a:gd name="connsiteY0" fmla="*/ 0 h 4679951"/>
              <a:gd name="connsiteX1" fmla="*/ 9300618 w 10080625"/>
              <a:gd name="connsiteY1" fmla="*/ 0 h 4679951"/>
              <a:gd name="connsiteX2" fmla="*/ 10080625 w 10080625"/>
              <a:gd name="connsiteY2" fmla="*/ 780007 h 4679951"/>
              <a:gd name="connsiteX3" fmla="*/ 10080625 w 10080625"/>
              <a:gd name="connsiteY3" fmla="*/ 4679951 h 4679951"/>
              <a:gd name="connsiteX4" fmla="*/ 0 w 10080625"/>
              <a:gd name="connsiteY4" fmla="*/ 4679951 h 4679951"/>
              <a:gd name="connsiteX5" fmla="*/ 0 w 10080625"/>
              <a:gd name="connsiteY5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750286 h 4679951"/>
              <a:gd name="connsiteX4" fmla="*/ 10080625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2589596 h 4679951"/>
              <a:gd name="connsiteX4" fmla="*/ 10080625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5278"/>
              <a:gd name="connsiteY0" fmla="*/ 0 h 4679951"/>
              <a:gd name="connsiteX1" fmla="*/ 9300618 w 10085278"/>
              <a:gd name="connsiteY1" fmla="*/ 0 h 4679951"/>
              <a:gd name="connsiteX2" fmla="*/ 10080625 w 10085278"/>
              <a:gd name="connsiteY2" fmla="*/ 780007 h 4679951"/>
              <a:gd name="connsiteX3" fmla="*/ 10085278 w 10085278"/>
              <a:gd name="connsiteY3" fmla="*/ 2589596 h 4679951"/>
              <a:gd name="connsiteX4" fmla="*/ 5371990 w 10085278"/>
              <a:gd name="connsiteY4" fmla="*/ 4679951 h 4679951"/>
              <a:gd name="connsiteX5" fmla="*/ 0 w 10085278"/>
              <a:gd name="connsiteY5" fmla="*/ 4679951 h 4679951"/>
              <a:gd name="connsiteX6" fmla="*/ 0 w 10085278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10085278 w 10088894"/>
              <a:gd name="connsiteY3" fmla="*/ 2589596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5418684 w 10088894"/>
              <a:gd name="connsiteY3" fmla="*/ 2579086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80625 w 10088894"/>
              <a:gd name="connsiteY2" fmla="*/ 780007 h 4679951"/>
              <a:gd name="connsiteX3" fmla="*/ 5376643 w 10088894"/>
              <a:gd name="connsiteY3" fmla="*/ 2600107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5376643 w 10088894"/>
              <a:gd name="connsiteY3" fmla="*/ 2600107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5376643 w 10088894"/>
              <a:gd name="connsiteY3" fmla="*/ 2484494 h 4679951"/>
              <a:gd name="connsiteX4" fmla="*/ 5371990 w 10088894"/>
              <a:gd name="connsiteY4" fmla="*/ 4679951 h 4679951"/>
              <a:gd name="connsiteX5" fmla="*/ 0 w 10088894"/>
              <a:gd name="connsiteY5" fmla="*/ 4679951 h 4679951"/>
              <a:gd name="connsiteX6" fmla="*/ 0 w 10088894"/>
              <a:gd name="connsiteY6" fmla="*/ 0 h 4679951"/>
              <a:gd name="connsiteX0" fmla="*/ 0 w 10088894"/>
              <a:gd name="connsiteY0" fmla="*/ 0 h 4679951"/>
              <a:gd name="connsiteX1" fmla="*/ 10088894 w 10088894"/>
              <a:gd name="connsiteY1" fmla="*/ 10510 h 4679951"/>
              <a:gd name="connsiteX2" fmla="*/ 10070115 w 10088894"/>
              <a:gd name="connsiteY2" fmla="*/ 2472172 h 4679951"/>
              <a:gd name="connsiteX3" fmla="*/ 5376643 w 10088894"/>
              <a:gd name="connsiteY3" fmla="*/ 2484494 h 4679951"/>
              <a:gd name="connsiteX4" fmla="*/ 5371990 w 10088894"/>
              <a:gd name="connsiteY4" fmla="*/ 4679951 h 4679951"/>
              <a:gd name="connsiteX5" fmla="*/ 0 w 10088894"/>
              <a:gd name="connsiteY5" fmla="*/ 2438556 h 4679951"/>
              <a:gd name="connsiteX6" fmla="*/ 0 w 10088894"/>
              <a:gd name="connsiteY6" fmla="*/ 0 h 4679951"/>
              <a:gd name="connsiteX0" fmla="*/ 0 w 10088894"/>
              <a:gd name="connsiteY0" fmla="*/ 0 h 4937762"/>
              <a:gd name="connsiteX1" fmla="*/ 10088894 w 10088894"/>
              <a:gd name="connsiteY1" fmla="*/ 10510 h 4937762"/>
              <a:gd name="connsiteX2" fmla="*/ 10070115 w 10088894"/>
              <a:gd name="connsiteY2" fmla="*/ 2472172 h 4937762"/>
              <a:gd name="connsiteX3" fmla="*/ 6447160 w 10088894"/>
              <a:gd name="connsiteY3" fmla="*/ 4937762 h 4937762"/>
              <a:gd name="connsiteX4" fmla="*/ 5371990 w 10088894"/>
              <a:gd name="connsiteY4" fmla="*/ 4679951 h 4937762"/>
              <a:gd name="connsiteX5" fmla="*/ 0 w 10088894"/>
              <a:gd name="connsiteY5" fmla="*/ 2438556 h 4937762"/>
              <a:gd name="connsiteX6" fmla="*/ 0 w 10088894"/>
              <a:gd name="connsiteY6" fmla="*/ 0 h 4937762"/>
              <a:gd name="connsiteX0" fmla="*/ 0 w 10088894"/>
              <a:gd name="connsiteY0" fmla="*/ 0 h 4937762"/>
              <a:gd name="connsiteX1" fmla="*/ 10088894 w 10088894"/>
              <a:gd name="connsiteY1" fmla="*/ 10510 h 4937762"/>
              <a:gd name="connsiteX2" fmla="*/ 10070115 w 10088894"/>
              <a:gd name="connsiteY2" fmla="*/ 2472172 h 4937762"/>
              <a:gd name="connsiteX3" fmla="*/ 6447160 w 10088894"/>
              <a:gd name="connsiteY3" fmla="*/ 4937762 h 4937762"/>
              <a:gd name="connsiteX4" fmla="*/ 4691765 w 10088894"/>
              <a:gd name="connsiteY4" fmla="*/ 2449707 h 4937762"/>
              <a:gd name="connsiteX5" fmla="*/ 0 w 10088894"/>
              <a:gd name="connsiteY5" fmla="*/ 2438556 h 4937762"/>
              <a:gd name="connsiteX6" fmla="*/ 0 w 10088894"/>
              <a:gd name="connsiteY6" fmla="*/ 0 h 4937762"/>
              <a:gd name="connsiteX0" fmla="*/ 0 w 10088894"/>
              <a:gd name="connsiteY0" fmla="*/ 0 h 5004669"/>
              <a:gd name="connsiteX1" fmla="*/ 10088894 w 10088894"/>
              <a:gd name="connsiteY1" fmla="*/ 10510 h 5004669"/>
              <a:gd name="connsiteX2" fmla="*/ 10070115 w 10088894"/>
              <a:gd name="connsiteY2" fmla="*/ 2472172 h 5004669"/>
              <a:gd name="connsiteX3" fmla="*/ 4696418 w 10088894"/>
              <a:gd name="connsiteY3" fmla="*/ 5004669 h 5004669"/>
              <a:gd name="connsiteX4" fmla="*/ 4691765 w 10088894"/>
              <a:gd name="connsiteY4" fmla="*/ 2449707 h 5004669"/>
              <a:gd name="connsiteX5" fmla="*/ 0 w 10088894"/>
              <a:gd name="connsiteY5" fmla="*/ 2438556 h 5004669"/>
              <a:gd name="connsiteX6" fmla="*/ 0 w 10088894"/>
              <a:gd name="connsiteY6" fmla="*/ 0 h 5004669"/>
              <a:gd name="connsiteX0" fmla="*/ 0 w 10088894"/>
              <a:gd name="connsiteY0" fmla="*/ 0 h 5004669"/>
              <a:gd name="connsiteX1" fmla="*/ 10088894 w 10088894"/>
              <a:gd name="connsiteY1" fmla="*/ 10510 h 5004669"/>
              <a:gd name="connsiteX2" fmla="*/ 10058964 w 10088894"/>
              <a:gd name="connsiteY2" fmla="*/ 4981197 h 5004669"/>
              <a:gd name="connsiteX3" fmla="*/ 4696418 w 10088894"/>
              <a:gd name="connsiteY3" fmla="*/ 5004669 h 5004669"/>
              <a:gd name="connsiteX4" fmla="*/ 4691765 w 10088894"/>
              <a:gd name="connsiteY4" fmla="*/ 2449707 h 5004669"/>
              <a:gd name="connsiteX5" fmla="*/ 0 w 10088894"/>
              <a:gd name="connsiteY5" fmla="*/ 2438556 h 5004669"/>
              <a:gd name="connsiteX6" fmla="*/ 0 w 10088894"/>
              <a:gd name="connsiteY6" fmla="*/ 0 h 5004669"/>
              <a:gd name="connsiteX0" fmla="*/ 0 w 10088894"/>
              <a:gd name="connsiteY0" fmla="*/ 0 h 5004669"/>
              <a:gd name="connsiteX1" fmla="*/ 10088894 w 10088894"/>
              <a:gd name="connsiteY1" fmla="*/ 10510 h 5004669"/>
              <a:gd name="connsiteX2" fmla="*/ 10070115 w 10088894"/>
              <a:gd name="connsiteY2" fmla="*/ 2929373 h 5004669"/>
              <a:gd name="connsiteX3" fmla="*/ 4696418 w 10088894"/>
              <a:gd name="connsiteY3" fmla="*/ 5004669 h 5004669"/>
              <a:gd name="connsiteX4" fmla="*/ 4691765 w 10088894"/>
              <a:gd name="connsiteY4" fmla="*/ 2449707 h 5004669"/>
              <a:gd name="connsiteX5" fmla="*/ 0 w 10088894"/>
              <a:gd name="connsiteY5" fmla="*/ 2438556 h 5004669"/>
              <a:gd name="connsiteX6" fmla="*/ 0 w 10088894"/>
              <a:gd name="connsiteY6" fmla="*/ 0 h 5004669"/>
              <a:gd name="connsiteX0" fmla="*/ 0 w 10088894"/>
              <a:gd name="connsiteY0" fmla="*/ 0 h 2929373"/>
              <a:gd name="connsiteX1" fmla="*/ 10088894 w 10088894"/>
              <a:gd name="connsiteY1" fmla="*/ 10510 h 2929373"/>
              <a:gd name="connsiteX2" fmla="*/ 10070115 w 10088894"/>
              <a:gd name="connsiteY2" fmla="*/ 2929373 h 2929373"/>
              <a:gd name="connsiteX3" fmla="*/ 4707569 w 10088894"/>
              <a:gd name="connsiteY3" fmla="*/ 2919391 h 2929373"/>
              <a:gd name="connsiteX4" fmla="*/ 4691765 w 10088894"/>
              <a:gd name="connsiteY4" fmla="*/ 2449707 h 2929373"/>
              <a:gd name="connsiteX5" fmla="*/ 0 w 10088894"/>
              <a:gd name="connsiteY5" fmla="*/ 2438556 h 2929373"/>
              <a:gd name="connsiteX6" fmla="*/ 0 w 10088894"/>
              <a:gd name="connsiteY6" fmla="*/ 0 h 2929373"/>
              <a:gd name="connsiteX0" fmla="*/ 0 w 10070116"/>
              <a:gd name="connsiteY0" fmla="*/ 0 h 2929373"/>
              <a:gd name="connsiteX1" fmla="*/ 4903577 w 10070116"/>
              <a:gd name="connsiteY1" fmla="*/ 10510 h 2929373"/>
              <a:gd name="connsiteX2" fmla="*/ 10070115 w 10070116"/>
              <a:gd name="connsiteY2" fmla="*/ 2929373 h 2929373"/>
              <a:gd name="connsiteX3" fmla="*/ 4707569 w 10070116"/>
              <a:gd name="connsiteY3" fmla="*/ 2919391 h 2929373"/>
              <a:gd name="connsiteX4" fmla="*/ 4691765 w 10070116"/>
              <a:gd name="connsiteY4" fmla="*/ 2449707 h 2929373"/>
              <a:gd name="connsiteX5" fmla="*/ 0 w 10070116"/>
              <a:gd name="connsiteY5" fmla="*/ 2438556 h 2929373"/>
              <a:gd name="connsiteX6" fmla="*/ 0 w 10070116"/>
              <a:gd name="connsiteY6" fmla="*/ 0 h 2929373"/>
              <a:gd name="connsiteX0" fmla="*/ 0 w 4903577"/>
              <a:gd name="connsiteY0" fmla="*/ 0 h 2919391"/>
              <a:gd name="connsiteX1" fmla="*/ 4903577 w 4903577"/>
              <a:gd name="connsiteY1" fmla="*/ 10510 h 2919391"/>
              <a:gd name="connsiteX2" fmla="*/ 4895949 w 4903577"/>
              <a:gd name="connsiteY2" fmla="*/ 2918222 h 2919391"/>
              <a:gd name="connsiteX3" fmla="*/ 4707569 w 4903577"/>
              <a:gd name="connsiteY3" fmla="*/ 2919391 h 2919391"/>
              <a:gd name="connsiteX4" fmla="*/ 4691765 w 4903577"/>
              <a:gd name="connsiteY4" fmla="*/ 2449707 h 2919391"/>
              <a:gd name="connsiteX5" fmla="*/ 0 w 4903577"/>
              <a:gd name="connsiteY5" fmla="*/ 2438556 h 2919391"/>
              <a:gd name="connsiteX6" fmla="*/ 0 w 4903577"/>
              <a:gd name="connsiteY6" fmla="*/ 0 h 2919391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691765 w 4903577"/>
              <a:gd name="connsiteY4" fmla="*/ 2449707 h 2941693"/>
              <a:gd name="connsiteX5" fmla="*/ 0 w 4903577"/>
              <a:gd name="connsiteY5" fmla="*/ 2438556 h 2941693"/>
              <a:gd name="connsiteX6" fmla="*/ 0 w 4903577"/>
              <a:gd name="connsiteY6" fmla="*/ 0 h 2941693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569101 w 4903577"/>
              <a:gd name="connsiteY4" fmla="*/ 2438556 h 2941693"/>
              <a:gd name="connsiteX5" fmla="*/ 0 w 4903577"/>
              <a:gd name="connsiteY5" fmla="*/ 2438556 h 2941693"/>
              <a:gd name="connsiteX6" fmla="*/ 0 w 4903577"/>
              <a:gd name="connsiteY6" fmla="*/ 0 h 2941693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569101 w 4903577"/>
              <a:gd name="connsiteY4" fmla="*/ 2438556 h 2941693"/>
              <a:gd name="connsiteX5" fmla="*/ 0 w 4903577"/>
              <a:gd name="connsiteY5" fmla="*/ 2343554 h 2941693"/>
              <a:gd name="connsiteX6" fmla="*/ 0 w 4903577"/>
              <a:gd name="connsiteY6" fmla="*/ 0 h 2941693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295968 w 4903577"/>
              <a:gd name="connsiteY4" fmla="*/ 2343553 h 2941693"/>
              <a:gd name="connsiteX5" fmla="*/ 0 w 4903577"/>
              <a:gd name="connsiteY5" fmla="*/ 2343554 h 2941693"/>
              <a:gd name="connsiteX6" fmla="*/ 0 w 4903577"/>
              <a:gd name="connsiteY6" fmla="*/ 0 h 2941693"/>
              <a:gd name="connsiteX0" fmla="*/ 0 w 4903577"/>
              <a:gd name="connsiteY0" fmla="*/ 0 h 2941693"/>
              <a:gd name="connsiteX1" fmla="*/ 4903577 w 4903577"/>
              <a:gd name="connsiteY1" fmla="*/ 10510 h 2941693"/>
              <a:gd name="connsiteX2" fmla="*/ 4895949 w 4903577"/>
              <a:gd name="connsiteY2" fmla="*/ 2918222 h 2941693"/>
              <a:gd name="connsiteX3" fmla="*/ 4562603 w 4903577"/>
              <a:gd name="connsiteY3" fmla="*/ 2941693 h 2941693"/>
              <a:gd name="connsiteX4" fmla="*/ 4278155 w 4903577"/>
              <a:gd name="connsiteY4" fmla="*/ 2343553 h 2941693"/>
              <a:gd name="connsiteX5" fmla="*/ 0 w 4903577"/>
              <a:gd name="connsiteY5" fmla="*/ 2343554 h 2941693"/>
              <a:gd name="connsiteX6" fmla="*/ 0 w 4903577"/>
              <a:gd name="connsiteY6" fmla="*/ 0 h 2941693"/>
              <a:gd name="connsiteX0" fmla="*/ 0 w 4903577"/>
              <a:gd name="connsiteY0" fmla="*/ 0 h 3036695"/>
              <a:gd name="connsiteX1" fmla="*/ 4903577 w 4903577"/>
              <a:gd name="connsiteY1" fmla="*/ 10510 h 3036695"/>
              <a:gd name="connsiteX2" fmla="*/ 4895949 w 4903577"/>
              <a:gd name="connsiteY2" fmla="*/ 2918222 h 3036695"/>
              <a:gd name="connsiteX3" fmla="*/ 4277595 w 4903577"/>
              <a:gd name="connsiteY3" fmla="*/ 3036695 h 3036695"/>
              <a:gd name="connsiteX4" fmla="*/ 4278155 w 4903577"/>
              <a:gd name="connsiteY4" fmla="*/ 2343553 h 3036695"/>
              <a:gd name="connsiteX5" fmla="*/ 0 w 4903577"/>
              <a:gd name="connsiteY5" fmla="*/ 2343554 h 3036695"/>
              <a:gd name="connsiteX6" fmla="*/ 0 w 4903577"/>
              <a:gd name="connsiteY6" fmla="*/ 0 h 3036695"/>
              <a:gd name="connsiteX0" fmla="*/ 0 w 4903577"/>
              <a:gd name="connsiteY0" fmla="*/ 0 h 3036695"/>
              <a:gd name="connsiteX1" fmla="*/ 4903577 w 4903577"/>
              <a:gd name="connsiteY1" fmla="*/ 10510 h 3036695"/>
              <a:gd name="connsiteX2" fmla="*/ 4890011 w 4903577"/>
              <a:gd name="connsiteY2" fmla="*/ 3025100 h 3036695"/>
              <a:gd name="connsiteX3" fmla="*/ 4277595 w 4903577"/>
              <a:gd name="connsiteY3" fmla="*/ 3036695 h 3036695"/>
              <a:gd name="connsiteX4" fmla="*/ 4278155 w 4903577"/>
              <a:gd name="connsiteY4" fmla="*/ 2343553 h 3036695"/>
              <a:gd name="connsiteX5" fmla="*/ 0 w 4903577"/>
              <a:gd name="connsiteY5" fmla="*/ 2343554 h 3036695"/>
              <a:gd name="connsiteX6" fmla="*/ 0 w 4903577"/>
              <a:gd name="connsiteY6" fmla="*/ 0 h 30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3577" h="3036695">
                <a:moveTo>
                  <a:pt x="0" y="0"/>
                </a:moveTo>
                <a:lnTo>
                  <a:pt x="4903577" y="10510"/>
                </a:lnTo>
                <a:cubicBezTo>
                  <a:pt x="4900821" y="267009"/>
                  <a:pt x="4892767" y="2768601"/>
                  <a:pt x="4890011" y="3025100"/>
                </a:cubicBezTo>
                <a:lnTo>
                  <a:pt x="4277595" y="3036695"/>
                </a:lnTo>
                <a:cubicBezTo>
                  <a:pt x="4277782" y="2805648"/>
                  <a:pt x="4277968" y="2574600"/>
                  <a:pt x="4278155" y="2343553"/>
                </a:cubicBezTo>
                <a:lnTo>
                  <a:pt x="0" y="2343554"/>
                </a:lnTo>
                <a:lnTo>
                  <a:pt x="0" y="0"/>
                </a:lnTo>
                <a:close/>
              </a:path>
            </a:pathLst>
          </a:custGeom>
          <a:solidFill>
            <a:srgbClr val="E1E5EA"/>
          </a:solidFill>
        </p:spPr>
        <p:txBody>
          <a:bodyPr anchor="t"/>
          <a:lstStyle>
            <a:lvl1pPr marL="0" indent="0" algn="l">
              <a:buNone/>
              <a:defRPr>
                <a:solidFill>
                  <a:srgbClr val="327BB8"/>
                </a:solidFill>
              </a:defRPr>
            </a:lvl1pPr>
          </a:lstStyle>
          <a:p>
            <a:r>
              <a:rPr lang="en-BE" dirty="0"/>
              <a:t>Choose 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3694203-C085-8248-99AE-82E7393246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313" y="3605033"/>
            <a:ext cx="4435218" cy="698500"/>
          </a:xfrm>
        </p:spPr>
        <p:txBody>
          <a:bodyPr/>
          <a:lstStyle>
            <a:lvl1pPr marL="0" indent="0">
              <a:buFontTx/>
              <a:buNone/>
              <a:defRPr b="1" i="0">
                <a:solidFill>
                  <a:srgbClr val="E1E5EA"/>
                </a:solidFill>
                <a:latin typeface="Garamond" panose="02020404030301010803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  <a:lvl2pPr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2pPr>
            <a:lvl3pPr marL="9144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3pPr>
            <a:lvl4pPr marL="13716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4pPr>
            <a:lvl5pPr marL="18288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5pPr>
          </a:lstStyle>
          <a:p>
            <a:pPr lvl="0"/>
            <a:r>
              <a:rPr lang="en-GB" dirty="0"/>
              <a:t>Place here your image title 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D3353F0-690B-E942-A7A4-E533504DF1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3313" y="4697426"/>
            <a:ext cx="4435218" cy="1801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600" b="0" i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2pPr>
            <a:lvl3pPr marL="9144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3pPr>
            <a:lvl4pPr marL="13716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4pPr>
            <a:lvl5pPr marL="18288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 magna </a:t>
            </a:r>
            <a:r>
              <a:rPr lang="en-GB" dirty="0" err="1"/>
              <a:t>aliqua</a:t>
            </a:r>
            <a:r>
              <a:rPr lang="en-GB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4CB97AA-9189-3C45-98CD-178295F25D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6516" y="4338884"/>
            <a:ext cx="4469395" cy="358542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E1E5EA"/>
                </a:solidFill>
              </a:defRPr>
            </a:lvl1pPr>
          </a:lstStyle>
          <a:p>
            <a:pPr lvl="0"/>
            <a:r>
              <a:rPr lang="en-GB" dirty="0"/>
              <a:t>04/04/2020</a:t>
            </a:r>
            <a:endParaRPr lang="en-BE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F2148FE-A34A-5E44-A0E3-FF3BECC7A4C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3311" y="4338884"/>
            <a:ext cx="4435217" cy="358542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E1E5EA"/>
                </a:solidFill>
              </a:defRPr>
            </a:lvl1pPr>
          </a:lstStyle>
          <a:p>
            <a:pPr lvl="0"/>
            <a:r>
              <a:rPr lang="en-GB" dirty="0"/>
              <a:t>04/04/2020</a:t>
            </a:r>
            <a:endParaRPr lang="en-BE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FD57E253-7FE0-8F4F-A844-1990B4ED3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3FBBF50-0C91-5247-9CFE-37D8091E4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963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5">
          <p15:clr>
            <a:srgbClr val="FBAE40"/>
          </p15:clr>
        </p15:guide>
        <p15:guide id="2" pos="7015">
          <p15:clr>
            <a:srgbClr val="FBAE40"/>
          </p15:clr>
        </p15:guide>
        <p15:guide id="3" orient="horz" pos="686">
          <p15:clr>
            <a:srgbClr val="FBAE40"/>
          </p15:clr>
        </p15:guide>
        <p15:guide id="4" orient="horz" pos="3634">
          <p15:clr>
            <a:srgbClr val="FBAE40"/>
          </p15:clr>
        </p15:guide>
        <p15:guide id="5" pos="3364">
          <p15:clr>
            <a:srgbClr val="FBAE40"/>
          </p15:clr>
        </p15:guide>
        <p15:guide id="6" pos="3749">
          <p15:clr>
            <a:srgbClr val="FBAE40"/>
          </p15:clr>
        </p15:guide>
        <p15:guide id="7" orient="horz" pos="259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8D8AE4-C68B-F147-A1AE-DC7E19D6F874}"/>
              </a:ext>
            </a:extLst>
          </p:cNvPr>
          <p:cNvSpPr/>
          <p:nvPr userDrawn="1"/>
        </p:nvSpPr>
        <p:spPr>
          <a:xfrm>
            <a:off x="515938" y="2321766"/>
            <a:ext cx="11160125" cy="3447209"/>
          </a:xfrm>
          <a:prstGeom prst="rect">
            <a:avLst/>
          </a:prstGeom>
          <a:solidFill>
            <a:srgbClr val="327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49EE72-3168-6F4A-B685-4378A217B8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031052"/>
            <a:ext cx="5024438" cy="698500"/>
          </a:xfrm>
        </p:spPr>
        <p:txBody>
          <a:bodyPr/>
          <a:lstStyle>
            <a:lvl1pPr marL="0" indent="0">
              <a:buFontTx/>
              <a:buNone/>
              <a:defRPr b="1" i="0">
                <a:solidFill>
                  <a:srgbClr val="E1E5EA"/>
                </a:solidFill>
                <a:latin typeface="Garamond" panose="02020404030301010803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  <a:lvl2pPr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2pPr>
            <a:lvl3pPr marL="9144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3pPr>
            <a:lvl4pPr marL="13716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4pPr>
            <a:lvl5pPr marL="18288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5pPr>
          </a:lstStyle>
          <a:p>
            <a:pPr lvl="0"/>
            <a:r>
              <a:rPr lang="en-GB" dirty="0"/>
              <a:t>Place here your image title 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82E8E6-AEEB-FE44-9904-C6E3E7B3DB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755649"/>
            <a:ext cx="5040313" cy="145218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600" b="0" i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2pPr>
            <a:lvl3pPr marL="9144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3pPr>
            <a:lvl4pPr marL="13716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4pPr>
            <a:lvl5pPr marL="1828800" indent="0">
              <a:buFontTx/>
              <a:buNone/>
              <a:defRPr b="0" i="0">
                <a:solidFill>
                  <a:srgbClr val="001D39"/>
                </a:solidFill>
                <a:latin typeface="Orpheus Pro Medium" panose="02000000000000000000" pitchFamily="2" charset="77"/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 magna </a:t>
            </a:r>
            <a:r>
              <a:rPr lang="en-GB" dirty="0" err="1"/>
              <a:t>aliqua</a:t>
            </a:r>
            <a:r>
              <a:rPr lang="en-GB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9F1B3-37EE-E548-B284-431ED768190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92200" y="1760629"/>
            <a:ext cx="4550317" cy="3447209"/>
          </a:xfrm>
          <a:solidFill>
            <a:srgbClr val="E1E5EA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rgbClr val="327BB8"/>
                </a:solidFill>
              </a:defRPr>
            </a:lvl1pPr>
          </a:lstStyle>
          <a:p>
            <a:r>
              <a:rPr lang="nl-BE" dirty="0"/>
              <a:t>Choose picture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96993-E15E-4940-A9BC-7ED7BAAD10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641585"/>
            <a:ext cx="3003550" cy="358542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C4CCD6"/>
                </a:solidFill>
              </a:defRPr>
            </a:lvl1pPr>
          </a:lstStyle>
          <a:p>
            <a:pPr lvl="0"/>
            <a:r>
              <a:rPr lang="en-GB" dirty="0"/>
              <a:t>INSIGHT</a:t>
            </a:r>
            <a:endParaRPr lang="en-BE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3251F8B-F318-5F44-B782-0A1B78572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648030-9CF7-004F-82B0-682CBA02C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45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8">
          <p15:clr>
            <a:srgbClr val="FBAE40"/>
          </p15:clr>
        </p15:guide>
        <p15:guide id="2" pos="7015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36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15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C7540FA-DACD-CE4A-ACC0-6B27872EFE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0" y="2996952"/>
            <a:ext cx="9024318" cy="1325563"/>
          </a:xfrm>
        </p:spPr>
        <p:txBody>
          <a:bodyPr/>
          <a:lstStyle>
            <a:lvl1pPr>
              <a:defRPr>
                <a:solidFill>
                  <a:srgbClr val="E1E5EA"/>
                </a:solidFill>
              </a:defRPr>
            </a:lvl1pPr>
          </a:lstStyle>
          <a:p>
            <a:r>
              <a:rPr lang="en-GB" dirty="0"/>
              <a:t>Contact us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C143-DA3B-4448-9677-16B52934BB82}"/>
              </a:ext>
            </a:extLst>
          </p:cNvPr>
          <p:cNvSpPr/>
          <p:nvPr userDrawn="1"/>
        </p:nvSpPr>
        <p:spPr>
          <a:xfrm>
            <a:off x="1319684" y="4350170"/>
            <a:ext cx="64666" cy="769003"/>
          </a:xfrm>
          <a:prstGeom prst="rect">
            <a:avLst/>
          </a:prstGeom>
          <a:solidFill>
            <a:srgbClr val="C4C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10BFC-7967-9A42-8BDB-BFB3BEAC4429}"/>
              </a:ext>
            </a:extLst>
          </p:cNvPr>
          <p:cNvSpPr txBox="1"/>
          <p:nvPr userDrawn="1"/>
        </p:nvSpPr>
        <p:spPr>
          <a:xfrm>
            <a:off x="3160207" y="5290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 dirty="0">
              <a:ln>
                <a:noFill/>
              </a:ln>
              <a:solidFill>
                <a:srgbClr val="001D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61FBFD3-0C7E-6944-839E-23CE2A3959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51088" y="4337729"/>
            <a:ext cx="3887787" cy="3429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err="1"/>
              <a:t>John.doe@nato.int</a:t>
            </a:r>
            <a:endParaRPr lang="en-BE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48D2D7B9-9719-5948-A695-3E51EFFC12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51088" y="4714542"/>
            <a:ext cx="3887787" cy="3429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+32 (0)475 12 34 56</a:t>
            </a:r>
            <a:endParaRPr lang="en-BE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B634A37-9158-B44C-BD04-1C623BBE9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E1E5EA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E1E5EA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C5CCA6E-E857-D343-9DF5-20B5F4BA6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E1E5EA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E1E5EA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 dirty="0">
                <a:ln>
                  <a:noFill/>
                </a:ln>
                <a:solidFill>
                  <a:srgbClr val="E1E5EA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E1E5EA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 dirty="0">
                <a:ln>
                  <a:noFill/>
                </a:ln>
                <a:solidFill>
                  <a:srgbClr val="E1E5EA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E1E5EA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E1E5EA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FB8BF25-CCAE-7542-AC64-559F2A7B9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80346" y="4329031"/>
            <a:ext cx="781050" cy="38551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E1E5EA"/>
                </a:solidFill>
              </a:defRPr>
            </a:lvl1pPr>
          </a:lstStyle>
          <a:p>
            <a:pPr lvl="0"/>
            <a:r>
              <a:rPr lang="en-BE" dirty="0"/>
              <a:t>LABEL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C7BFCDB-4508-B448-A3F8-E4129CF2A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80346" y="4704169"/>
            <a:ext cx="781050" cy="38551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E1E5EA"/>
                </a:solidFill>
              </a:defRPr>
            </a:lvl1pPr>
          </a:lstStyle>
          <a:p>
            <a:pPr lvl="0"/>
            <a:r>
              <a:rPr lang="en-BE" dirty="0"/>
              <a:t>LABEL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F0129D7C-5F05-A749-8516-B484A8F830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26440" y="0"/>
            <a:ext cx="8465560" cy="4306523"/>
          </a:xfrm>
          <a:custGeom>
            <a:avLst/>
            <a:gdLst>
              <a:gd name="connsiteX0" fmla="*/ 0 w 4787900"/>
              <a:gd name="connsiteY0" fmla="*/ 0 h 3009900"/>
              <a:gd name="connsiteX1" fmla="*/ 4286240 w 4787900"/>
              <a:gd name="connsiteY1" fmla="*/ 0 h 3009900"/>
              <a:gd name="connsiteX2" fmla="*/ 4787900 w 4787900"/>
              <a:gd name="connsiteY2" fmla="*/ 501660 h 3009900"/>
              <a:gd name="connsiteX3" fmla="*/ 4787900 w 4787900"/>
              <a:gd name="connsiteY3" fmla="*/ 3009900 h 3009900"/>
              <a:gd name="connsiteX4" fmla="*/ 0 w 4787900"/>
              <a:gd name="connsiteY4" fmla="*/ 3009900 h 3009900"/>
              <a:gd name="connsiteX5" fmla="*/ 0 w 4787900"/>
              <a:gd name="connsiteY5" fmla="*/ 0 h 3009900"/>
              <a:gd name="connsiteX0" fmla="*/ 0 w 7039394"/>
              <a:gd name="connsiteY0" fmla="*/ 0 h 4614413"/>
              <a:gd name="connsiteX1" fmla="*/ 4286240 w 7039394"/>
              <a:gd name="connsiteY1" fmla="*/ 0 h 4614413"/>
              <a:gd name="connsiteX2" fmla="*/ 4787900 w 7039394"/>
              <a:gd name="connsiteY2" fmla="*/ 501660 h 4614413"/>
              <a:gd name="connsiteX3" fmla="*/ 7039394 w 7039394"/>
              <a:gd name="connsiteY3" fmla="*/ 4614413 h 4614413"/>
              <a:gd name="connsiteX4" fmla="*/ 0 w 7039394"/>
              <a:gd name="connsiteY4" fmla="*/ 3009900 h 4614413"/>
              <a:gd name="connsiteX5" fmla="*/ 0 w 7039394"/>
              <a:gd name="connsiteY5" fmla="*/ 0 h 4614413"/>
              <a:gd name="connsiteX0" fmla="*/ 2113472 w 9152866"/>
              <a:gd name="connsiteY0" fmla="*/ 0 h 4614413"/>
              <a:gd name="connsiteX1" fmla="*/ 6399712 w 9152866"/>
              <a:gd name="connsiteY1" fmla="*/ 0 h 4614413"/>
              <a:gd name="connsiteX2" fmla="*/ 6901372 w 9152866"/>
              <a:gd name="connsiteY2" fmla="*/ 501660 h 4614413"/>
              <a:gd name="connsiteX3" fmla="*/ 9152866 w 9152866"/>
              <a:gd name="connsiteY3" fmla="*/ 4614413 h 4614413"/>
              <a:gd name="connsiteX4" fmla="*/ 0 w 9152866"/>
              <a:gd name="connsiteY4" fmla="*/ 1741817 h 4614413"/>
              <a:gd name="connsiteX5" fmla="*/ 2113472 w 9152866"/>
              <a:gd name="connsiteY5" fmla="*/ 0 h 4614413"/>
              <a:gd name="connsiteX0" fmla="*/ 0 w 9894738"/>
              <a:gd name="connsiteY0" fmla="*/ 0 h 5270021"/>
              <a:gd name="connsiteX1" fmla="*/ 7141584 w 9894738"/>
              <a:gd name="connsiteY1" fmla="*/ 655608 h 5270021"/>
              <a:gd name="connsiteX2" fmla="*/ 7643244 w 9894738"/>
              <a:gd name="connsiteY2" fmla="*/ 1157268 h 5270021"/>
              <a:gd name="connsiteX3" fmla="*/ 9894738 w 9894738"/>
              <a:gd name="connsiteY3" fmla="*/ 5270021 h 5270021"/>
              <a:gd name="connsiteX4" fmla="*/ 741872 w 9894738"/>
              <a:gd name="connsiteY4" fmla="*/ 2397425 h 5270021"/>
              <a:gd name="connsiteX5" fmla="*/ 0 w 9894738"/>
              <a:gd name="connsiteY5" fmla="*/ 0 h 5270021"/>
              <a:gd name="connsiteX0" fmla="*/ 0 w 9894738"/>
              <a:gd name="connsiteY0" fmla="*/ 8626 h 5278647"/>
              <a:gd name="connsiteX1" fmla="*/ 9876158 w 9894738"/>
              <a:gd name="connsiteY1" fmla="*/ 0 h 5278647"/>
              <a:gd name="connsiteX2" fmla="*/ 7643244 w 9894738"/>
              <a:gd name="connsiteY2" fmla="*/ 1165894 h 5278647"/>
              <a:gd name="connsiteX3" fmla="*/ 9894738 w 9894738"/>
              <a:gd name="connsiteY3" fmla="*/ 5278647 h 5278647"/>
              <a:gd name="connsiteX4" fmla="*/ 741872 w 9894738"/>
              <a:gd name="connsiteY4" fmla="*/ 2406051 h 5278647"/>
              <a:gd name="connsiteX5" fmla="*/ 0 w 9894738"/>
              <a:gd name="connsiteY5" fmla="*/ 8626 h 5278647"/>
              <a:gd name="connsiteX0" fmla="*/ 0 w 9894738"/>
              <a:gd name="connsiteY0" fmla="*/ 8626 h 5278647"/>
              <a:gd name="connsiteX1" fmla="*/ 9876158 w 9894738"/>
              <a:gd name="connsiteY1" fmla="*/ 0 h 5278647"/>
              <a:gd name="connsiteX2" fmla="*/ 9886112 w 9894738"/>
              <a:gd name="connsiteY2" fmla="*/ 2313207 h 5278647"/>
              <a:gd name="connsiteX3" fmla="*/ 9894738 w 9894738"/>
              <a:gd name="connsiteY3" fmla="*/ 5278647 h 5278647"/>
              <a:gd name="connsiteX4" fmla="*/ 741872 w 9894738"/>
              <a:gd name="connsiteY4" fmla="*/ 2406051 h 5278647"/>
              <a:gd name="connsiteX5" fmla="*/ 0 w 9894738"/>
              <a:gd name="connsiteY5" fmla="*/ 8626 h 5278647"/>
              <a:gd name="connsiteX0" fmla="*/ 0 w 9894738"/>
              <a:gd name="connsiteY0" fmla="*/ 8626 h 5278647"/>
              <a:gd name="connsiteX1" fmla="*/ 9876158 w 9894738"/>
              <a:gd name="connsiteY1" fmla="*/ 0 h 5278647"/>
              <a:gd name="connsiteX2" fmla="*/ 9886112 w 9894738"/>
              <a:gd name="connsiteY2" fmla="*/ 2313207 h 5278647"/>
              <a:gd name="connsiteX3" fmla="*/ 9894738 w 9894738"/>
              <a:gd name="connsiteY3" fmla="*/ 5278647 h 5278647"/>
              <a:gd name="connsiteX4" fmla="*/ 741872 w 9894738"/>
              <a:gd name="connsiteY4" fmla="*/ 2406051 h 5278647"/>
              <a:gd name="connsiteX5" fmla="*/ 94848 w 9894738"/>
              <a:gd name="connsiteY5" fmla="*/ 417461 h 5278647"/>
              <a:gd name="connsiteX6" fmla="*/ 0 w 9894738"/>
              <a:gd name="connsiteY6" fmla="*/ 8626 h 5278647"/>
              <a:gd name="connsiteX0" fmla="*/ 0 w 9894738"/>
              <a:gd name="connsiteY0" fmla="*/ 8626 h 5278647"/>
              <a:gd name="connsiteX1" fmla="*/ 9876158 w 9894738"/>
              <a:gd name="connsiteY1" fmla="*/ 0 h 5278647"/>
              <a:gd name="connsiteX2" fmla="*/ 9886112 w 9894738"/>
              <a:gd name="connsiteY2" fmla="*/ 2313207 h 5278647"/>
              <a:gd name="connsiteX3" fmla="*/ 9894738 w 9894738"/>
              <a:gd name="connsiteY3" fmla="*/ 5278647 h 5278647"/>
              <a:gd name="connsiteX4" fmla="*/ 9224100 w 9894738"/>
              <a:gd name="connsiteY4" fmla="*/ 5063203 h 5278647"/>
              <a:gd name="connsiteX5" fmla="*/ 741872 w 9894738"/>
              <a:gd name="connsiteY5" fmla="*/ 2406051 h 5278647"/>
              <a:gd name="connsiteX6" fmla="*/ 94848 w 9894738"/>
              <a:gd name="connsiteY6" fmla="*/ 417461 h 5278647"/>
              <a:gd name="connsiteX7" fmla="*/ 0 w 9894738"/>
              <a:gd name="connsiteY7" fmla="*/ 8626 h 5278647"/>
              <a:gd name="connsiteX0" fmla="*/ 0 w 10091694"/>
              <a:gd name="connsiteY0" fmla="*/ 8626 h 5063203"/>
              <a:gd name="connsiteX1" fmla="*/ 9876158 w 10091694"/>
              <a:gd name="connsiteY1" fmla="*/ 0 h 5063203"/>
              <a:gd name="connsiteX2" fmla="*/ 9886112 w 10091694"/>
              <a:gd name="connsiteY2" fmla="*/ 2313207 h 5063203"/>
              <a:gd name="connsiteX3" fmla="*/ 9224100 w 10091694"/>
              <a:gd name="connsiteY3" fmla="*/ 5063203 h 5063203"/>
              <a:gd name="connsiteX4" fmla="*/ 741872 w 10091694"/>
              <a:gd name="connsiteY4" fmla="*/ 2406051 h 5063203"/>
              <a:gd name="connsiteX5" fmla="*/ 94848 w 10091694"/>
              <a:gd name="connsiteY5" fmla="*/ 417461 h 5063203"/>
              <a:gd name="connsiteX6" fmla="*/ 0 w 10091694"/>
              <a:gd name="connsiteY6" fmla="*/ 8626 h 5063203"/>
              <a:gd name="connsiteX0" fmla="*/ 0 w 10091694"/>
              <a:gd name="connsiteY0" fmla="*/ 0 h 5054577"/>
              <a:gd name="connsiteX1" fmla="*/ 9227229 w 10091694"/>
              <a:gd name="connsiteY1" fmla="*/ 419077 h 5054577"/>
              <a:gd name="connsiteX2" fmla="*/ 9886112 w 10091694"/>
              <a:gd name="connsiteY2" fmla="*/ 2304581 h 5054577"/>
              <a:gd name="connsiteX3" fmla="*/ 9224100 w 10091694"/>
              <a:gd name="connsiteY3" fmla="*/ 5054577 h 5054577"/>
              <a:gd name="connsiteX4" fmla="*/ 741872 w 10091694"/>
              <a:gd name="connsiteY4" fmla="*/ 2397425 h 5054577"/>
              <a:gd name="connsiteX5" fmla="*/ 94848 w 10091694"/>
              <a:gd name="connsiteY5" fmla="*/ 408835 h 5054577"/>
              <a:gd name="connsiteX6" fmla="*/ 0 w 10091694"/>
              <a:gd name="connsiteY6" fmla="*/ 0 h 5054577"/>
              <a:gd name="connsiteX0" fmla="*/ 0 w 9227229"/>
              <a:gd name="connsiteY0" fmla="*/ 0 h 5054577"/>
              <a:gd name="connsiteX1" fmla="*/ 9227229 w 9227229"/>
              <a:gd name="connsiteY1" fmla="*/ 419077 h 5054577"/>
              <a:gd name="connsiteX2" fmla="*/ 9224100 w 9227229"/>
              <a:gd name="connsiteY2" fmla="*/ 5054577 h 5054577"/>
              <a:gd name="connsiteX3" fmla="*/ 741872 w 9227229"/>
              <a:gd name="connsiteY3" fmla="*/ 2397425 h 5054577"/>
              <a:gd name="connsiteX4" fmla="*/ 94848 w 9227229"/>
              <a:gd name="connsiteY4" fmla="*/ 408835 h 5054577"/>
              <a:gd name="connsiteX5" fmla="*/ 0 w 9227229"/>
              <a:gd name="connsiteY5" fmla="*/ 0 h 5054577"/>
              <a:gd name="connsiteX0" fmla="*/ 0 w 9132381"/>
              <a:gd name="connsiteY0" fmla="*/ 0 h 4645742"/>
              <a:gd name="connsiteX1" fmla="*/ 9132381 w 9132381"/>
              <a:gd name="connsiteY1" fmla="*/ 10242 h 4645742"/>
              <a:gd name="connsiteX2" fmla="*/ 9129252 w 9132381"/>
              <a:gd name="connsiteY2" fmla="*/ 4645742 h 4645742"/>
              <a:gd name="connsiteX3" fmla="*/ 647024 w 9132381"/>
              <a:gd name="connsiteY3" fmla="*/ 1988590 h 4645742"/>
              <a:gd name="connsiteX4" fmla="*/ 0 w 9132381"/>
              <a:gd name="connsiteY4" fmla="*/ 0 h 464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381" h="4645742">
                <a:moveTo>
                  <a:pt x="0" y="0"/>
                </a:moveTo>
                <a:lnTo>
                  <a:pt x="9132381" y="10242"/>
                </a:lnTo>
                <a:lnTo>
                  <a:pt x="9129252" y="4645742"/>
                </a:lnTo>
                <a:lnTo>
                  <a:pt x="647024" y="1988590"/>
                </a:lnTo>
                <a:lnTo>
                  <a:pt x="0" y="0"/>
                </a:lnTo>
                <a:close/>
              </a:path>
            </a:pathLst>
          </a:custGeom>
          <a:solidFill>
            <a:srgbClr val="E1E5EA">
              <a:alpha val="10196"/>
            </a:srgb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rgbClr val="545454"/>
                </a:solidFill>
              </a:defRPr>
            </a:lvl1pPr>
          </a:lstStyle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78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6FC531-6428-439A-9079-26B1C2B2FEEC}" type="datetimeFigureOut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1D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13/07/2023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1D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0BD6F-19F3-4E3B-B718-EC9AA0EA5EA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99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6B05-4B85-5D48-9A5B-15D5D64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7BB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C0B6-E809-9541-968A-C17FB030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4CCD6"/>
              </a:buClr>
              <a:defRPr sz="2400"/>
            </a:lvl1pPr>
            <a:lvl2pPr>
              <a:buClr>
                <a:srgbClr val="C4CCD6"/>
              </a:buClr>
              <a:defRPr sz="2000"/>
            </a:lvl2pPr>
            <a:lvl3pPr>
              <a:buClr>
                <a:srgbClr val="C4CCD6"/>
              </a:buClr>
              <a:defRPr sz="1800"/>
            </a:lvl3pPr>
            <a:lvl4pPr>
              <a:buClr>
                <a:srgbClr val="C4CCD6"/>
              </a:buClr>
              <a:defRPr sz="1600"/>
            </a:lvl4pPr>
            <a:lvl5pPr>
              <a:buClr>
                <a:srgbClr val="AFD8ED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231140-1CFD-604E-9043-CF24B588C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15A3FA-235C-F948-BBCC-D89F48F72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68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6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">
    <p:bg>
      <p:bgPr>
        <a:solidFill>
          <a:srgbClr val="015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4C19-CBE9-374A-B18E-841555DE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120" y="1923442"/>
            <a:ext cx="7192753" cy="23876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rgbClr val="E1E5E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69DA8-BCF7-694F-B1AD-16A00BB01A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86587" y="4314694"/>
            <a:ext cx="5761413" cy="874313"/>
          </a:xfrm>
          <a:noFill/>
          <a:ln w="254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buNone/>
              <a:defRPr sz="1800">
                <a:solidFill>
                  <a:srgbClr val="F0F4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 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D1A815-0D87-754E-B4CF-9C7CD2796D65}"/>
              </a:ext>
            </a:extLst>
          </p:cNvPr>
          <p:cNvSpPr/>
          <p:nvPr userDrawn="1"/>
        </p:nvSpPr>
        <p:spPr>
          <a:xfrm>
            <a:off x="1499263" y="4483862"/>
            <a:ext cx="45719" cy="1643051"/>
          </a:xfrm>
          <a:prstGeom prst="rect">
            <a:avLst/>
          </a:prstGeom>
          <a:solidFill>
            <a:srgbClr val="C4C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 dirty="0">
              <a:ln>
                <a:noFill/>
              </a:ln>
              <a:solidFill>
                <a:srgbClr val="D8962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3D0BB9A1-3CA7-0341-8982-29D7CEE2B6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6988" y="5834087"/>
            <a:ext cx="4981012" cy="4127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0F4F8"/>
                </a:solidFill>
              </a:defRPr>
            </a:lvl1pPr>
          </a:lstStyle>
          <a:p>
            <a:pPr lvl="0"/>
            <a:r>
              <a:rPr lang="en-GB" dirty="0"/>
              <a:t>Add Division/Unit/… and change label in front</a:t>
            </a:r>
            <a:endParaRPr lang="en-BE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7AF234C-DAB3-CC46-8E4B-405085B6F1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5938" y="5837238"/>
            <a:ext cx="781050" cy="4127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E1E5EA"/>
                </a:solidFill>
              </a:defRPr>
            </a:lvl1pPr>
          </a:lstStyle>
          <a:p>
            <a:pPr lvl="0"/>
            <a:r>
              <a:rPr lang="en-BE" dirty="0"/>
              <a:t>LABEL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B48B4BE8-597B-0046-A030-B3891F45CE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26440" y="0"/>
            <a:ext cx="8465560" cy="4306523"/>
          </a:xfrm>
          <a:custGeom>
            <a:avLst/>
            <a:gdLst>
              <a:gd name="connsiteX0" fmla="*/ 0 w 4787900"/>
              <a:gd name="connsiteY0" fmla="*/ 0 h 3009900"/>
              <a:gd name="connsiteX1" fmla="*/ 4286240 w 4787900"/>
              <a:gd name="connsiteY1" fmla="*/ 0 h 3009900"/>
              <a:gd name="connsiteX2" fmla="*/ 4787900 w 4787900"/>
              <a:gd name="connsiteY2" fmla="*/ 501660 h 3009900"/>
              <a:gd name="connsiteX3" fmla="*/ 4787900 w 4787900"/>
              <a:gd name="connsiteY3" fmla="*/ 3009900 h 3009900"/>
              <a:gd name="connsiteX4" fmla="*/ 0 w 4787900"/>
              <a:gd name="connsiteY4" fmla="*/ 3009900 h 3009900"/>
              <a:gd name="connsiteX5" fmla="*/ 0 w 4787900"/>
              <a:gd name="connsiteY5" fmla="*/ 0 h 3009900"/>
              <a:gd name="connsiteX0" fmla="*/ 0 w 7039394"/>
              <a:gd name="connsiteY0" fmla="*/ 0 h 4614413"/>
              <a:gd name="connsiteX1" fmla="*/ 4286240 w 7039394"/>
              <a:gd name="connsiteY1" fmla="*/ 0 h 4614413"/>
              <a:gd name="connsiteX2" fmla="*/ 4787900 w 7039394"/>
              <a:gd name="connsiteY2" fmla="*/ 501660 h 4614413"/>
              <a:gd name="connsiteX3" fmla="*/ 7039394 w 7039394"/>
              <a:gd name="connsiteY3" fmla="*/ 4614413 h 4614413"/>
              <a:gd name="connsiteX4" fmla="*/ 0 w 7039394"/>
              <a:gd name="connsiteY4" fmla="*/ 3009900 h 4614413"/>
              <a:gd name="connsiteX5" fmla="*/ 0 w 7039394"/>
              <a:gd name="connsiteY5" fmla="*/ 0 h 4614413"/>
              <a:gd name="connsiteX0" fmla="*/ 2113472 w 9152866"/>
              <a:gd name="connsiteY0" fmla="*/ 0 h 4614413"/>
              <a:gd name="connsiteX1" fmla="*/ 6399712 w 9152866"/>
              <a:gd name="connsiteY1" fmla="*/ 0 h 4614413"/>
              <a:gd name="connsiteX2" fmla="*/ 6901372 w 9152866"/>
              <a:gd name="connsiteY2" fmla="*/ 501660 h 4614413"/>
              <a:gd name="connsiteX3" fmla="*/ 9152866 w 9152866"/>
              <a:gd name="connsiteY3" fmla="*/ 4614413 h 4614413"/>
              <a:gd name="connsiteX4" fmla="*/ 0 w 9152866"/>
              <a:gd name="connsiteY4" fmla="*/ 1741817 h 4614413"/>
              <a:gd name="connsiteX5" fmla="*/ 2113472 w 9152866"/>
              <a:gd name="connsiteY5" fmla="*/ 0 h 4614413"/>
              <a:gd name="connsiteX0" fmla="*/ 0 w 9894738"/>
              <a:gd name="connsiteY0" fmla="*/ 0 h 5270021"/>
              <a:gd name="connsiteX1" fmla="*/ 7141584 w 9894738"/>
              <a:gd name="connsiteY1" fmla="*/ 655608 h 5270021"/>
              <a:gd name="connsiteX2" fmla="*/ 7643244 w 9894738"/>
              <a:gd name="connsiteY2" fmla="*/ 1157268 h 5270021"/>
              <a:gd name="connsiteX3" fmla="*/ 9894738 w 9894738"/>
              <a:gd name="connsiteY3" fmla="*/ 5270021 h 5270021"/>
              <a:gd name="connsiteX4" fmla="*/ 741872 w 9894738"/>
              <a:gd name="connsiteY4" fmla="*/ 2397425 h 5270021"/>
              <a:gd name="connsiteX5" fmla="*/ 0 w 9894738"/>
              <a:gd name="connsiteY5" fmla="*/ 0 h 5270021"/>
              <a:gd name="connsiteX0" fmla="*/ 0 w 9894738"/>
              <a:gd name="connsiteY0" fmla="*/ 8626 h 5278647"/>
              <a:gd name="connsiteX1" fmla="*/ 9876158 w 9894738"/>
              <a:gd name="connsiteY1" fmla="*/ 0 h 5278647"/>
              <a:gd name="connsiteX2" fmla="*/ 7643244 w 9894738"/>
              <a:gd name="connsiteY2" fmla="*/ 1165894 h 5278647"/>
              <a:gd name="connsiteX3" fmla="*/ 9894738 w 9894738"/>
              <a:gd name="connsiteY3" fmla="*/ 5278647 h 5278647"/>
              <a:gd name="connsiteX4" fmla="*/ 741872 w 9894738"/>
              <a:gd name="connsiteY4" fmla="*/ 2406051 h 5278647"/>
              <a:gd name="connsiteX5" fmla="*/ 0 w 9894738"/>
              <a:gd name="connsiteY5" fmla="*/ 8626 h 5278647"/>
              <a:gd name="connsiteX0" fmla="*/ 0 w 9894738"/>
              <a:gd name="connsiteY0" fmla="*/ 8626 h 5278647"/>
              <a:gd name="connsiteX1" fmla="*/ 9876158 w 9894738"/>
              <a:gd name="connsiteY1" fmla="*/ 0 h 5278647"/>
              <a:gd name="connsiteX2" fmla="*/ 9886112 w 9894738"/>
              <a:gd name="connsiteY2" fmla="*/ 2313207 h 5278647"/>
              <a:gd name="connsiteX3" fmla="*/ 9894738 w 9894738"/>
              <a:gd name="connsiteY3" fmla="*/ 5278647 h 5278647"/>
              <a:gd name="connsiteX4" fmla="*/ 741872 w 9894738"/>
              <a:gd name="connsiteY4" fmla="*/ 2406051 h 5278647"/>
              <a:gd name="connsiteX5" fmla="*/ 0 w 9894738"/>
              <a:gd name="connsiteY5" fmla="*/ 8626 h 5278647"/>
              <a:gd name="connsiteX0" fmla="*/ 0 w 9894738"/>
              <a:gd name="connsiteY0" fmla="*/ 8626 h 5278647"/>
              <a:gd name="connsiteX1" fmla="*/ 9876158 w 9894738"/>
              <a:gd name="connsiteY1" fmla="*/ 0 h 5278647"/>
              <a:gd name="connsiteX2" fmla="*/ 9886112 w 9894738"/>
              <a:gd name="connsiteY2" fmla="*/ 2313207 h 5278647"/>
              <a:gd name="connsiteX3" fmla="*/ 9894738 w 9894738"/>
              <a:gd name="connsiteY3" fmla="*/ 5278647 h 5278647"/>
              <a:gd name="connsiteX4" fmla="*/ 741872 w 9894738"/>
              <a:gd name="connsiteY4" fmla="*/ 2406051 h 5278647"/>
              <a:gd name="connsiteX5" fmla="*/ 94848 w 9894738"/>
              <a:gd name="connsiteY5" fmla="*/ 417461 h 5278647"/>
              <a:gd name="connsiteX6" fmla="*/ 0 w 9894738"/>
              <a:gd name="connsiteY6" fmla="*/ 8626 h 5278647"/>
              <a:gd name="connsiteX0" fmla="*/ 0 w 9894738"/>
              <a:gd name="connsiteY0" fmla="*/ 8626 h 5278647"/>
              <a:gd name="connsiteX1" fmla="*/ 9876158 w 9894738"/>
              <a:gd name="connsiteY1" fmla="*/ 0 h 5278647"/>
              <a:gd name="connsiteX2" fmla="*/ 9886112 w 9894738"/>
              <a:gd name="connsiteY2" fmla="*/ 2313207 h 5278647"/>
              <a:gd name="connsiteX3" fmla="*/ 9894738 w 9894738"/>
              <a:gd name="connsiteY3" fmla="*/ 5278647 h 5278647"/>
              <a:gd name="connsiteX4" fmla="*/ 9224100 w 9894738"/>
              <a:gd name="connsiteY4" fmla="*/ 5063203 h 5278647"/>
              <a:gd name="connsiteX5" fmla="*/ 741872 w 9894738"/>
              <a:gd name="connsiteY5" fmla="*/ 2406051 h 5278647"/>
              <a:gd name="connsiteX6" fmla="*/ 94848 w 9894738"/>
              <a:gd name="connsiteY6" fmla="*/ 417461 h 5278647"/>
              <a:gd name="connsiteX7" fmla="*/ 0 w 9894738"/>
              <a:gd name="connsiteY7" fmla="*/ 8626 h 5278647"/>
              <a:gd name="connsiteX0" fmla="*/ 0 w 10091694"/>
              <a:gd name="connsiteY0" fmla="*/ 8626 h 5063203"/>
              <a:gd name="connsiteX1" fmla="*/ 9876158 w 10091694"/>
              <a:gd name="connsiteY1" fmla="*/ 0 h 5063203"/>
              <a:gd name="connsiteX2" fmla="*/ 9886112 w 10091694"/>
              <a:gd name="connsiteY2" fmla="*/ 2313207 h 5063203"/>
              <a:gd name="connsiteX3" fmla="*/ 9224100 w 10091694"/>
              <a:gd name="connsiteY3" fmla="*/ 5063203 h 5063203"/>
              <a:gd name="connsiteX4" fmla="*/ 741872 w 10091694"/>
              <a:gd name="connsiteY4" fmla="*/ 2406051 h 5063203"/>
              <a:gd name="connsiteX5" fmla="*/ 94848 w 10091694"/>
              <a:gd name="connsiteY5" fmla="*/ 417461 h 5063203"/>
              <a:gd name="connsiteX6" fmla="*/ 0 w 10091694"/>
              <a:gd name="connsiteY6" fmla="*/ 8626 h 5063203"/>
              <a:gd name="connsiteX0" fmla="*/ 0 w 10091694"/>
              <a:gd name="connsiteY0" fmla="*/ 0 h 5054577"/>
              <a:gd name="connsiteX1" fmla="*/ 9227229 w 10091694"/>
              <a:gd name="connsiteY1" fmla="*/ 419077 h 5054577"/>
              <a:gd name="connsiteX2" fmla="*/ 9886112 w 10091694"/>
              <a:gd name="connsiteY2" fmla="*/ 2304581 h 5054577"/>
              <a:gd name="connsiteX3" fmla="*/ 9224100 w 10091694"/>
              <a:gd name="connsiteY3" fmla="*/ 5054577 h 5054577"/>
              <a:gd name="connsiteX4" fmla="*/ 741872 w 10091694"/>
              <a:gd name="connsiteY4" fmla="*/ 2397425 h 5054577"/>
              <a:gd name="connsiteX5" fmla="*/ 94848 w 10091694"/>
              <a:gd name="connsiteY5" fmla="*/ 408835 h 5054577"/>
              <a:gd name="connsiteX6" fmla="*/ 0 w 10091694"/>
              <a:gd name="connsiteY6" fmla="*/ 0 h 5054577"/>
              <a:gd name="connsiteX0" fmla="*/ 0 w 9227229"/>
              <a:gd name="connsiteY0" fmla="*/ 0 h 5054577"/>
              <a:gd name="connsiteX1" fmla="*/ 9227229 w 9227229"/>
              <a:gd name="connsiteY1" fmla="*/ 419077 h 5054577"/>
              <a:gd name="connsiteX2" fmla="*/ 9224100 w 9227229"/>
              <a:gd name="connsiteY2" fmla="*/ 5054577 h 5054577"/>
              <a:gd name="connsiteX3" fmla="*/ 741872 w 9227229"/>
              <a:gd name="connsiteY3" fmla="*/ 2397425 h 5054577"/>
              <a:gd name="connsiteX4" fmla="*/ 94848 w 9227229"/>
              <a:gd name="connsiteY4" fmla="*/ 408835 h 5054577"/>
              <a:gd name="connsiteX5" fmla="*/ 0 w 9227229"/>
              <a:gd name="connsiteY5" fmla="*/ 0 h 5054577"/>
              <a:gd name="connsiteX0" fmla="*/ 0 w 9132381"/>
              <a:gd name="connsiteY0" fmla="*/ 0 h 4645742"/>
              <a:gd name="connsiteX1" fmla="*/ 9132381 w 9132381"/>
              <a:gd name="connsiteY1" fmla="*/ 10242 h 4645742"/>
              <a:gd name="connsiteX2" fmla="*/ 9129252 w 9132381"/>
              <a:gd name="connsiteY2" fmla="*/ 4645742 h 4645742"/>
              <a:gd name="connsiteX3" fmla="*/ 647024 w 9132381"/>
              <a:gd name="connsiteY3" fmla="*/ 1988590 h 4645742"/>
              <a:gd name="connsiteX4" fmla="*/ 0 w 9132381"/>
              <a:gd name="connsiteY4" fmla="*/ 0 h 464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381" h="4645742">
                <a:moveTo>
                  <a:pt x="0" y="0"/>
                </a:moveTo>
                <a:lnTo>
                  <a:pt x="9132381" y="10242"/>
                </a:lnTo>
                <a:lnTo>
                  <a:pt x="9129252" y="4645742"/>
                </a:lnTo>
                <a:lnTo>
                  <a:pt x="647024" y="1988590"/>
                </a:lnTo>
                <a:lnTo>
                  <a:pt x="0" y="0"/>
                </a:lnTo>
                <a:close/>
              </a:path>
            </a:pathLst>
          </a:custGeom>
          <a:solidFill>
            <a:srgbClr val="E1E5EA">
              <a:alpha val="9804"/>
            </a:srgb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rgbClr val="545454"/>
                </a:solidFill>
              </a:defRPr>
            </a:lvl1pPr>
          </a:lstStyle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60628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55">
          <p15:clr>
            <a:srgbClr val="FBAE40"/>
          </p15:clr>
        </p15:guide>
        <p15:guide id="2" pos="302">
          <p15:clr>
            <a:srgbClr val="FBAE40"/>
          </p15:clr>
        </p15:guide>
        <p15:guide id="3" orient="horz" pos="346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pos="665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91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Dark">
    <p:bg>
      <p:bgPr>
        <a:solidFill>
          <a:srgbClr val="015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4C19-CBE9-374A-B18E-841555DE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120" y="1923442"/>
            <a:ext cx="7192753" cy="3305758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rgbClr val="E1E5E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D1A815-0D87-754E-B4CF-9C7CD2796D65}"/>
              </a:ext>
            </a:extLst>
          </p:cNvPr>
          <p:cNvSpPr/>
          <p:nvPr userDrawn="1"/>
        </p:nvSpPr>
        <p:spPr>
          <a:xfrm>
            <a:off x="1487489" y="5589240"/>
            <a:ext cx="57494" cy="393744"/>
          </a:xfrm>
          <a:prstGeom prst="rect">
            <a:avLst/>
          </a:prstGeom>
          <a:solidFill>
            <a:srgbClr val="C4C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483EE20C-AAAD-0E46-8D16-931DCEBEB9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6988" y="5578894"/>
            <a:ext cx="4981012" cy="4127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0F4F8"/>
                </a:solidFill>
              </a:defRPr>
            </a:lvl1pPr>
          </a:lstStyle>
          <a:p>
            <a:pPr lvl="0"/>
            <a:r>
              <a:rPr lang="en-GB" dirty="0"/>
              <a:t>Add Division/Unit/… and change label in front</a:t>
            </a:r>
            <a:endParaRPr lang="en-BE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ED0381FC-A6F2-6941-BE1B-0BAB619E2B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5938" y="5582045"/>
            <a:ext cx="781050" cy="4127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E1E5EA"/>
                </a:solidFill>
              </a:defRPr>
            </a:lvl1pPr>
          </a:lstStyle>
          <a:p>
            <a:pPr lvl="0"/>
            <a:r>
              <a:rPr lang="en-BE" dirty="0"/>
              <a:t>LABEL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979B6F6-617E-8547-A144-C62BF97DA4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26440" y="0"/>
            <a:ext cx="8465560" cy="4306523"/>
          </a:xfrm>
          <a:custGeom>
            <a:avLst/>
            <a:gdLst>
              <a:gd name="connsiteX0" fmla="*/ 0 w 4787900"/>
              <a:gd name="connsiteY0" fmla="*/ 0 h 3009900"/>
              <a:gd name="connsiteX1" fmla="*/ 4286240 w 4787900"/>
              <a:gd name="connsiteY1" fmla="*/ 0 h 3009900"/>
              <a:gd name="connsiteX2" fmla="*/ 4787900 w 4787900"/>
              <a:gd name="connsiteY2" fmla="*/ 501660 h 3009900"/>
              <a:gd name="connsiteX3" fmla="*/ 4787900 w 4787900"/>
              <a:gd name="connsiteY3" fmla="*/ 3009900 h 3009900"/>
              <a:gd name="connsiteX4" fmla="*/ 0 w 4787900"/>
              <a:gd name="connsiteY4" fmla="*/ 3009900 h 3009900"/>
              <a:gd name="connsiteX5" fmla="*/ 0 w 4787900"/>
              <a:gd name="connsiteY5" fmla="*/ 0 h 3009900"/>
              <a:gd name="connsiteX0" fmla="*/ 0 w 7039394"/>
              <a:gd name="connsiteY0" fmla="*/ 0 h 4614413"/>
              <a:gd name="connsiteX1" fmla="*/ 4286240 w 7039394"/>
              <a:gd name="connsiteY1" fmla="*/ 0 h 4614413"/>
              <a:gd name="connsiteX2" fmla="*/ 4787900 w 7039394"/>
              <a:gd name="connsiteY2" fmla="*/ 501660 h 4614413"/>
              <a:gd name="connsiteX3" fmla="*/ 7039394 w 7039394"/>
              <a:gd name="connsiteY3" fmla="*/ 4614413 h 4614413"/>
              <a:gd name="connsiteX4" fmla="*/ 0 w 7039394"/>
              <a:gd name="connsiteY4" fmla="*/ 3009900 h 4614413"/>
              <a:gd name="connsiteX5" fmla="*/ 0 w 7039394"/>
              <a:gd name="connsiteY5" fmla="*/ 0 h 4614413"/>
              <a:gd name="connsiteX0" fmla="*/ 2113472 w 9152866"/>
              <a:gd name="connsiteY0" fmla="*/ 0 h 4614413"/>
              <a:gd name="connsiteX1" fmla="*/ 6399712 w 9152866"/>
              <a:gd name="connsiteY1" fmla="*/ 0 h 4614413"/>
              <a:gd name="connsiteX2" fmla="*/ 6901372 w 9152866"/>
              <a:gd name="connsiteY2" fmla="*/ 501660 h 4614413"/>
              <a:gd name="connsiteX3" fmla="*/ 9152866 w 9152866"/>
              <a:gd name="connsiteY3" fmla="*/ 4614413 h 4614413"/>
              <a:gd name="connsiteX4" fmla="*/ 0 w 9152866"/>
              <a:gd name="connsiteY4" fmla="*/ 1741817 h 4614413"/>
              <a:gd name="connsiteX5" fmla="*/ 2113472 w 9152866"/>
              <a:gd name="connsiteY5" fmla="*/ 0 h 4614413"/>
              <a:gd name="connsiteX0" fmla="*/ 0 w 9894738"/>
              <a:gd name="connsiteY0" fmla="*/ 0 h 5270021"/>
              <a:gd name="connsiteX1" fmla="*/ 7141584 w 9894738"/>
              <a:gd name="connsiteY1" fmla="*/ 655608 h 5270021"/>
              <a:gd name="connsiteX2" fmla="*/ 7643244 w 9894738"/>
              <a:gd name="connsiteY2" fmla="*/ 1157268 h 5270021"/>
              <a:gd name="connsiteX3" fmla="*/ 9894738 w 9894738"/>
              <a:gd name="connsiteY3" fmla="*/ 5270021 h 5270021"/>
              <a:gd name="connsiteX4" fmla="*/ 741872 w 9894738"/>
              <a:gd name="connsiteY4" fmla="*/ 2397425 h 5270021"/>
              <a:gd name="connsiteX5" fmla="*/ 0 w 9894738"/>
              <a:gd name="connsiteY5" fmla="*/ 0 h 5270021"/>
              <a:gd name="connsiteX0" fmla="*/ 0 w 9894738"/>
              <a:gd name="connsiteY0" fmla="*/ 8626 h 5278647"/>
              <a:gd name="connsiteX1" fmla="*/ 9876158 w 9894738"/>
              <a:gd name="connsiteY1" fmla="*/ 0 h 5278647"/>
              <a:gd name="connsiteX2" fmla="*/ 7643244 w 9894738"/>
              <a:gd name="connsiteY2" fmla="*/ 1165894 h 5278647"/>
              <a:gd name="connsiteX3" fmla="*/ 9894738 w 9894738"/>
              <a:gd name="connsiteY3" fmla="*/ 5278647 h 5278647"/>
              <a:gd name="connsiteX4" fmla="*/ 741872 w 9894738"/>
              <a:gd name="connsiteY4" fmla="*/ 2406051 h 5278647"/>
              <a:gd name="connsiteX5" fmla="*/ 0 w 9894738"/>
              <a:gd name="connsiteY5" fmla="*/ 8626 h 5278647"/>
              <a:gd name="connsiteX0" fmla="*/ 0 w 9894738"/>
              <a:gd name="connsiteY0" fmla="*/ 8626 h 5278647"/>
              <a:gd name="connsiteX1" fmla="*/ 9876158 w 9894738"/>
              <a:gd name="connsiteY1" fmla="*/ 0 h 5278647"/>
              <a:gd name="connsiteX2" fmla="*/ 9886112 w 9894738"/>
              <a:gd name="connsiteY2" fmla="*/ 2313207 h 5278647"/>
              <a:gd name="connsiteX3" fmla="*/ 9894738 w 9894738"/>
              <a:gd name="connsiteY3" fmla="*/ 5278647 h 5278647"/>
              <a:gd name="connsiteX4" fmla="*/ 741872 w 9894738"/>
              <a:gd name="connsiteY4" fmla="*/ 2406051 h 5278647"/>
              <a:gd name="connsiteX5" fmla="*/ 0 w 9894738"/>
              <a:gd name="connsiteY5" fmla="*/ 8626 h 5278647"/>
              <a:gd name="connsiteX0" fmla="*/ 0 w 9894738"/>
              <a:gd name="connsiteY0" fmla="*/ 8626 h 5278647"/>
              <a:gd name="connsiteX1" fmla="*/ 9876158 w 9894738"/>
              <a:gd name="connsiteY1" fmla="*/ 0 h 5278647"/>
              <a:gd name="connsiteX2" fmla="*/ 9886112 w 9894738"/>
              <a:gd name="connsiteY2" fmla="*/ 2313207 h 5278647"/>
              <a:gd name="connsiteX3" fmla="*/ 9894738 w 9894738"/>
              <a:gd name="connsiteY3" fmla="*/ 5278647 h 5278647"/>
              <a:gd name="connsiteX4" fmla="*/ 741872 w 9894738"/>
              <a:gd name="connsiteY4" fmla="*/ 2406051 h 5278647"/>
              <a:gd name="connsiteX5" fmla="*/ 94848 w 9894738"/>
              <a:gd name="connsiteY5" fmla="*/ 417461 h 5278647"/>
              <a:gd name="connsiteX6" fmla="*/ 0 w 9894738"/>
              <a:gd name="connsiteY6" fmla="*/ 8626 h 5278647"/>
              <a:gd name="connsiteX0" fmla="*/ 0 w 9894738"/>
              <a:gd name="connsiteY0" fmla="*/ 8626 h 5278647"/>
              <a:gd name="connsiteX1" fmla="*/ 9876158 w 9894738"/>
              <a:gd name="connsiteY1" fmla="*/ 0 h 5278647"/>
              <a:gd name="connsiteX2" fmla="*/ 9886112 w 9894738"/>
              <a:gd name="connsiteY2" fmla="*/ 2313207 h 5278647"/>
              <a:gd name="connsiteX3" fmla="*/ 9894738 w 9894738"/>
              <a:gd name="connsiteY3" fmla="*/ 5278647 h 5278647"/>
              <a:gd name="connsiteX4" fmla="*/ 9224100 w 9894738"/>
              <a:gd name="connsiteY4" fmla="*/ 5063203 h 5278647"/>
              <a:gd name="connsiteX5" fmla="*/ 741872 w 9894738"/>
              <a:gd name="connsiteY5" fmla="*/ 2406051 h 5278647"/>
              <a:gd name="connsiteX6" fmla="*/ 94848 w 9894738"/>
              <a:gd name="connsiteY6" fmla="*/ 417461 h 5278647"/>
              <a:gd name="connsiteX7" fmla="*/ 0 w 9894738"/>
              <a:gd name="connsiteY7" fmla="*/ 8626 h 5278647"/>
              <a:gd name="connsiteX0" fmla="*/ 0 w 10091694"/>
              <a:gd name="connsiteY0" fmla="*/ 8626 h 5063203"/>
              <a:gd name="connsiteX1" fmla="*/ 9876158 w 10091694"/>
              <a:gd name="connsiteY1" fmla="*/ 0 h 5063203"/>
              <a:gd name="connsiteX2" fmla="*/ 9886112 w 10091694"/>
              <a:gd name="connsiteY2" fmla="*/ 2313207 h 5063203"/>
              <a:gd name="connsiteX3" fmla="*/ 9224100 w 10091694"/>
              <a:gd name="connsiteY3" fmla="*/ 5063203 h 5063203"/>
              <a:gd name="connsiteX4" fmla="*/ 741872 w 10091694"/>
              <a:gd name="connsiteY4" fmla="*/ 2406051 h 5063203"/>
              <a:gd name="connsiteX5" fmla="*/ 94848 w 10091694"/>
              <a:gd name="connsiteY5" fmla="*/ 417461 h 5063203"/>
              <a:gd name="connsiteX6" fmla="*/ 0 w 10091694"/>
              <a:gd name="connsiteY6" fmla="*/ 8626 h 5063203"/>
              <a:gd name="connsiteX0" fmla="*/ 0 w 10091694"/>
              <a:gd name="connsiteY0" fmla="*/ 0 h 5054577"/>
              <a:gd name="connsiteX1" fmla="*/ 9227229 w 10091694"/>
              <a:gd name="connsiteY1" fmla="*/ 419077 h 5054577"/>
              <a:gd name="connsiteX2" fmla="*/ 9886112 w 10091694"/>
              <a:gd name="connsiteY2" fmla="*/ 2304581 h 5054577"/>
              <a:gd name="connsiteX3" fmla="*/ 9224100 w 10091694"/>
              <a:gd name="connsiteY3" fmla="*/ 5054577 h 5054577"/>
              <a:gd name="connsiteX4" fmla="*/ 741872 w 10091694"/>
              <a:gd name="connsiteY4" fmla="*/ 2397425 h 5054577"/>
              <a:gd name="connsiteX5" fmla="*/ 94848 w 10091694"/>
              <a:gd name="connsiteY5" fmla="*/ 408835 h 5054577"/>
              <a:gd name="connsiteX6" fmla="*/ 0 w 10091694"/>
              <a:gd name="connsiteY6" fmla="*/ 0 h 5054577"/>
              <a:gd name="connsiteX0" fmla="*/ 0 w 9227229"/>
              <a:gd name="connsiteY0" fmla="*/ 0 h 5054577"/>
              <a:gd name="connsiteX1" fmla="*/ 9227229 w 9227229"/>
              <a:gd name="connsiteY1" fmla="*/ 419077 h 5054577"/>
              <a:gd name="connsiteX2" fmla="*/ 9224100 w 9227229"/>
              <a:gd name="connsiteY2" fmla="*/ 5054577 h 5054577"/>
              <a:gd name="connsiteX3" fmla="*/ 741872 w 9227229"/>
              <a:gd name="connsiteY3" fmla="*/ 2397425 h 5054577"/>
              <a:gd name="connsiteX4" fmla="*/ 94848 w 9227229"/>
              <a:gd name="connsiteY4" fmla="*/ 408835 h 5054577"/>
              <a:gd name="connsiteX5" fmla="*/ 0 w 9227229"/>
              <a:gd name="connsiteY5" fmla="*/ 0 h 5054577"/>
              <a:gd name="connsiteX0" fmla="*/ 0 w 9132381"/>
              <a:gd name="connsiteY0" fmla="*/ 0 h 4645742"/>
              <a:gd name="connsiteX1" fmla="*/ 9132381 w 9132381"/>
              <a:gd name="connsiteY1" fmla="*/ 10242 h 4645742"/>
              <a:gd name="connsiteX2" fmla="*/ 9129252 w 9132381"/>
              <a:gd name="connsiteY2" fmla="*/ 4645742 h 4645742"/>
              <a:gd name="connsiteX3" fmla="*/ 647024 w 9132381"/>
              <a:gd name="connsiteY3" fmla="*/ 1988590 h 4645742"/>
              <a:gd name="connsiteX4" fmla="*/ 0 w 9132381"/>
              <a:gd name="connsiteY4" fmla="*/ 0 h 464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381" h="4645742">
                <a:moveTo>
                  <a:pt x="0" y="0"/>
                </a:moveTo>
                <a:lnTo>
                  <a:pt x="9132381" y="10242"/>
                </a:lnTo>
                <a:lnTo>
                  <a:pt x="9129252" y="4645742"/>
                </a:lnTo>
                <a:lnTo>
                  <a:pt x="647024" y="1988590"/>
                </a:lnTo>
                <a:lnTo>
                  <a:pt x="0" y="0"/>
                </a:lnTo>
                <a:close/>
              </a:path>
            </a:pathLst>
          </a:custGeom>
          <a:solidFill>
            <a:srgbClr val="E1E5EA">
              <a:alpha val="10196"/>
            </a:srgb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rgbClr val="545454"/>
                </a:solidFill>
              </a:defRPr>
            </a:lvl1pPr>
          </a:lstStyle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87294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55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346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pos="665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91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5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87768-FD67-8849-9497-B615192C46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5938" y="2969841"/>
            <a:ext cx="677242" cy="813217"/>
          </a:xfrm>
        </p:spPr>
        <p:txBody>
          <a:bodyPr/>
          <a:lstStyle>
            <a:lvl1pPr marL="0" indent="0">
              <a:buNone/>
              <a:defRPr sz="2400">
                <a:solidFill>
                  <a:srgbClr val="C4CCD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01.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7540FA-DACD-CE4A-ACC0-6B27872E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2668005"/>
            <a:ext cx="9024318" cy="1325563"/>
          </a:xfrm>
        </p:spPr>
        <p:txBody>
          <a:bodyPr/>
          <a:lstStyle>
            <a:lvl1pPr>
              <a:defRPr>
                <a:solidFill>
                  <a:srgbClr val="E1E5E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9237EC-B723-E145-9FEB-3C6B83BB1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E1E5EA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E1E5EA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80797ED-47D5-2A4E-B24E-5FCCC52FD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E1E5EA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E1E5EA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E1E5EA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E1E5EA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E1E5EA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E1E5EA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E1E5EA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14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rgbClr val="015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87768-FD67-8849-9497-B615192C46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5938" y="2969841"/>
            <a:ext cx="677242" cy="813217"/>
          </a:xfrm>
        </p:spPr>
        <p:txBody>
          <a:bodyPr/>
          <a:lstStyle>
            <a:lvl1pPr marL="0" indent="0">
              <a:buNone/>
              <a:defRPr sz="2400">
                <a:solidFill>
                  <a:srgbClr val="C4CCD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01.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7540FA-DACD-CE4A-ACC0-6B27872E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2668005"/>
            <a:ext cx="9024318" cy="1325563"/>
          </a:xfrm>
        </p:spPr>
        <p:txBody>
          <a:bodyPr/>
          <a:lstStyle>
            <a:lvl1pPr>
              <a:defRPr>
                <a:solidFill>
                  <a:srgbClr val="E1E5E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9237EC-B723-E145-9FEB-3C6B83BB1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E1E5EA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E1E5EA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80797ED-47D5-2A4E-B24E-5FCCC52FD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E1E5EA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E1E5EA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E1E5EA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E1E5EA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E1E5EA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E1E5EA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E1E5EA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0129D7C-5F05-A749-8516-B484A8F830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26440" y="0"/>
            <a:ext cx="8465560" cy="4306523"/>
          </a:xfrm>
          <a:custGeom>
            <a:avLst/>
            <a:gdLst>
              <a:gd name="connsiteX0" fmla="*/ 0 w 4787900"/>
              <a:gd name="connsiteY0" fmla="*/ 0 h 3009900"/>
              <a:gd name="connsiteX1" fmla="*/ 4286240 w 4787900"/>
              <a:gd name="connsiteY1" fmla="*/ 0 h 3009900"/>
              <a:gd name="connsiteX2" fmla="*/ 4787900 w 4787900"/>
              <a:gd name="connsiteY2" fmla="*/ 501660 h 3009900"/>
              <a:gd name="connsiteX3" fmla="*/ 4787900 w 4787900"/>
              <a:gd name="connsiteY3" fmla="*/ 3009900 h 3009900"/>
              <a:gd name="connsiteX4" fmla="*/ 0 w 4787900"/>
              <a:gd name="connsiteY4" fmla="*/ 3009900 h 3009900"/>
              <a:gd name="connsiteX5" fmla="*/ 0 w 4787900"/>
              <a:gd name="connsiteY5" fmla="*/ 0 h 3009900"/>
              <a:gd name="connsiteX0" fmla="*/ 0 w 7039394"/>
              <a:gd name="connsiteY0" fmla="*/ 0 h 4614413"/>
              <a:gd name="connsiteX1" fmla="*/ 4286240 w 7039394"/>
              <a:gd name="connsiteY1" fmla="*/ 0 h 4614413"/>
              <a:gd name="connsiteX2" fmla="*/ 4787900 w 7039394"/>
              <a:gd name="connsiteY2" fmla="*/ 501660 h 4614413"/>
              <a:gd name="connsiteX3" fmla="*/ 7039394 w 7039394"/>
              <a:gd name="connsiteY3" fmla="*/ 4614413 h 4614413"/>
              <a:gd name="connsiteX4" fmla="*/ 0 w 7039394"/>
              <a:gd name="connsiteY4" fmla="*/ 3009900 h 4614413"/>
              <a:gd name="connsiteX5" fmla="*/ 0 w 7039394"/>
              <a:gd name="connsiteY5" fmla="*/ 0 h 4614413"/>
              <a:gd name="connsiteX0" fmla="*/ 2113472 w 9152866"/>
              <a:gd name="connsiteY0" fmla="*/ 0 h 4614413"/>
              <a:gd name="connsiteX1" fmla="*/ 6399712 w 9152866"/>
              <a:gd name="connsiteY1" fmla="*/ 0 h 4614413"/>
              <a:gd name="connsiteX2" fmla="*/ 6901372 w 9152866"/>
              <a:gd name="connsiteY2" fmla="*/ 501660 h 4614413"/>
              <a:gd name="connsiteX3" fmla="*/ 9152866 w 9152866"/>
              <a:gd name="connsiteY3" fmla="*/ 4614413 h 4614413"/>
              <a:gd name="connsiteX4" fmla="*/ 0 w 9152866"/>
              <a:gd name="connsiteY4" fmla="*/ 1741817 h 4614413"/>
              <a:gd name="connsiteX5" fmla="*/ 2113472 w 9152866"/>
              <a:gd name="connsiteY5" fmla="*/ 0 h 4614413"/>
              <a:gd name="connsiteX0" fmla="*/ 0 w 9894738"/>
              <a:gd name="connsiteY0" fmla="*/ 0 h 5270021"/>
              <a:gd name="connsiteX1" fmla="*/ 7141584 w 9894738"/>
              <a:gd name="connsiteY1" fmla="*/ 655608 h 5270021"/>
              <a:gd name="connsiteX2" fmla="*/ 7643244 w 9894738"/>
              <a:gd name="connsiteY2" fmla="*/ 1157268 h 5270021"/>
              <a:gd name="connsiteX3" fmla="*/ 9894738 w 9894738"/>
              <a:gd name="connsiteY3" fmla="*/ 5270021 h 5270021"/>
              <a:gd name="connsiteX4" fmla="*/ 741872 w 9894738"/>
              <a:gd name="connsiteY4" fmla="*/ 2397425 h 5270021"/>
              <a:gd name="connsiteX5" fmla="*/ 0 w 9894738"/>
              <a:gd name="connsiteY5" fmla="*/ 0 h 5270021"/>
              <a:gd name="connsiteX0" fmla="*/ 0 w 9894738"/>
              <a:gd name="connsiteY0" fmla="*/ 8626 h 5278647"/>
              <a:gd name="connsiteX1" fmla="*/ 9876158 w 9894738"/>
              <a:gd name="connsiteY1" fmla="*/ 0 h 5278647"/>
              <a:gd name="connsiteX2" fmla="*/ 7643244 w 9894738"/>
              <a:gd name="connsiteY2" fmla="*/ 1165894 h 5278647"/>
              <a:gd name="connsiteX3" fmla="*/ 9894738 w 9894738"/>
              <a:gd name="connsiteY3" fmla="*/ 5278647 h 5278647"/>
              <a:gd name="connsiteX4" fmla="*/ 741872 w 9894738"/>
              <a:gd name="connsiteY4" fmla="*/ 2406051 h 5278647"/>
              <a:gd name="connsiteX5" fmla="*/ 0 w 9894738"/>
              <a:gd name="connsiteY5" fmla="*/ 8626 h 5278647"/>
              <a:gd name="connsiteX0" fmla="*/ 0 w 9894738"/>
              <a:gd name="connsiteY0" fmla="*/ 8626 h 5278647"/>
              <a:gd name="connsiteX1" fmla="*/ 9876158 w 9894738"/>
              <a:gd name="connsiteY1" fmla="*/ 0 h 5278647"/>
              <a:gd name="connsiteX2" fmla="*/ 9886112 w 9894738"/>
              <a:gd name="connsiteY2" fmla="*/ 2313207 h 5278647"/>
              <a:gd name="connsiteX3" fmla="*/ 9894738 w 9894738"/>
              <a:gd name="connsiteY3" fmla="*/ 5278647 h 5278647"/>
              <a:gd name="connsiteX4" fmla="*/ 741872 w 9894738"/>
              <a:gd name="connsiteY4" fmla="*/ 2406051 h 5278647"/>
              <a:gd name="connsiteX5" fmla="*/ 0 w 9894738"/>
              <a:gd name="connsiteY5" fmla="*/ 8626 h 5278647"/>
              <a:gd name="connsiteX0" fmla="*/ 0 w 9894738"/>
              <a:gd name="connsiteY0" fmla="*/ 8626 h 5278647"/>
              <a:gd name="connsiteX1" fmla="*/ 9876158 w 9894738"/>
              <a:gd name="connsiteY1" fmla="*/ 0 h 5278647"/>
              <a:gd name="connsiteX2" fmla="*/ 9886112 w 9894738"/>
              <a:gd name="connsiteY2" fmla="*/ 2313207 h 5278647"/>
              <a:gd name="connsiteX3" fmla="*/ 9894738 w 9894738"/>
              <a:gd name="connsiteY3" fmla="*/ 5278647 h 5278647"/>
              <a:gd name="connsiteX4" fmla="*/ 741872 w 9894738"/>
              <a:gd name="connsiteY4" fmla="*/ 2406051 h 5278647"/>
              <a:gd name="connsiteX5" fmla="*/ 94848 w 9894738"/>
              <a:gd name="connsiteY5" fmla="*/ 417461 h 5278647"/>
              <a:gd name="connsiteX6" fmla="*/ 0 w 9894738"/>
              <a:gd name="connsiteY6" fmla="*/ 8626 h 5278647"/>
              <a:gd name="connsiteX0" fmla="*/ 0 w 9894738"/>
              <a:gd name="connsiteY0" fmla="*/ 8626 h 5278647"/>
              <a:gd name="connsiteX1" fmla="*/ 9876158 w 9894738"/>
              <a:gd name="connsiteY1" fmla="*/ 0 h 5278647"/>
              <a:gd name="connsiteX2" fmla="*/ 9886112 w 9894738"/>
              <a:gd name="connsiteY2" fmla="*/ 2313207 h 5278647"/>
              <a:gd name="connsiteX3" fmla="*/ 9894738 w 9894738"/>
              <a:gd name="connsiteY3" fmla="*/ 5278647 h 5278647"/>
              <a:gd name="connsiteX4" fmla="*/ 9224100 w 9894738"/>
              <a:gd name="connsiteY4" fmla="*/ 5063203 h 5278647"/>
              <a:gd name="connsiteX5" fmla="*/ 741872 w 9894738"/>
              <a:gd name="connsiteY5" fmla="*/ 2406051 h 5278647"/>
              <a:gd name="connsiteX6" fmla="*/ 94848 w 9894738"/>
              <a:gd name="connsiteY6" fmla="*/ 417461 h 5278647"/>
              <a:gd name="connsiteX7" fmla="*/ 0 w 9894738"/>
              <a:gd name="connsiteY7" fmla="*/ 8626 h 5278647"/>
              <a:gd name="connsiteX0" fmla="*/ 0 w 10091694"/>
              <a:gd name="connsiteY0" fmla="*/ 8626 h 5063203"/>
              <a:gd name="connsiteX1" fmla="*/ 9876158 w 10091694"/>
              <a:gd name="connsiteY1" fmla="*/ 0 h 5063203"/>
              <a:gd name="connsiteX2" fmla="*/ 9886112 w 10091694"/>
              <a:gd name="connsiteY2" fmla="*/ 2313207 h 5063203"/>
              <a:gd name="connsiteX3" fmla="*/ 9224100 w 10091694"/>
              <a:gd name="connsiteY3" fmla="*/ 5063203 h 5063203"/>
              <a:gd name="connsiteX4" fmla="*/ 741872 w 10091694"/>
              <a:gd name="connsiteY4" fmla="*/ 2406051 h 5063203"/>
              <a:gd name="connsiteX5" fmla="*/ 94848 w 10091694"/>
              <a:gd name="connsiteY5" fmla="*/ 417461 h 5063203"/>
              <a:gd name="connsiteX6" fmla="*/ 0 w 10091694"/>
              <a:gd name="connsiteY6" fmla="*/ 8626 h 5063203"/>
              <a:gd name="connsiteX0" fmla="*/ 0 w 10091694"/>
              <a:gd name="connsiteY0" fmla="*/ 0 h 5054577"/>
              <a:gd name="connsiteX1" fmla="*/ 9227229 w 10091694"/>
              <a:gd name="connsiteY1" fmla="*/ 419077 h 5054577"/>
              <a:gd name="connsiteX2" fmla="*/ 9886112 w 10091694"/>
              <a:gd name="connsiteY2" fmla="*/ 2304581 h 5054577"/>
              <a:gd name="connsiteX3" fmla="*/ 9224100 w 10091694"/>
              <a:gd name="connsiteY3" fmla="*/ 5054577 h 5054577"/>
              <a:gd name="connsiteX4" fmla="*/ 741872 w 10091694"/>
              <a:gd name="connsiteY4" fmla="*/ 2397425 h 5054577"/>
              <a:gd name="connsiteX5" fmla="*/ 94848 w 10091694"/>
              <a:gd name="connsiteY5" fmla="*/ 408835 h 5054577"/>
              <a:gd name="connsiteX6" fmla="*/ 0 w 10091694"/>
              <a:gd name="connsiteY6" fmla="*/ 0 h 5054577"/>
              <a:gd name="connsiteX0" fmla="*/ 0 w 9227229"/>
              <a:gd name="connsiteY0" fmla="*/ 0 h 5054577"/>
              <a:gd name="connsiteX1" fmla="*/ 9227229 w 9227229"/>
              <a:gd name="connsiteY1" fmla="*/ 419077 h 5054577"/>
              <a:gd name="connsiteX2" fmla="*/ 9224100 w 9227229"/>
              <a:gd name="connsiteY2" fmla="*/ 5054577 h 5054577"/>
              <a:gd name="connsiteX3" fmla="*/ 741872 w 9227229"/>
              <a:gd name="connsiteY3" fmla="*/ 2397425 h 5054577"/>
              <a:gd name="connsiteX4" fmla="*/ 94848 w 9227229"/>
              <a:gd name="connsiteY4" fmla="*/ 408835 h 5054577"/>
              <a:gd name="connsiteX5" fmla="*/ 0 w 9227229"/>
              <a:gd name="connsiteY5" fmla="*/ 0 h 5054577"/>
              <a:gd name="connsiteX0" fmla="*/ 0 w 9132381"/>
              <a:gd name="connsiteY0" fmla="*/ 0 h 4645742"/>
              <a:gd name="connsiteX1" fmla="*/ 9132381 w 9132381"/>
              <a:gd name="connsiteY1" fmla="*/ 10242 h 4645742"/>
              <a:gd name="connsiteX2" fmla="*/ 9129252 w 9132381"/>
              <a:gd name="connsiteY2" fmla="*/ 4645742 h 4645742"/>
              <a:gd name="connsiteX3" fmla="*/ 647024 w 9132381"/>
              <a:gd name="connsiteY3" fmla="*/ 1988590 h 4645742"/>
              <a:gd name="connsiteX4" fmla="*/ 0 w 9132381"/>
              <a:gd name="connsiteY4" fmla="*/ 0 h 464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381" h="4645742">
                <a:moveTo>
                  <a:pt x="0" y="0"/>
                </a:moveTo>
                <a:lnTo>
                  <a:pt x="9132381" y="10242"/>
                </a:lnTo>
                <a:lnTo>
                  <a:pt x="9129252" y="4645742"/>
                </a:lnTo>
                <a:lnTo>
                  <a:pt x="647024" y="1988590"/>
                </a:lnTo>
                <a:lnTo>
                  <a:pt x="0" y="0"/>
                </a:lnTo>
                <a:close/>
              </a:path>
            </a:pathLst>
          </a:custGeom>
          <a:solidFill>
            <a:srgbClr val="E1E5EA">
              <a:alpha val="10196"/>
            </a:srgb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rgbClr val="545454"/>
                </a:solidFill>
              </a:defRPr>
            </a:lvl1pPr>
          </a:lstStyle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35099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6B05-4B85-5D48-9A5B-15D5D64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A9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C0B6-E809-9541-968A-C17FB030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4CCD6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rgbClr val="C4CCD6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rgbClr val="C4CCD6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rgbClr val="C4CCD6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AFD8ED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231140-1CFD-604E-9043-CF24B588C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96" y="63087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15A3FA-235C-F948-BBCC-D89F48F72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9C1426-0F0D-BC4F-BF6C-4B07893ACD48}" type="datetimeFigureOut">
              <a:rPr lang="en-BE" smtClean="0"/>
              <a:pPr>
                <a:defRPr/>
              </a:pPr>
              <a:t>07/13/2023</a:t>
            </a:fld>
            <a:r>
              <a:rPr lang="en-BE" dirty="0"/>
              <a:t>  |  </a:t>
            </a:r>
            <a:r>
              <a:rPr lang="en-GB" sz="1050" dirty="0"/>
              <a:t>P</a:t>
            </a:r>
            <a:r>
              <a:rPr lang="en-BE" sz="1050" dirty="0"/>
              <a:t>AGE </a:t>
            </a:r>
            <a:fld id="{3C66DE6B-CC4B-F74A-99D4-2DC8DD154D90}" type="slidenum">
              <a:rPr lang="en-BE" sz="1050" smtClean="0"/>
              <a:pPr>
                <a:defRPr/>
              </a:pPr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99724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6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D866-E399-4749-A091-29E354D8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7BB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E3B6-0510-964C-9271-434C25AE8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2438256"/>
            <a:ext cx="5181600" cy="3691082"/>
          </a:xfrm>
        </p:spPr>
        <p:txBody>
          <a:bodyPr/>
          <a:lstStyle>
            <a:lvl5pPr>
              <a:buClr>
                <a:srgbClr val="5FAF4B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9ADC8-A008-C44B-A3C2-64236DA17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9938" y="2438256"/>
            <a:ext cx="5181600" cy="3691082"/>
          </a:xfrm>
        </p:spPr>
        <p:txBody>
          <a:bodyPr/>
          <a:lstStyle>
            <a:lvl5pPr>
              <a:buClr>
                <a:srgbClr val="5FAF4B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E074557-22EE-0646-9DE6-1A844A2479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8696" y="6308725"/>
            <a:ext cx="4114800" cy="365125"/>
          </a:xfrm>
        </p:spPr>
        <p:txBody>
          <a:bodyPr/>
          <a:lstStyle>
            <a:lvl1pPr>
              <a:defRPr>
                <a:solidFill>
                  <a:srgbClr val="327BB8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668F466-E152-7947-B655-E84B190F1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80297" y="6308725"/>
            <a:ext cx="2743200" cy="365125"/>
          </a:xfrm>
        </p:spPr>
        <p:txBody>
          <a:bodyPr/>
          <a:lstStyle>
            <a:lvl1pPr>
              <a:defRPr>
                <a:solidFill>
                  <a:srgbClr val="327BB8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1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D0786-AD54-6A4B-8BA6-F028206B7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3173412"/>
            <a:ext cx="5157787" cy="2955926"/>
          </a:xfrm>
        </p:spPr>
        <p:txBody>
          <a:bodyPr/>
          <a:lstStyle>
            <a:lvl5pPr>
              <a:buClr>
                <a:srgbClr val="5FAF4B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41607-8469-3646-8B93-EA9401D701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5938" y="2438256"/>
            <a:ext cx="5157787" cy="73515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27BB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1697A-3AFB-364E-8BF8-A7DD7A410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8350" y="3173412"/>
            <a:ext cx="5183188" cy="2955926"/>
          </a:xfrm>
        </p:spPr>
        <p:txBody>
          <a:bodyPr/>
          <a:lstStyle>
            <a:lvl5pPr>
              <a:buClr>
                <a:srgbClr val="5FAF4B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30BD1BB-4F76-EA48-8500-4B586D72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112693"/>
            <a:ext cx="10515600" cy="1325563"/>
          </a:xfrm>
        </p:spPr>
        <p:txBody>
          <a:bodyPr/>
          <a:lstStyle>
            <a:lvl1pPr>
              <a:defRPr>
                <a:solidFill>
                  <a:srgbClr val="327BB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34B3D56-08AA-4A47-9152-DA7E97C05A2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848350" y="2438256"/>
            <a:ext cx="5157787" cy="73515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27BB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70AD413-BADD-CC44-B7AA-EA88967685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8696" y="6308725"/>
            <a:ext cx="4114800" cy="365125"/>
          </a:xfrm>
        </p:spPr>
        <p:txBody>
          <a:bodyPr/>
          <a:lstStyle>
            <a:lvl1pPr>
              <a:defRPr>
                <a:solidFill>
                  <a:srgbClr val="327BB8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F3BEDC5-2F3C-A544-87B2-874948386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80297" y="6308725"/>
            <a:ext cx="2743200" cy="365125"/>
          </a:xfrm>
        </p:spPr>
        <p:txBody>
          <a:bodyPr/>
          <a:lstStyle>
            <a:lvl1pPr>
              <a:defRPr>
                <a:solidFill>
                  <a:srgbClr val="327BB8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7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C04C9-B501-5D48-A805-4935DC0B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836712"/>
            <a:ext cx="10515600" cy="73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C9A9-7B8B-8241-9B15-3E47EEDD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424" y="1700808"/>
            <a:ext cx="10515600" cy="3691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20A6-FE70-C243-AE15-9AFDDCD85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8" y="6129339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DC6B1-4B05-8D4F-B57F-AF4A120D8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297" y="6308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327BB8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9C1426-0F0D-BC4F-BF6C-4B07893ACD48}" type="datetimeFigureOut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07/13/2023</a:t>
            </a:fld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 | 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kumimoji="0" lang="en-BE" sz="1000" b="0" i="0" u="none" strike="noStrike" kern="1200" cap="none" spc="0" normalizeH="0" baseline="0" noProof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AGE </a:t>
            </a:r>
            <a:fld id="{3C66DE6B-CC4B-F74A-99D4-2DC8DD154D90}" type="slidenum">
              <a:rPr kumimoji="0" lang="en-BE" sz="1000" b="0" i="0" u="none" strike="noStrike" kern="1200" cap="none" spc="0" normalizeH="0" baseline="0" noProof="0" smtClean="0">
                <a:ln>
                  <a:noFill/>
                </a:ln>
                <a:solidFill>
                  <a:srgbClr val="327BB8"/>
                </a:solidFill>
                <a:effectLst/>
                <a:uLnTx/>
                <a:uFillTx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03B6A470-1EA8-F746-9468-B69996E0DEAA}"/>
              </a:ext>
            </a:extLst>
          </p:cNvPr>
          <p:cNvSpPr txBox="1">
            <a:spLocks/>
          </p:cNvSpPr>
          <p:nvPr userDrawn="1"/>
        </p:nvSpPr>
        <p:spPr>
          <a:xfrm>
            <a:off x="1930738" y="358955"/>
            <a:ext cx="5400000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485045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5FAF4B"/>
              </a:buClr>
              <a:buFont typeface="Wingdings" pitchFamily="2" charset="2"/>
              <a:buNone/>
              <a:defRPr sz="1000" kern="1200">
                <a:solidFill>
                  <a:srgbClr val="485045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5FAF4B"/>
              </a:buClr>
              <a:buFont typeface="Wingdings" pitchFamily="2" charset="2"/>
              <a:buNone/>
              <a:defRPr sz="1000" kern="1200">
                <a:solidFill>
                  <a:srgbClr val="485045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5FAF4B"/>
              </a:buClr>
              <a:buFont typeface="Wingdings" pitchFamily="2" charset="2"/>
              <a:buNone/>
              <a:defRPr sz="1000" kern="1200">
                <a:solidFill>
                  <a:srgbClr val="485045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AFD8ED"/>
              </a:buClr>
              <a:buFont typeface="Arial" panose="020B0604020202020204" pitchFamily="34" charset="0"/>
              <a:buNone/>
              <a:defRPr sz="1000" kern="1200">
                <a:solidFill>
                  <a:srgbClr val="383838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6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4" r:id="rId24"/>
    <p:sldLayoutId id="2147483705" r:id="rId25"/>
    <p:sldLayoutId id="2147483706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327BB8"/>
          </a:solidFill>
          <a:latin typeface="Garamond" panose="02020404030301010803" pitchFamily="18" charset="0"/>
          <a:ea typeface="Noto Serif" panose="02020600060500020200" pitchFamily="18" charset="0"/>
          <a:cs typeface="Noto Serif" panose="02020600060500020200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C4CCD6"/>
        </a:buClr>
        <a:buFont typeface="Wingdings" pitchFamily="2" charset="2"/>
        <a:buChar char="§"/>
        <a:defRPr sz="2400" b="1" kern="120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Noto Sans" panose="020B0502040504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C4CCD6"/>
        </a:buClr>
        <a:buFont typeface="Wingdings" pitchFamily="2" charset="2"/>
        <a:buChar char="§"/>
        <a:defRPr sz="2000" kern="120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Noto Sans" panose="020B0502040504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Clr>
          <a:srgbClr val="C4CCD6"/>
        </a:buClr>
        <a:buFont typeface="Wingdings" pitchFamily="2" charset="2"/>
        <a:buChar char="§"/>
        <a:defRPr sz="1800" kern="120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Noto Sans" panose="020B050204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300"/>
        </a:spcBef>
        <a:buClr>
          <a:srgbClr val="C4CCD6"/>
        </a:buClr>
        <a:buFont typeface="Wingdings" pitchFamily="2" charset="2"/>
        <a:buChar char="§"/>
        <a:defRPr sz="1600" kern="120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Noto Sans" panose="020B0502040504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AFD8ED"/>
        </a:buClr>
        <a:buFont typeface="Arial" panose="020B0604020202020204" pitchFamily="34" charset="0"/>
        <a:buChar char="•"/>
        <a:defRPr sz="1800" kern="1200">
          <a:solidFill>
            <a:srgbClr val="383838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55">
          <p15:clr>
            <a:srgbClr val="F26B43"/>
          </p15:clr>
        </p15:guide>
        <p15:guide id="3" orient="horz" pos="346">
          <p15:clr>
            <a:srgbClr val="F26B43"/>
          </p15:clr>
        </p15:guide>
        <p15:guide id="4" orient="horz" pos="3974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861">
          <p15:clr>
            <a:srgbClr val="F26B43"/>
          </p15:clr>
        </p15:guide>
        <p15:guide id="8" orient="horz" pos="119">
          <p15:clr>
            <a:srgbClr val="F26B43"/>
          </p15:clr>
        </p15:guide>
        <p15:guide id="9" pos="61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8B87C43-A029-418F-982C-2DF524D99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Pam Dargan</a:t>
            </a:r>
          </a:p>
          <a:p>
            <a:r>
              <a:rPr lang="en-US" dirty="0"/>
              <a:t>13 July 2023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22451B-B523-4C1E-8903-E5054F992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761" y="2942930"/>
            <a:ext cx="7467495" cy="1224136"/>
          </a:xfrm>
        </p:spPr>
        <p:txBody>
          <a:bodyPr>
            <a:noAutofit/>
          </a:bodyPr>
          <a:lstStyle/>
          <a:p>
            <a:r>
              <a:rPr lang="en-US" sz="4400" dirty="0"/>
              <a:t>NCDF T2 Architecture 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A1F61-9287-4C6F-AA36-90CAA8E8F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61816"/>
            <a:ext cx="4453564" cy="33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6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032D-4412-CDB4-A4A0-735486D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2023 Non-NCDF Data Lake Provider Updates NCDF Data Lake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58C8E-E65B-8DF4-93D8-7DBC889F2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A1EC6-BC4F-89E6-A234-F596D248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70" y="0"/>
            <a:ext cx="11431754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590AE-939E-6BE6-CEEC-5A8E2B648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z="1050" dirty="0"/>
              <a:t>P</a:t>
            </a:r>
            <a:r>
              <a:rPr lang="en-BE" sz="1050" dirty="0"/>
              <a:t>AGE </a:t>
            </a:r>
            <a:fld id="{3C66DE6B-CC4B-F74A-99D4-2DC8DD154D90}" type="slidenum">
              <a:rPr lang="en-BE" sz="1050" smtClean="0"/>
              <a:pPr>
                <a:defRPr/>
              </a:pPr>
              <a:t>10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8615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B915-81A7-AEF4-C40C-78359BC9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NCDF TT Architecture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4791E-7D89-F53F-6745-EDCD2126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700808"/>
            <a:ext cx="10515600" cy="4176464"/>
          </a:xfrm>
        </p:spPr>
        <p:txBody>
          <a:bodyPr>
            <a:normAutofit/>
          </a:bodyPr>
          <a:lstStyle/>
          <a:p>
            <a:r>
              <a:rPr lang="en-US" dirty="0"/>
              <a:t>Subset of team met to develop architecture views that focused on the 2023 implementation of the NCDF Data Lake</a:t>
            </a:r>
          </a:p>
          <a:p>
            <a:r>
              <a:rPr lang="en-US" dirty="0"/>
              <a:t>FMN Jour Fixe Spiral 5 Architects provided feedback on early versions and recommended combining NAFV4 design patterns</a:t>
            </a:r>
          </a:p>
          <a:p>
            <a:r>
              <a:rPr lang="en-US" dirty="0"/>
              <a:t>Views combine logical and physical NAFV4 design patterns</a:t>
            </a:r>
          </a:p>
          <a:p>
            <a:pPr lvl="1"/>
            <a:r>
              <a:rPr lang="en-US" dirty="0"/>
              <a:t>Logical symbology for what Nations will implement</a:t>
            </a:r>
          </a:p>
          <a:p>
            <a:pPr lvl="1"/>
            <a:r>
              <a:rPr lang="en-US" dirty="0"/>
              <a:t>Physical symbology for what NCIA implemented </a:t>
            </a:r>
          </a:p>
          <a:p>
            <a:r>
              <a:rPr lang="en-US" dirty="0"/>
              <a:t>Plan to use for discussions that drive the future architecture</a:t>
            </a:r>
          </a:p>
          <a:p>
            <a:pPr lvl="1"/>
            <a:r>
              <a:rPr lang="en-US" dirty="0"/>
              <a:t>Expect architecture to grow as it provides for new functionality</a:t>
            </a:r>
          </a:p>
          <a:p>
            <a:pPr lvl="1"/>
            <a:r>
              <a:rPr lang="en-US" dirty="0"/>
              <a:t>Architecture views will show the changes over time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868B2-B98A-6E95-FE06-5D29E9B68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1344" y="6308724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DM </a:t>
            </a:r>
            <a:r>
              <a:rPr lang="en-US" dirty="0" err="1"/>
              <a:t>CaT</a:t>
            </a:r>
            <a:r>
              <a:rPr lang="en-US" dirty="0"/>
              <a:t> Meeting #32, 17-21 July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03ECA-A796-01AF-A405-A79104C9E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z="1050" dirty="0"/>
              <a:t>P</a:t>
            </a:r>
            <a:r>
              <a:rPr lang="en-BE" sz="1050" dirty="0"/>
              <a:t>AGE </a:t>
            </a:r>
            <a:fld id="{3C66DE6B-CC4B-F74A-99D4-2DC8DD154D90}" type="slidenum">
              <a:rPr lang="en-BE" sz="1050" smtClean="0"/>
              <a:pPr>
                <a:defRPr/>
              </a:pPr>
              <a:t>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8383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B280-6082-469E-A8DC-33B72897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 of 2023 NCDF Architecture Views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2633674-381E-3D1C-85AD-F9811C8AD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8441" y="1591457"/>
            <a:ext cx="3942814" cy="4607917"/>
          </a:xfrm>
        </p:spPr>
        <p:txBody>
          <a:bodyPr>
            <a:normAutofit/>
          </a:bodyPr>
          <a:lstStyle/>
          <a:p>
            <a:r>
              <a:rPr lang="en-US" sz="2000" dirty="0"/>
              <a:t>Node Interactions (L3)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Identifies all relevant interactions between nodes</a:t>
            </a:r>
          </a:p>
          <a:p>
            <a:r>
              <a:rPr lang="en-US" sz="2000" dirty="0"/>
              <a:t>Logical Sequence (L6)</a:t>
            </a:r>
          </a:p>
          <a:p>
            <a:pPr lvl="1"/>
            <a:r>
              <a:rPr lang="en-US" sz="1800" dirty="0"/>
              <a:t>Identifies and describes the chronological sequence of activities and/ or logical flows in a scenario</a:t>
            </a:r>
          </a:p>
          <a:p>
            <a:r>
              <a:rPr lang="en-US" sz="2000" dirty="0"/>
              <a:t>Resource  Structure (P2)</a:t>
            </a:r>
          </a:p>
          <a:p>
            <a:pPr lvl="1"/>
            <a:r>
              <a:rPr lang="en-US" sz="1600" dirty="0"/>
              <a:t>Represents the composition and (high-level) interaction of resources</a:t>
            </a:r>
          </a:p>
          <a:p>
            <a:pPr lvl="1"/>
            <a:r>
              <a:rPr lang="en-US" sz="1600" dirty="0"/>
              <a:t>Will refer to this as </a:t>
            </a:r>
            <a:r>
              <a:rPr lang="en-US" sz="1600" b="1" dirty="0"/>
              <a:t>“Physical Information Exchanges”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F7B0D-2257-4110-8A85-013FD70DB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8696" y="6385776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DM </a:t>
            </a:r>
            <a:r>
              <a:rPr lang="en-US" dirty="0" err="1"/>
              <a:t>CaT</a:t>
            </a:r>
            <a:r>
              <a:rPr lang="en-US" dirty="0"/>
              <a:t> Meeting #32, 17-21 July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7A109-037F-433A-9585-CBBE8E2A47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1050" dirty="0"/>
              <a:t>P</a:t>
            </a:r>
            <a:r>
              <a:rPr lang="en-BE" sz="1050" dirty="0"/>
              <a:t>AGE </a:t>
            </a:r>
            <a:fld id="{3C66DE6B-CC4B-F74A-99D4-2DC8DD154D90}" type="slidenum">
              <a:rPr lang="en-BE" sz="1050" smtClean="0"/>
              <a:pPr>
                <a:defRPr/>
              </a:pPr>
              <a:t>3</a:t>
            </a:fld>
            <a:endParaRPr lang="en-BE" dirty="0"/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F3CD19FB-E9C1-7307-812D-C20CA5710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2438256"/>
            <a:ext cx="5181600" cy="3691082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72CDB0-BFD9-CF7D-7FF7-C488F959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3" y="1358379"/>
            <a:ext cx="7738336" cy="506308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E36DF4C-5FC7-018C-2641-07BB471E8346}"/>
              </a:ext>
            </a:extLst>
          </p:cNvPr>
          <p:cNvSpPr/>
          <p:nvPr/>
        </p:nvSpPr>
        <p:spPr>
          <a:xfrm>
            <a:off x="2844882" y="3634967"/>
            <a:ext cx="755703" cy="831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AFE389-AC35-EC8C-8C37-583993ADE251}"/>
              </a:ext>
            </a:extLst>
          </p:cNvPr>
          <p:cNvSpPr/>
          <p:nvPr/>
        </p:nvSpPr>
        <p:spPr>
          <a:xfrm>
            <a:off x="4883371" y="3626806"/>
            <a:ext cx="755703" cy="831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C7ACF8-3DAF-7BAC-A366-B572193E190B}"/>
              </a:ext>
            </a:extLst>
          </p:cNvPr>
          <p:cNvSpPr/>
          <p:nvPr/>
        </p:nvSpPr>
        <p:spPr>
          <a:xfrm>
            <a:off x="1905429" y="4653136"/>
            <a:ext cx="755703" cy="831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5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BFD0-9E7D-E82F-3883-631B8D25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 Interactions-Physical Information Exchanges View (L3-P2)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DFD72C8E-01EC-76E8-BF16-6F2A0ED4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545454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NAFV4 L3-P2 uses the symbology shown below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AE62B-992C-78FC-7230-45F3C15DD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 </a:t>
            </a:r>
            <a:r>
              <a:rPr lang="en-US" dirty="0" err="1"/>
              <a:t>CaT</a:t>
            </a:r>
            <a:r>
              <a:rPr lang="en-US" dirty="0"/>
              <a:t> Meeting #32, 17-21 July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1B936-BB4D-963C-0F8A-C816A5012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z="1050" dirty="0"/>
              <a:t>P</a:t>
            </a:r>
            <a:r>
              <a:rPr lang="en-BE" sz="1050" dirty="0"/>
              <a:t>AGE </a:t>
            </a:r>
            <a:fld id="{3C66DE6B-CC4B-F74A-99D4-2DC8DD154D90}" type="slidenum">
              <a:rPr lang="en-BE" sz="1050" smtClean="0"/>
              <a:pPr>
                <a:defRPr/>
              </a:pPr>
              <a:t>4</a:t>
            </a:fld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D5F538-9115-4F91-A92F-3DA8A259E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4"/>
          <a:stretch/>
        </p:blipFill>
        <p:spPr>
          <a:xfrm>
            <a:off x="819880" y="3311399"/>
            <a:ext cx="3159988" cy="222349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B2BC3B-0459-5B53-001D-E0E6EEA95A04}"/>
              </a:ext>
            </a:extLst>
          </p:cNvPr>
          <p:cNvCxnSpPr/>
          <p:nvPr/>
        </p:nvCxnSpPr>
        <p:spPr>
          <a:xfrm>
            <a:off x="2234774" y="5077693"/>
            <a:ext cx="914400" cy="9144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AFB03D-2F7F-4A26-2823-F3025086E224}"/>
              </a:ext>
            </a:extLst>
          </p:cNvPr>
          <p:cNvCxnSpPr>
            <a:cxnSpLocks/>
          </p:cNvCxnSpPr>
          <p:nvPr/>
        </p:nvCxnSpPr>
        <p:spPr>
          <a:xfrm>
            <a:off x="3813404" y="4405424"/>
            <a:ext cx="871486" cy="2541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C03CFD-0C2B-1FCE-48D6-61D5F78D7112}"/>
              </a:ext>
            </a:extLst>
          </p:cNvPr>
          <p:cNvCxnSpPr>
            <a:cxnSpLocks/>
          </p:cNvCxnSpPr>
          <p:nvPr/>
        </p:nvCxnSpPr>
        <p:spPr>
          <a:xfrm flipV="1">
            <a:off x="3278908" y="3256593"/>
            <a:ext cx="970239" cy="3243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03AB7A-D3B6-0BB0-ABEC-EDBE6659E5A0}"/>
              </a:ext>
            </a:extLst>
          </p:cNvPr>
          <p:cNvGrpSpPr/>
          <p:nvPr/>
        </p:nvGrpSpPr>
        <p:grpSpPr>
          <a:xfrm>
            <a:off x="1466466" y="2227678"/>
            <a:ext cx="1902284" cy="958928"/>
            <a:chOff x="1372798" y="1633953"/>
            <a:chExt cx="1902284" cy="95892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99EA2C0-2A45-FB6E-82CF-04EDFDC5E3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293"/>
            <a:stretch/>
          </p:blipFill>
          <p:spPr>
            <a:xfrm>
              <a:off x="1372798" y="1633953"/>
              <a:ext cx="1794048" cy="95892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9C7CF3-D7AB-2811-7EAD-9AA07E738E29}"/>
                </a:ext>
              </a:extLst>
            </p:cNvPr>
            <p:cNvSpPr/>
            <p:nvPr/>
          </p:nvSpPr>
          <p:spPr>
            <a:xfrm>
              <a:off x="3100640" y="1945808"/>
              <a:ext cx="174442" cy="2168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95C066-4CFB-0E35-2891-53FC7B60E676}"/>
              </a:ext>
            </a:extLst>
          </p:cNvPr>
          <p:cNvCxnSpPr>
            <a:cxnSpLocks/>
          </p:cNvCxnSpPr>
          <p:nvPr/>
        </p:nvCxnSpPr>
        <p:spPr>
          <a:xfrm>
            <a:off x="3233468" y="2412198"/>
            <a:ext cx="1187223" cy="2310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580DCBA-58B6-D0EE-3838-696015F9ECE3}"/>
              </a:ext>
            </a:extLst>
          </p:cNvPr>
          <p:cNvSpPr/>
          <p:nvPr/>
        </p:nvSpPr>
        <p:spPr>
          <a:xfrm>
            <a:off x="2919545" y="2337638"/>
            <a:ext cx="298733" cy="26623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E6D48D-16DF-5EFB-DCBA-109CACAF7556}"/>
              </a:ext>
            </a:extLst>
          </p:cNvPr>
          <p:cNvSpPr txBox="1"/>
          <p:nvPr/>
        </p:nvSpPr>
        <p:spPr bwMode="auto">
          <a:xfrm>
            <a:off x="4452735" y="2222660"/>
            <a:ext cx="5078634" cy="37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 anchor="ctr">
            <a:spAutoFit/>
          </a:bodyPr>
          <a:lstStyle/>
          <a:p>
            <a:pPr algn="l" eaLnBrk="1" hangingPunct="1">
              <a:lnSpc>
                <a:spcPct val="130000"/>
              </a:lnSpc>
            </a:pPr>
            <a:r>
              <a:rPr lang="en-US" sz="1600" b="1" i="0" dirty="0">
                <a:solidFill>
                  <a:srgbClr val="545454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Cylinder on yellow box represents a business role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1F0796-E043-1DE4-CF85-32E6C23135AA}"/>
              </a:ext>
            </a:extLst>
          </p:cNvPr>
          <p:cNvSpPr txBox="1"/>
          <p:nvPr/>
        </p:nvSpPr>
        <p:spPr bwMode="auto">
          <a:xfrm>
            <a:off x="4724335" y="4470054"/>
            <a:ext cx="3345788" cy="37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 anchor="ctr">
            <a:spAutoFit/>
          </a:bodyPr>
          <a:lstStyle/>
          <a:p>
            <a:pPr algn="l" eaLnBrk="1" hangingPunct="1">
              <a:lnSpc>
                <a:spcPct val="130000"/>
              </a:lnSpc>
            </a:pPr>
            <a:r>
              <a:rPr lang="en-US" sz="1600" b="1" i="0" dirty="0">
                <a:solidFill>
                  <a:srgbClr val="545454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Dashed lines indicate data flows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3BE286-F1D0-3AF8-D30E-23A3C1B652B2}"/>
              </a:ext>
            </a:extLst>
          </p:cNvPr>
          <p:cNvSpPr txBox="1"/>
          <p:nvPr/>
        </p:nvSpPr>
        <p:spPr bwMode="auto">
          <a:xfrm>
            <a:off x="3055507" y="5797543"/>
            <a:ext cx="89477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l" eaLnBrk="1" hangingPunct="1"/>
            <a:r>
              <a:rPr lang="en-US" sz="1600" b="1" i="0" dirty="0">
                <a:solidFill>
                  <a:srgbClr val="545454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Blue box w/attached smaller boxes represents an application or application component, a physical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D061B7-7E4F-0B21-0529-9B957D16E0CE}"/>
              </a:ext>
            </a:extLst>
          </p:cNvPr>
          <p:cNvSpPr txBox="1"/>
          <p:nvPr/>
        </p:nvSpPr>
        <p:spPr bwMode="auto">
          <a:xfrm>
            <a:off x="4213491" y="2982925"/>
            <a:ext cx="6335260" cy="37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 anchor="ctr">
            <a:spAutoFit/>
          </a:bodyPr>
          <a:lstStyle/>
          <a:p>
            <a:pPr algn="l" eaLnBrk="1" hangingPunct="1">
              <a:lnSpc>
                <a:spcPct val="130000"/>
              </a:lnSpc>
            </a:pPr>
            <a:r>
              <a:rPr lang="en-US" sz="1600" b="1" i="0" dirty="0">
                <a:solidFill>
                  <a:srgbClr val="545454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Yellow box without a cylinder indicates a group of components</a:t>
            </a:r>
          </a:p>
        </p:txBody>
      </p:sp>
    </p:spTree>
    <p:extLst>
      <p:ext uri="{BB962C8B-B14F-4D97-AF65-F5344CB8AC3E}">
        <p14:creationId xmlns:p14="http://schemas.microsoft.com/office/powerpoint/2010/main" val="381263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9FD5-5763-C529-BBAC-DBF36308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 NCDF Data Lake Overview (Level 0) L2-P3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B329D-C03C-BFD5-C647-1317C1B20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41E9C-BFD1-FA1E-8500-A7ABBC771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A1C1744-4759-40BE-8457-A6005F88F992}" type="datetime1">
              <a:rPr lang="LID4096" smtClean="0"/>
              <a:pPr>
                <a:defRPr/>
              </a:pPr>
              <a:t>07/13/2023</a:t>
            </a:fld>
            <a:r>
              <a:rPr lang="en-BE"/>
              <a:t>  |  </a:t>
            </a:r>
            <a:r>
              <a:rPr lang="en-GB" sz="1050"/>
              <a:t>P</a:t>
            </a:r>
            <a:r>
              <a:rPr lang="en-BE" sz="1050"/>
              <a:t>AGE </a:t>
            </a:r>
            <a:fld id="{3C66DE6B-CC4B-F74A-99D4-2DC8DD154D90}" type="slidenum">
              <a:rPr lang="en-BE" sz="1050" smtClean="0"/>
              <a:pPr>
                <a:defRPr/>
              </a:pPr>
              <a:t>5</a:t>
            </a:fld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02AD2E-64D4-BF42-BEF4-ACBB1B5FB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0" y="0"/>
            <a:ext cx="12013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6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C3BA-516B-8E6F-913D-1FFB7AF8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Logical Sequence – Physical Information Exchanges (L6 – P2)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9E55-0DCC-39E5-2183-53C8A93FC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545454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NAFV4 L6-P2 uses additional symbology, as shown below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048B2-B9A7-9D2F-626F-93D217F63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 </a:t>
            </a:r>
            <a:r>
              <a:rPr lang="en-US" dirty="0" err="1"/>
              <a:t>CaT</a:t>
            </a:r>
            <a:r>
              <a:rPr lang="en-US" dirty="0"/>
              <a:t> Meeting #32, 17-21 July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972D9-1532-196B-E1CE-28722846B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z="1050" dirty="0"/>
              <a:t>P</a:t>
            </a:r>
            <a:r>
              <a:rPr lang="en-BE" sz="1050" dirty="0"/>
              <a:t>AGE </a:t>
            </a:r>
            <a:fld id="{3C66DE6B-CC4B-F74A-99D4-2DC8DD154D90}" type="slidenum">
              <a:rPr lang="en-BE" sz="1050" smtClean="0"/>
              <a:pPr>
                <a:defRPr/>
              </a:pPr>
              <a:t>6</a:t>
            </a:fld>
            <a:endParaRPr lang="en-B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C9E376-ED65-8E0C-5ABE-5228915C5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4" y="3247783"/>
            <a:ext cx="2514600" cy="19335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C808C2-2438-0941-F4DB-63F2D147CA3A}"/>
              </a:ext>
            </a:extLst>
          </p:cNvPr>
          <p:cNvCxnSpPr>
            <a:cxnSpLocks/>
          </p:cNvCxnSpPr>
          <p:nvPr/>
        </p:nvCxnSpPr>
        <p:spPr>
          <a:xfrm>
            <a:off x="2275088" y="3789040"/>
            <a:ext cx="1187223" cy="2310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FCF572-870F-8948-EF4E-0E78F813B946}"/>
              </a:ext>
            </a:extLst>
          </p:cNvPr>
          <p:cNvSpPr txBox="1"/>
          <p:nvPr/>
        </p:nvSpPr>
        <p:spPr bwMode="auto">
          <a:xfrm>
            <a:off x="3681852" y="2167382"/>
            <a:ext cx="4969630" cy="65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 anchor="ctr">
            <a:spAutoFit/>
          </a:bodyPr>
          <a:lstStyle/>
          <a:p>
            <a:pPr algn="l" eaLnBrk="1" hangingPunct="1">
              <a:lnSpc>
                <a:spcPct val="130000"/>
              </a:lnSpc>
            </a:pPr>
            <a:r>
              <a:rPr lang="en-US" sz="1600" b="1" i="0" dirty="0">
                <a:solidFill>
                  <a:srgbClr val="545454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Symbols to the left represent an event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545454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Green shows start of event, red ends an event</a:t>
            </a:r>
            <a:endParaRPr lang="en-US" sz="1600" b="1" i="0" dirty="0">
              <a:solidFill>
                <a:srgbClr val="545454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0D28F3-D9D0-889A-CD03-3506BEF1AF77}"/>
              </a:ext>
            </a:extLst>
          </p:cNvPr>
          <p:cNvGrpSpPr/>
          <p:nvPr/>
        </p:nvGrpSpPr>
        <p:grpSpPr>
          <a:xfrm>
            <a:off x="456087" y="2195708"/>
            <a:ext cx="1285875" cy="723900"/>
            <a:chOff x="903724" y="2264866"/>
            <a:chExt cx="1285875" cy="723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5EE286-97F8-4927-BC7F-C2BDCA0A5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724" y="2264866"/>
              <a:ext cx="1285875" cy="7239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5A1350-D0DA-4B25-8E38-3B297FB6F4C3}"/>
                </a:ext>
              </a:extLst>
            </p:cNvPr>
            <p:cNvSpPr/>
            <p:nvPr/>
          </p:nvSpPr>
          <p:spPr>
            <a:xfrm>
              <a:off x="1847528" y="2384505"/>
              <a:ext cx="298733" cy="266230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538FA4-BB8A-9EDE-FE42-2C39D27B6ED5}"/>
              </a:ext>
            </a:extLst>
          </p:cNvPr>
          <p:cNvGrpSpPr/>
          <p:nvPr/>
        </p:nvGrpSpPr>
        <p:grpSpPr>
          <a:xfrm>
            <a:off x="1910707" y="2281539"/>
            <a:ext cx="1560195" cy="600075"/>
            <a:chOff x="2481481" y="2388690"/>
            <a:chExt cx="1560195" cy="6000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D09F85-451A-427B-7BEC-334A8CE7D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1481" y="2388690"/>
              <a:ext cx="1560195" cy="600075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1FC0A0-710C-9E4A-20A1-28037CC292F3}"/>
                </a:ext>
              </a:extLst>
            </p:cNvPr>
            <p:cNvSpPr/>
            <p:nvPr/>
          </p:nvSpPr>
          <p:spPr>
            <a:xfrm>
              <a:off x="3657353" y="2442690"/>
              <a:ext cx="298733" cy="266230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294A193-C182-44EF-6FEA-C2A44B0BA149}"/>
              </a:ext>
            </a:extLst>
          </p:cNvPr>
          <p:cNvSpPr txBox="1"/>
          <p:nvPr/>
        </p:nvSpPr>
        <p:spPr bwMode="auto">
          <a:xfrm>
            <a:off x="3451083" y="3628487"/>
            <a:ext cx="8179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l" eaLnBrk="1" hangingPunct="1"/>
            <a:r>
              <a:rPr lang="en-US" sz="1600" b="1" i="0" dirty="0">
                <a:solidFill>
                  <a:srgbClr val="545454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Application </a:t>
            </a:r>
            <a:r>
              <a:rPr lang="en-US" sz="1600" b="1" dirty="0">
                <a:solidFill>
                  <a:srgbClr val="545454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</a:t>
            </a:r>
            <a:r>
              <a:rPr lang="en-US" sz="1600" b="1" i="0" dirty="0">
                <a:solidFill>
                  <a:srgbClr val="545454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rogram Interface (API) represents an application call to another application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C804B3-4B80-467E-1482-2E75CAC7130A}"/>
              </a:ext>
            </a:extLst>
          </p:cNvPr>
          <p:cNvCxnSpPr>
            <a:cxnSpLocks/>
          </p:cNvCxnSpPr>
          <p:nvPr/>
        </p:nvCxnSpPr>
        <p:spPr>
          <a:xfrm flipV="1">
            <a:off x="2411777" y="3812146"/>
            <a:ext cx="1050534" cy="9850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C60828-1109-39C0-D8EA-AC9BE6405B4E}"/>
              </a:ext>
            </a:extLst>
          </p:cNvPr>
          <p:cNvSpPr txBox="1"/>
          <p:nvPr/>
        </p:nvSpPr>
        <p:spPr bwMode="auto">
          <a:xfrm>
            <a:off x="3655041" y="4399838"/>
            <a:ext cx="8179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l" eaLnBrk="1" hangingPunct="1"/>
            <a:r>
              <a:rPr lang="en-US" sz="1600" b="1" i="0" dirty="0">
                <a:solidFill>
                  <a:srgbClr val="3333FF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Logical sequence </a:t>
            </a:r>
            <a:r>
              <a:rPr lang="en-US" sz="1600" b="1" i="0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views start from the left and move down, then back up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Similar to how swim lanes are represented</a:t>
            </a:r>
            <a:endParaRPr lang="en-US" sz="1600" b="1" i="0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29FD04-3F9B-F366-CF3A-D0B1970EA215}"/>
              </a:ext>
            </a:extLst>
          </p:cNvPr>
          <p:cNvSpPr txBox="1"/>
          <p:nvPr/>
        </p:nvSpPr>
        <p:spPr bwMode="auto">
          <a:xfrm>
            <a:off x="767408" y="3014012"/>
            <a:ext cx="1792478" cy="27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 anchor="ctr">
            <a:spAutoFit/>
          </a:bodyPr>
          <a:lstStyle/>
          <a:p>
            <a:pPr algn="l" eaLnBrk="1" hangingPunct="1">
              <a:lnSpc>
                <a:spcPct val="130000"/>
              </a:lnSpc>
            </a:pPr>
            <a:r>
              <a:rPr lang="en-US" sz="1000" b="1" i="0" dirty="0">
                <a:solidFill>
                  <a:srgbClr val="545454"/>
                </a:solidFill>
                <a:latin typeface="Arial Rounded MT Bold" panose="020F070403050403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NCDF Data Lake Gateway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86CA76-C0F0-AD48-A98A-E7EB65BA0B4D}"/>
              </a:ext>
            </a:extLst>
          </p:cNvPr>
          <p:cNvSpPr txBox="1"/>
          <p:nvPr/>
        </p:nvSpPr>
        <p:spPr bwMode="auto">
          <a:xfrm>
            <a:off x="806816" y="4454609"/>
            <a:ext cx="1778051" cy="27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 anchor="ctr">
            <a:spAutoFit/>
          </a:bodyPr>
          <a:lstStyle/>
          <a:p>
            <a:pPr algn="l" eaLnBrk="1" hangingPunct="1">
              <a:lnSpc>
                <a:spcPct val="130000"/>
              </a:lnSpc>
            </a:pPr>
            <a:r>
              <a:rPr lang="en-US" sz="1000" b="1" i="0" dirty="0">
                <a:solidFill>
                  <a:srgbClr val="545454"/>
                </a:solidFill>
                <a:latin typeface="Arial Rounded MT Bold" panose="020F070403050403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NCDF Data Lake Provider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735776C-05D2-A3A0-B827-6D4665C441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05" b="12597"/>
          <a:stretch/>
        </p:blipFill>
        <p:spPr>
          <a:xfrm>
            <a:off x="416424" y="5611249"/>
            <a:ext cx="1304925" cy="4725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DCBFCC-4863-AC0F-2C09-90F18975BF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39" r="14733"/>
          <a:stretch/>
        </p:blipFill>
        <p:spPr>
          <a:xfrm>
            <a:off x="1847528" y="5563861"/>
            <a:ext cx="1220150" cy="51992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6089D40-E3F3-ADF6-95ED-2B6424419243}"/>
              </a:ext>
            </a:extLst>
          </p:cNvPr>
          <p:cNvSpPr/>
          <p:nvPr/>
        </p:nvSpPr>
        <p:spPr>
          <a:xfrm>
            <a:off x="359179" y="2218814"/>
            <a:ext cx="3111723" cy="677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6A85AD-B6A9-5669-FA53-EF150480475B}"/>
              </a:ext>
            </a:extLst>
          </p:cNvPr>
          <p:cNvSpPr/>
          <p:nvPr/>
        </p:nvSpPr>
        <p:spPr>
          <a:xfrm>
            <a:off x="416424" y="2218814"/>
            <a:ext cx="3179741" cy="6628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E981B7-9E54-CF1F-FA06-98AB9388DDA2}"/>
              </a:ext>
            </a:extLst>
          </p:cNvPr>
          <p:cNvSpPr/>
          <p:nvPr/>
        </p:nvSpPr>
        <p:spPr>
          <a:xfrm>
            <a:off x="456087" y="3031449"/>
            <a:ext cx="2399554" cy="230746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B1D119-8BD9-6EAC-60AA-1F032EA51B66}"/>
              </a:ext>
            </a:extLst>
          </p:cNvPr>
          <p:cNvSpPr/>
          <p:nvPr/>
        </p:nvSpPr>
        <p:spPr>
          <a:xfrm>
            <a:off x="359178" y="5503731"/>
            <a:ext cx="2856501" cy="64575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B61ED6-F027-A9DB-CA32-E236611F0105}"/>
              </a:ext>
            </a:extLst>
          </p:cNvPr>
          <p:cNvSpPr txBox="1"/>
          <p:nvPr/>
        </p:nvSpPr>
        <p:spPr bwMode="auto">
          <a:xfrm>
            <a:off x="3595676" y="5354282"/>
            <a:ext cx="8179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l" eaLnBrk="1" hangingPunct="1"/>
            <a:r>
              <a:rPr lang="en-US" sz="1600" b="1" i="0" dirty="0">
                <a:solidFill>
                  <a:srgbClr val="545454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Boxes with this notation represent a function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545454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Yellow symbolizes business function; blue symbolizes an application function</a:t>
            </a:r>
            <a:endParaRPr lang="en-US" sz="1600" b="1" i="0" dirty="0">
              <a:solidFill>
                <a:srgbClr val="545454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430396-5CED-1E3B-A1D7-868DCC16E3AD}"/>
              </a:ext>
            </a:extLst>
          </p:cNvPr>
          <p:cNvSpPr/>
          <p:nvPr/>
        </p:nvSpPr>
        <p:spPr>
          <a:xfrm>
            <a:off x="1417248" y="5569824"/>
            <a:ext cx="298733" cy="26623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D765A3-5206-1516-E085-CB94E5A32B4E}"/>
              </a:ext>
            </a:extLst>
          </p:cNvPr>
          <p:cNvSpPr/>
          <p:nvPr/>
        </p:nvSpPr>
        <p:spPr>
          <a:xfrm>
            <a:off x="2855641" y="5563861"/>
            <a:ext cx="298733" cy="26623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063EBE6-C2C0-ED6D-864B-3FD5204C7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7115" y="2831521"/>
            <a:ext cx="1619250" cy="75247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0CCA99E-BDB1-3FC3-5A9A-B1ED2DC7D181}"/>
              </a:ext>
            </a:extLst>
          </p:cNvPr>
          <p:cNvSpPr/>
          <p:nvPr/>
        </p:nvSpPr>
        <p:spPr>
          <a:xfrm flipV="1">
            <a:off x="5103138" y="2960983"/>
            <a:ext cx="288032" cy="15009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E7A7F6-ABDB-9282-11C6-D93E77734D33}"/>
              </a:ext>
            </a:extLst>
          </p:cNvPr>
          <p:cNvSpPr txBox="1"/>
          <p:nvPr/>
        </p:nvSpPr>
        <p:spPr bwMode="auto">
          <a:xfrm>
            <a:off x="5462165" y="3036284"/>
            <a:ext cx="4871847" cy="37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 anchor="ctr">
            <a:spAutoFit/>
          </a:bodyPr>
          <a:lstStyle/>
          <a:p>
            <a:pPr algn="l" eaLnBrk="1" hangingPunct="1">
              <a:lnSpc>
                <a:spcPct val="130000"/>
              </a:lnSpc>
            </a:pPr>
            <a:r>
              <a:rPr lang="en-US" sz="1600" b="1" i="0" dirty="0">
                <a:solidFill>
                  <a:srgbClr val="545454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Right arrow box symbolizes a business process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ABCA9A-D82E-98A4-EE80-9D184DC26EA0}"/>
              </a:ext>
            </a:extLst>
          </p:cNvPr>
          <p:cNvSpPr/>
          <p:nvPr/>
        </p:nvSpPr>
        <p:spPr>
          <a:xfrm>
            <a:off x="3867201" y="2903158"/>
            <a:ext cx="1619249" cy="64575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9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36FA-A2B3-85C7-3837-EFF52B1A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 NCDF Data Lake User Authorization/Login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09C52-E143-0809-6B86-08C7BE4B0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000" b="0" i="0" u="none" strike="noStrike" kern="1200" cap="none" spc="0" normalizeH="0" baseline="0" noProof="0" dirty="0">
              <a:ln>
                <a:noFill/>
              </a:ln>
              <a:solidFill>
                <a:srgbClr val="327BB8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29BFA-6FF2-F3FC-AA21-7F986DD39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z="1050" dirty="0"/>
              <a:t>P</a:t>
            </a:r>
            <a:r>
              <a:rPr lang="en-BE" sz="1050" dirty="0"/>
              <a:t>AGE </a:t>
            </a:r>
            <a:fld id="{3C66DE6B-CC4B-F74A-99D4-2DC8DD154D90}" type="slidenum">
              <a:rPr lang="en-BE" sz="1050" smtClean="0"/>
              <a:pPr>
                <a:defRPr/>
              </a:pPr>
              <a:t>7</a:t>
            </a:fld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7D87E-29CB-4905-C800-EE2993745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6" y="0"/>
            <a:ext cx="11240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1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36FA-A2B3-85C7-3837-EFF52B1A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 NCDF Data Lake User Search for Information Need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681922-2FF2-69A7-AB0C-1DD9BDA3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98" y="8906"/>
            <a:ext cx="11017224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29BFA-6FF2-F3FC-AA21-7F986DD39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z="1050" dirty="0"/>
              <a:t>P</a:t>
            </a:r>
            <a:r>
              <a:rPr lang="en-BE" sz="1050" dirty="0"/>
              <a:t>AGE </a:t>
            </a:r>
            <a:fld id="{3C66DE6B-CC4B-F74A-99D4-2DC8DD154D90}" type="slidenum">
              <a:rPr lang="en-BE" sz="1050" smtClean="0"/>
              <a:pPr>
                <a:defRPr/>
              </a:pPr>
              <a:t>8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4307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785E-7821-1991-5EDF-2A6795A2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 NCDF Data Lake Provider Updates NCDF Data Lake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F762F-19FC-B184-9D01-9075C3828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3" y="0"/>
            <a:ext cx="11444121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61480-6CBE-77E1-4C89-9C29D302B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z="1050" dirty="0"/>
              <a:t>P</a:t>
            </a:r>
            <a:r>
              <a:rPr lang="en-BE" sz="1050" dirty="0"/>
              <a:t>AGE </a:t>
            </a:r>
            <a:fld id="{3C66DE6B-CC4B-F74A-99D4-2DC8DD154D90}" type="slidenum">
              <a:rPr lang="en-BE" sz="1050" smtClean="0"/>
              <a:pPr>
                <a:defRPr/>
              </a:pPr>
              <a:t>9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46380209"/>
      </p:ext>
    </p:extLst>
  </p:cSld>
  <p:clrMapOvr>
    <a:masterClrMapping/>
  </p:clrMapOvr>
</p:sld>
</file>

<file path=ppt/theme/theme1.xml><?xml version="1.0" encoding="utf-8"?>
<a:theme xmlns:a="http://schemas.openxmlformats.org/drawingml/2006/main" name="1_NATO Presentation template">
  <a:themeElements>
    <a:clrScheme name="Allied Command Transformation">
      <a:dk1>
        <a:srgbClr val="001D38"/>
      </a:dk1>
      <a:lt1>
        <a:srgbClr val="FFFFFF"/>
      </a:lt1>
      <a:dk2>
        <a:srgbClr val="44546A"/>
      </a:dk2>
      <a:lt2>
        <a:srgbClr val="E7E6E6"/>
      </a:lt2>
      <a:accent1>
        <a:srgbClr val="E1E5EA"/>
      </a:accent1>
      <a:accent2>
        <a:srgbClr val="C3CCD6"/>
      </a:accent2>
      <a:accent3>
        <a:srgbClr val="327BB8"/>
      </a:accent3>
      <a:accent4>
        <a:srgbClr val="ABB6C3"/>
      </a:accent4>
      <a:accent5>
        <a:srgbClr val="2C6CA0"/>
      </a:accent5>
      <a:accent6>
        <a:srgbClr val="4F95CF"/>
      </a:accent6>
      <a:hlink>
        <a:srgbClr val="00499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r="http://schemas.openxmlformats.org/officeDocument/2006/relationships" xmlns:p="http://schemas.openxmlformats.org/presentationml/2006/main"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r="http://schemas.openxmlformats.org/officeDocument/2006/relationships" xmlns:p="http://schemas.openxmlformats.org/presentationml/2006/main"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anchor="ctr">
        <a:spAutoFit/>
      </a:bodyPr>
      <a:lstStyle>
        <a:defPPr algn="l" eaLnBrk="1" hangingPunct="1">
          <a:lnSpc>
            <a:spcPct val="130000"/>
          </a:lnSpc>
          <a:defRPr sz="1000" b="0" i="0" dirty="0">
            <a:solidFill>
              <a:srgbClr val="545454"/>
            </a:solidFill>
            <a:latin typeface="Noto Sans" panose="020B0502040504020204" pitchFamily="34" charset="0"/>
            <a:ea typeface="Noto Sans" panose="020B0502040504020204" pitchFamily="34" charset="0"/>
            <a:cs typeface="Noto Sans" panose="020B050204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12672</TotalTime>
  <Words>429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Rounded MT Bold</vt:lpstr>
      <vt:lpstr>Calibri</vt:lpstr>
      <vt:lpstr>Courier New</vt:lpstr>
      <vt:lpstr>Garamond</vt:lpstr>
      <vt:lpstr>Orpheus Pro Medium</vt:lpstr>
      <vt:lpstr>Source Sans Pro</vt:lpstr>
      <vt:lpstr>Wingdings</vt:lpstr>
      <vt:lpstr>1_NATO Presentation template</vt:lpstr>
      <vt:lpstr>NCDF T2 Architecture Views</vt:lpstr>
      <vt:lpstr>NCDF TT Architecture Status</vt:lpstr>
      <vt:lpstr>Focus of 2023 NCDF Architecture Views</vt:lpstr>
      <vt:lpstr>Node Interactions-Physical Information Exchanges View (L3-P2)</vt:lpstr>
      <vt:lpstr>2023 NCDF Data Lake Overview (Level 0) L2-P3</vt:lpstr>
      <vt:lpstr>Logical Sequence – Physical Information Exchanges (L6 – P2)</vt:lpstr>
      <vt:lpstr>2023 NCDF Data Lake User Authorization/Login</vt:lpstr>
      <vt:lpstr>2023 NCDF Data Lake User Search for Information Need</vt:lpstr>
      <vt:lpstr>2023 NCDF Data Lake Provider Updates NCDF Data Lake</vt:lpstr>
      <vt:lpstr>2023 Non-NCDF Data Lake Provider Updates NCDF Data Lake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Lies Pauwels</dc:creator>
  <cp:lastModifiedBy>Dargan, Pamela A CTR JS J6 (USA)</cp:lastModifiedBy>
  <cp:revision>630</cp:revision>
  <dcterms:created xsi:type="dcterms:W3CDTF">2020-04-24T10:03:43Z</dcterms:created>
  <dcterms:modified xsi:type="dcterms:W3CDTF">2023-07-13T13:37:13Z</dcterms:modified>
</cp:coreProperties>
</file>