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 id="2562" r:id="rId2"/>
    <p:sldId id="2563" r:id="rId3"/>
    <p:sldId id="2564" r:id="rId4"/>
    <p:sldId id="2565" r:id="rId5"/>
    <p:sldId id="2566" r:id="rId6"/>
    <p:sldId id="2567" r:id="rId7"/>
    <p:sldId id="2568" r:id="rId8"/>
    <p:sldId id="2569" r:id="rId9"/>
    <p:sldId id="25610" r:id="rId10"/>
    <p:sldId id="25611" r:id="rId11"/>
    <p:sldId id="25612" r:id="rId12"/>
    <p:sldId id="25613" r:id="rId13"/>
    <p:sldId id="25614" r:id="rId14"/>
    <p:sldId id="25615" r:id="rId15"/>
    <p:sldId id="25616" r:id="rId16"/>
    <p:sldId id="25617" r:id="rId17"/>
    <p:sldId id="25618" r:id="rId18"/>
    <p:sldId id="25619" r:id="rId19"/>
    <p:sldId id="25620" r:id="rId20"/>
    <p:sldId id="25621" r:id="rId21"/>
    <p:sldId id="25622" r:id="rId22"/>
    <p:sldId id="25623" r:id="rId23"/>
    <p:sldId id="25624" r:id="rId24"/>
    <p:sldId id="25625" r:id="rId25"/>
    <p:sldId id="25626" r:id="rId26"/>
    <p:sldId id="25627" r:id="rId27"/>
    <p:sldId id="25628" r:id="rId28"/>
    <p:sldId id="25629" r:id="rId29"/>
    <p:sldId id="25630" r:id="rId30"/>
    <p:sldId id="25631" r:id="rId31"/>
    <p:sldId id="25632" r:id="rId32"/>
    <p:sldId id="25633" r:id="rId33"/>
    <p:sldId id="25634" r:id="rId34"/>
    <p:sldId id="25635" r:id="rId35"/>
    <p:sldId id="25636" r:id="rId36"/>
    <p:sldId id="25637" r:id="rId37"/>
    <p:sldId id="25638" r:id="rId38"/>
    <p:sldId id="25639" r:id="rId39"/>
    <p:sldId id="25640" r:id="rId40"/>
    <p:sldId id="25641" r:id="rId41"/>
    <p:sldId id="25642" r:id="rId42"/>
    <p:sldId id="25643" r:id="rId43"/>
    <p:sldId id="25644" r:id="rId44"/>
    <p:sldId id="25645" r:id="rId45"/>
    <p:sldId id="25646" r:id="rId46"/>
    <p:sldId id="25647" r:id="rId47"/>
    <p:sldId id="25648" r:id="rId48"/>
    <p:sldId id="25649" r:id="rId49"/>
    <p:sldId id="25650" r:id="rId50"/>
    <p:sldId id="25651" r:id="rId51"/>
    <p:sldId id="25652" r:id="rId52"/>
    <p:sldId id="25653" r:id="rId53"/>
    <p:sldId id="25654" r:id="rId54"/>
    <p:sldId id="25655" r:id="rId55"/>
    <p:sldId id="25656" r:id="rId56"/>
    <p:sldId id="25657" r:id="rId57"/>
    <p:sldId id="25658" r:id="rId58"/>
    <p:sldId id="25659" r:id="rId59"/>
    <p:sldId id="25660" r:id="rId60"/>
    <p:sldId id="25661" r:id="rId61"/>
    <p:sldId id="25662" r:id="rId62"/>
    <p:sldId id="25663" r:id="rId63"/>
    <p:sldId id="25664" r:id="rId64"/>
    <p:sldId id="25665" r:id="rId65"/>
    <p:sldId id="25666" r:id="rId66"/>
    <p:sldId id="25667" r:id="rId67"/>
    <p:sldId id="25668" r:id="rId68"/>
    <p:sldId id="25669" r:id="rId69"/>
    <p:sldId id="25670" r:id="rId70"/>
    <p:sldId id="25671" r:id="rId71"/>
    <p:sldId id="25672" r:id="rId72"/>
    <p:sldId id="25673" r:id="rId73"/>
    <p:sldId id="25674" r:id="rId74"/>
    <p:sldId id="25675" r:id="rId75"/>
    <p:sldId id="25676" r:id="rId76"/>
    <p:sldId id="25677" r:id="rId77"/>
    <p:sldId id="25678" r:id="rId78"/>
    <p:sldId id="25679" r:id="rId79"/>
    <p:sldId id="25680" r:id="rId80"/>
    <p:sldId id="25681" r:id="rId81"/>
    <p:sldId id="25682" r:id="rId82"/>
    <p:sldId id="25683" r:id="rId83"/>
    <p:sldId id="25684" r:id="rId84"/>
    <p:sldId id="25685" r:id="rId85"/>
    <p:sldId id="25686" r:id="rId86"/>
    <p:sldId id="25687" r:id="rId87"/>
    <p:sldId id="25688" r:id="rId88"/>
    <p:sldId id="25689" r:id="rId89"/>
    <p:sldId id="25690" r:id="rId90"/>
    <p:sldId id="25691" r:id="rId91"/>
    <p:sldId id="25692" r:id="rId92"/>
    <p:sldId id="25693" r:id="rId93"/>
    <p:sldId id="25694" r:id="rId94"/>
    <p:sldId id="25695" r:id="rId95"/>
    <p:sldId id="25696" r:id="rId96"/>
    <p:sldId id="25697" r:id="rId97"/>
    <p:sldId id="25698" r:id="rId98"/>
    <p:sldId id="25699" r:id="rId99"/>
    <p:sldId id="256100" r:id="rId100"/>
    <p:sldId id="256101" r:id="rId101"/>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 Id="rId2" Type="http://schemas.openxmlformats.org/officeDocument/2006/relationships/slide" Target="slides/slide2.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slide" Target="slides/slide24.xml"/>
<Relationship Id="rId25" Type="http://schemas.openxmlformats.org/officeDocument/2006/relationships/slide" Target="slides/slide25.xml"/>
<Relationship Id="rId26" Type="http://schemas.openxmlformats.org/officeDocument/2006/relationships/slide" Target="slides/slide26.xml"/>
<Relationship Id="rId27" Type="http://schemas.openxmlformats.org/officeDocument/2006/relationships/slide" Target="slides/slide27.xml"/>
<Relationship Id="rId28" Type="http://schemas.openxmlformats.org/officeDocument/2006/relationships/slide" Target="slides/slide28.xml"/>
<Relationship Id="rId29" Type="http://schemas.openxmlformats.org/officeDocument/2006/relationships/slide" Target="slides/slide29.xml"/>
<Relationship Id="rId30" Type="http://schemas.openxmlformats.org/officeDocument/2006/relationships/slide" Target="slides/slide30.xml"/>
<Relationship Id="rId31" Type="http://schemas.openxmlformats.org/officeDocument/2006/relationships/slide" Target="slides/slide31.xml"/>
<Relationship Id="rId32" Type="http://schemas.openxmlformats.org/officeDocument/2006/relationships/slide" Target="slides/slide32.xml"/>
<Relationship Id="rId33" Type="http://schemas.openxmlformats.org/officeDocument/2006/relationships/slide" Target="slides/slide33.xml"/>
<Relationship Id="rId34" Type="http://schemas.openxmlformats.org/officeDocument/2006/relationships/slide" Target="slides/slide34.xml"/>
<Relationship Id="rId35" Type="http://schemas.openxmlformats.org/officeDocument/2006/relationships/slide" Target="slides/slide35.xml"/>
<Relationship Id="rId36" Type="http://schemas.openxmlformats.org/officeDocument/2006/relationships/slide" Target="slides/slide36.xml"/>
<Relationship Id="rId37" Type="http://schemas.openxmlformats.org/officeDocument/2006/relationships/slide" Target="slides/slide37.xml"/>
<Relationship Id="rId38" Type="http://schemas.openxmlformats.org/officeDocument/2006/relationships/slide" Target="slides/slide38.xml"/>
<Relationship Id="rId39" Type="http://schemas.openxmlformats.org/officeDocument/2006/relationships/slide" Target="slides/slide39.xml"/>
<Relationship Id="rId40" Type="http://schemas.openxmlformats.org/officeDocument/2006/relationships/slide" Target="slides/slide40.xml"/>
<Relationship Id="rId41" Type="http://schemas.openxmlformats.org/officeDocument/2006/relationships/slide" Target="slides/slide41.xml"/>
<Relationship Id="rId42" Type="http://schemas.openxmlformats.org/officeDocument/2006/relationships/slide" Target="slides/slide42.xml"/>
<Relationship Id="rId43" Type="http://schemas.openxmlformats.org/officeDocument/2006/relationships/slide" Target="slides/slide43.xml"/>
<Relationship Id="rId44" Type="http://schemas.openxmlformats.org/officeDocument/2006/relationships/slide" Target="slides/slide44.xml"/>
<Relationship Id="rId45" Type="http://schemas.openxmlformats.org/officeDocument/2006/relationships/slide" Target="slides/slide45.xml"/>
<Relationship Id="rId46" Type="http://schemas.openxmlformats.org/officeDocument/2006/relationships/slide" Target="slides/slide46.xml"/>
<Relationship Id="rId47" Type="http://schemas.openxmlformats.org/officeDocument/2006/relationships/slide" Target="slides/slide47.xml"/>
<Relationship Id="rId48" Type="http://schemas.openxmlformats.org/officeDocument/2006/relationships/slide" Target="slides/slide48.xml"/>
<Relationship Id="rId49" Type="http://schemas.openxmlformats.org/officeDocument/2006/relationships/slide" Target="slides/slide49.xml"/>
<Relationship Id="rId50" Type="http://schemas.openxmlformats.org/officeDocument/2006/relationships/slide" Target="slides/slide50.xml"/>
<Relationship Id="rId51" Type="http://schemas.openxmlformats.org/officeDocument/2006/relationships/slide" Target="slides/slide51.xml"/>
<Relationship Id="rId52" Type="http://schemas.openxmlformats.org/officeDocument/2006/relationships/slide" Target="slides/slide52.xml"/>
<Relationship Id="rId53" Type="http://schemas.openxmlformats.org/officeDocument/2006/relationships/slide" Target="slides/slide53.xml"/>
<Relationship Id="rId54" Type="http://schemas.openxmlformats.org/officeDocument/2006/relationships/slide" Target="slides/slide54.xml"/>
<Relationship Id="rId55" Type="http://schemas.openxmlformats.org/officeDocument/2006/relationships/slide" Target="slides/slide55.xml"/>
<Relationship Id="rId56" Type="http://schemas.openxmlformats.org/officeDocument/2006/relationships/slide" Target="slides/slide56.xml"/>
<Relationship Id="rId57" Type="http://schemas.openxmlformats.org/officeDocument/2006/relationships/slide" Target="slides/slide57.xml"/>
<Relationship Id="rId58" Type="http://schemas.openxmlformats.org/officeDocument/2006/relationships/slide" Target="slides/slide58.xml"/>
<Relationship Id="rId59" Type="http://schemas.openxmlformats.org/officeDocument/2006/relationships/slide" Target="slides/slide59.xml"/>
<Relationship Id="rId60" Type="http://schemas.openxmlformats.org/officeDocument/2006/relationships/slide" Target="slides/slide60.xml"/>
<Relationship Id="rId61" Type="http://schemas.openxmlformats.org/officeDocument/2006/relationships/slide" Target="slides/slide61.xml"/>
<Relationship Id="rId62" Type="http://schemas.openxmlformats.org/officeDocument/2006/relationships/slide" Target="slides/slide62.xml"/>
<Relationship Id="rId63" Type="http://schemas.openxmlformats.org/officeDocument/2006/relationships/slide" Target="slides/slide63.xml"/>
<Relationship Id="rId64" Type="http://schemas.openxmlformats.org/officeDocument/2006/relationships/slide" Target="slides/slide64.xml"/>
<Relationship Id="rId65" Type="http://schemas.openxmlformats.org/officeDocument/2006/relationships/slide" Target="slides/slide65.xml"/>
<Relationship Id="rId66" Type="http://schemas.openxmlformats.org/officeDocument/2006/relationships/slide" Target="slides/slide66.xml"/>
<Relationship Id="rId67" Type="http://schemas.openxmlformats.org/officeDocument/2006/relationships/slide" Target="slides/slide67.xml"/>
<Relationship Id="rId68" Type="http://schemas.openxmlformats.org/officeDocument/2006/relationships/slide" Target="slides/slide68.xml"/>
<Relationship Id="rId69" Type="http://schemas.openxmlformats.org/officeDocument/2006/relationships/slide" Target="slides/slide69.xml"/>
<Relationship Id="rId70" Type="http://schemas.openxmlformats.org/officeDocument/2006/relationships/slide" Target="slides/slide70.xml"/>
<Relationship Id="rId71" Type="http://schemas.openxmlformats.org/officeDocument/2006/relationships/slide" Target="slides/slide71.xml"/>
<Relationship Id="rId72" Type="http://schemas.openxmlformats.org/officeDocument/2006/relationships/slide" Target="slides/slide72.xml"/>
<Relationship Id="rId73" Type="http://schemas.openxmlformats.org/officeDocument/2006/relationships/slide" Target="slides/slide73.xml"/>
<Relationship Id="rId74" Type="http://schemas.openxmlformats.org/officeDocument/2006/relationships/slide" Target="slides/slide74.xml"/>
<Relationship Id="rId75" Type="http://schemas.openxmlformats.org/officeDocument/2006/relationships/slide" Target="slides/slide75.xml"/>
<Relationship Id="rId76" Type="http://schemas.openxmlformats.org/officeDocument/2006/relationships/slide" Target="slides/slide76.xml"/>
<Relationship Id="rId77" Type="http://schemas.openxmlformats.org/officeDocument/2006/relationships/slide" Target="slides/slide77.xml"/>
<Relationship Id="rId78" Type="http://schemas.openxmlformats.org/officeDocument/2006/relationships/slide" Target="slides/slide78.xml"/>
<Relationship Id="rId79" Type="http://schemas.openxmlformats.org/officeDocument/2006/relationships/slide" Target="slides/slide79.xml"/>
<Relationship Id="rId80" Type="http://schemas.openxmlformats.org/officeDocument/2006/relationships/slide" Target="slides/slide80.xml"/>
<Relationship Id="rId81" Type="http://schemas.openxmlformats.org/officeDocument/2006/relationships/slide" Target="slides/slide81.xml"/>
<Relationship Id="rId82" Type="http://schemas.openxmlformats.org/officeDocument/2006/relationships/slide" Target="slides/slide82.xml"/>
<Relationship Id="rId83" Type="http://schemas.openxmlformats.org/officeDocument/2006/relationships/slide" Target="slides/slide83.xml"/>
<Relationship Id="rId84" Type="http://schemas.openxmlformats.org/officeDocument/2006/relationships/slide" Target="slides/slide84.xml"/>
<Relationship Id="rId85" Type="http://schemas.openxmlformats.org/officeDocument/2006/relationships/slide" Target="slides/slide85.xml"/>
<Relationship Id="rId86" Type="http://schemas.openxmlformats.org/officeDocument/2006/relationships/slide" Target="slides/slide86.xml"/>
<Relationship Id="rId87" Type="http://schemas.openxmlformats.org/officeDocument/2006/relationships/slide" Target="slides/slide87.xml"/>
<Relationship Id="rId88" Type="http://schemas.openxmlformats.org/officeDocument/2006/relationships/slide" Target="slides/slide88.xml"/>
<Relationship Id="rId89" Type="http://schemas.openxmlformats.org/officeDocument/2006/relationships/slide" Target="slides/slide89.xml"/>
<Relationship Id="rId90" Type="http://schemas.openxmlformats.org/officeDocument/2006/relationships/slide" Target="slides/slide90.xml"/>
<Relationship Id="rId91" Type="http://schemas.openxmlformats.org/officeDocument/2006/relationships/slide" Target="slides/slide91.xml"/>
<Relationship Id="rId92" Type="http://schemas.openxmlformats.org/officeDocument/2006/relationships/slide" Target="slides/slide92.xml"/>
<Relationship Id="rId93" Type="http://schemas.openxmlformats.org/officeDocument/2006/relationships/slide" Target="slides/slide93.xml"/>
<Relationship Id="rId94" Type="http://schemas.openxmlformats.org/officeDocument/2006/relationships/slide" Target="slides/slide94.xml"/>
<Relationship Id="rId95" Type="http://schemas.openxmlformats.org/officeDocument/2006/relationships/slide" Target="slides/slide95.xml"/>
<Relationship Id="rId96" Type="http://schemas.openxmlformats.org/officeDocument/2006/relationships/slide" Target="slides/slide96.xml"/>
<Relationship Id="rId97" Type="http://schemas.openxmlformats.org/officeDocument/2006/relationships/slide" Target="slides/slide97.xml"/>
<Relationship Id="rId98" Type="http://schemas.openxmlformats.org/officeDocument/2006/relationships/slide" Target="slides/slide98.xml"/>
<Relationship Id="rId99" Type="http://schemas.openxmlformats.org/officeDocument/2006/relationships/slide" Target="slides/slide99.xml"/>
<Relationship Id="rId100" Type="http://schemas.openxmlformats.org/officeDocument/2006/relationships/slide" Target="slides/slide100.xml"/>
<Relationship Id="rId101" Type="http://schemas.openxmlformats.org/officeDocument/2006/relationships/slide" Target="slides/slide101.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9_2.png" Type="http://schemas.openxmlformats.org/officeDocument/2006/relationships/image" Target="../media/img_0_9_2.png"/>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0_2.png" Type="http://schemas.openxmlformats.org/officeDocument/2006/relationships/image" Target="../media/img_0_10_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1_3.png" Type="http://schemas.openxmlformats.org/officeDocument/2006/relationships/image" Target="../media/img_0_11_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2_3.png" Type="http://schemas.openxmlformats.org/officeDocument/2006/relationships/image" Target="../media/img_0_12_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4_3.png" Type="http://schemas.openxmlformats.org/officeDocument/2006/relationships/image" Target="../media/img_0_14_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5_3.png" Type="http://schemas.openxmlformats.org/officeDocument/2006/relationships/image" Target="../media/img_0_15_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6_3.png" Type="http://schemas.openxmlformats.org/officeDocument/2006/relationships/image" Target="../media/img_0_16_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7_3.png" Type="http://schemas.openxmlformats.org/officeDocument/2006/relationships/image" Target="../media/img_0_17_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9_3.png" Type="http://schemas.openxmlformats.org/officeDocument/2006/relationships/image" Target="../media/img_0_19_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0_3.png" Type="http://schemas.openxmlformats.org/officeDocument/2006/relationships/image" Target="../media/img_0_20_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2_3.png" Type="http://schemas.openxmlformats.org/officeDocument/2006/relationships/image" Target="../media/img_0_22_3.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4_3.png" Type="http://schemas.openxmlformats.org/officeDocument/2006/relationships/image" Target="../media/img_0_24_3.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5_3.png" Type="http://schemas.openxmlformats.org/officeDocument/2006/relationships/image" Target="../media/img_0_25_3.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7_3.png" Type="http://schemas.openxmlformats.org/officeDocument/2006/relationships/image" Target="../media/img_0_27_3.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8_3.png" Type="http://schemas.openxmlformats.org/officeDocument/2006/relationships/image" Target="../media/img_0_28_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_4.png" Type="http://schemas.openxmlformats.org/officeDocument/2006/relationships/image" Target="../media/img_0_2_4.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9_3.png" Type="http://schemas.openxmlformats.org/officeDocument/2006/relationships/image" Target="../media/img_0_29_3.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0_3.png" Type="http://schemas.openxmlformats.org/officeDocument/2006/relationships/image" Target="../media/img_0_30_3.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1_3.png" Type="http://schemas.openxmlformats.org/officeDocument/2006/relationships/image" Target="../media/img_0_31_3.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3_3.png" Type="http://schemas.openxmlformats.org/officeDocument/2006/relationships/image" Target="../media/img_0_33_3.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5_3.png" Type="http://schemas.openxmlformats.org/officeDocument/2006/relationships/image" Target="../media/img_0_35_3.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7_3.png" Type="http://schemas.openxmlformats.org/officeDocument/2006/relationships/image" Target="../media/img_0_37_3.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9_3.png" Type="http://schemas.openxmlformats.org/officeDocument/2006/relationships/image" Target="../media/img_0_39_3.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40_3.png" Type="http://schemas.openxmlformats.org/officeDocument/2006/relationships/image" Target="../media/img_0_40_3.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4_3.png" Type="http://schemas.openxmlformats.org/officeDocument/2006/relationships/image" Target="../media/img_0_4_3.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5_3.png" Type="http://schemas.openxmlformats.org/officeDocument/2006/relationships/image" Target="../media/img_0_5_3.png"/>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6_3.png" Type="http://schemas.openxmlformats.org/officeDocument/2006/relationships/image" Target="../media/img_0_6_3.png"/>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7_3.png" Type="http://schemas.openxmlformats.org/officeDocument/2006/relationships/image" Target="../media/img_0_7_3.png"/>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1956012" name="Picture">
    </p:cNvPr>
          <p:cNvPicPr>
            <a:picLocks noChangeAspect="1"/>
          </p:cNvPicPr>
          <p:nvPr/>
        </p:nvPicPr>
        <p:blipFill>
          <a:blip r:embed="img_0_0_0.png"/>
          <a:srcRect/>
          <a:stretch>
            <a:fillRect l="0" t="0" r="0" b="30522"/>
          </a:stretch>
        </p:blipFill>
        <p:spPr>
          <a:xfrm>
            <a:off x="0" y="0"/>
            <a:ext cx="7556500" cy="10693400"/>
          </a:xfrm>
          <a:prstGeom prst="rect">
            <a:avLst/>
          </a:prstGeom>
        </p:spPr>
      </p:pic>
      <p:sp>
        <p:nvSpPr>
          <p:cNvPr id="1947370340" name="Text">
    </p:cNvPr>
          <p:cNvSpPr>
            <a:spLocks noGrp="1"/>
          </p:cNvSpPr>
          <p:nvPr/>
        </p:nvSpPr>
        <p:spPr>
          <a:xfrm rot="0">
            <a:off x="520700" y="4025900"/>
            <a:ext cx="6540500" cy="381000"/>
          </a:xfrm>
          <a:prstGeom prst="rect">
            <a:avLst/>
          </a:prstGeom>
        </p:spPr>
        <p:txBody>
          <a:bodyPr wrap="square" lIns="0" tIns="0" rIns="0" bIns="0" rtlCol="0" anchor="t"/>
          <a:lstStyle/>
          <a:p>
            <a:pPr algn="l">
              <a:lnSpc>
                <a:spcPct val="100%"/>
              </a:lnSpc>
              <a:defRPr sz="2200">
                <a:solidFill>
                  <a:srgbClr val="000000"/>
                </a:solidFill>
                <a:latin typeface="DejaVu Sans"/>
                <a:ea typeface="DejaVu Sans"/>
                <a:cs typeface="DejaVu Sans"/>
              </a:defRPr>
            </a:pPr>
            <a:r>
              <a:rPr sz="2200">
</a:rPr>
              <a:t>NATO Core Data Framework Architecture</a:t>
            </a:r>
          </a:p>
        </p:txBody>
      </p:sp>
      <p:sp>
        <p:nvSpPr>
          <p:cNvPr id="1364581397" name="Text">
    </p:cNvPr>
          <p:cNvSpPr>
            <a:spLocks noGrp="1"/>
          </p:cNvSpPr>
          <p:nvPr/>
        </p:nvSpPr>
        <p:spPr>
          <a:xfrm rot="0">
            <a:off x="520700" y="4432300"/>
            <a:ext cx="6540500" cy="254000"/>
          </a:xfrm>
          <a:prstGeom prst="rect">
            <a:avLst/>
          </a:prstGeom>
        </p:spPr>
        <p:txBody>
          <a:bodyPr wrap="square" lIns="0" tIns="0" rIns="0" bIns="0" rtlCol="0" anchor="t"/>
          <a:lstStyle/>
          <a:p>
            <a:pPr algn="l">
              <a:lnSpc>
                <a:spcPct val="100%"/>
              </a:lnSpc>
              <a:defRPr sz="1000">
                <a:solidFill>
                  <a:srgbClr val="000000"/>
                </a:solidFill>
                <a:latin typeface="DejaVu Sans"/>
                <a:ea typeface="DejaVu Sans"/>
                <a:cs typeface="DejaVu Sans"/>
              </a:defRPr>
            </a:pPr>
            <a:r>
              <a:rPr sz="1000">
</a:rPr>
              <a:t>17 Oct 2019 17:44:42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069581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5170032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A2.1 ArchiMate 3.0 Notation Overview</a:t>
            </a:r>
          </a:p>
        </p:txBody>
      </p:sp>
      <p:pic>
        <p:nvPicPr>
          <p:cNvPr id="1979002007" name="Picture">
    </p:cNvPr>
          <p:cNvPicPr>
            <a:picLocks noChangeAspect="1"/>
          </p:cNvPicPr>
          <p:nvPr/>
        </p:nvPicPr>
        <p:blipFill>
          <a:blip r:embed="img_0_9_2.png"/>
          <a:srcRect/>
          <a:stretch>
            <a:fillRect l="0" t="0" r="194" b="0"/>
          </a:stretch>
        </p:blipFill>
        <p:spPr>
          <a:xfrm>
            <a:off x="508000" y="1003300"/>
            <a:ext cx="6540500" cy="4178300"/>
          </a:xfrm>
          <a:prstGeom prst="rect">
            <a:avLst/>
          </a:prstGeom>
        </p:spPr>
      </p:pic>
      <p:sp>
        <p:nvSpPr>
          <p:cNvPr id="1855149008" name="Text">
    </p:cNvPr>
          <p:cNvSpPr>
            <a:spLocks noGrp="1"/>
          </p:cNvSpPr>
          <p:nvPr/>
        </p:nvSpPr>
        <p:spPr>
          <a:xfrm rot="0">
            <a:off x="508000" y="51816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867813362" name="Text">
    </p:cNvPr>
          <p:cNvSpPr>
            <a:spLocks noGrp="1"/>
          </p:cNvSpPr>
          <p:nvPr/>
        </p:nvSpPr>
        <p:spPr>
          <a:xfrm rot="0">
            <a:off x="508000" y="56642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Overview of Archimate Elementes and Colors</a:t>
            </a:r>
          </a:p>
        </p:txBody>
      </p:sp>
      <p:sp>
        <p:nvSpPr>
          <p:cNvPr id="3156343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1053311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a:t>
            </a:r>
          </a:p>
        </p:txBody>
      </p:sp>
      <p:sp>
        <p:nvSpPr>
          <p:cNvPr id="104451113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69202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73849754"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410349990"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781519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0895935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127129102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201418241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9468196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3588589"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75563235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5273489"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84072578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4748298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28617499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564845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57954577"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87063178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259318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3171027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2486135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67400436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02229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37572247"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34130230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06390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82771509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9445092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19759636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13855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85762720"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31026341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53752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64781461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11013475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14869592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1030319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1447508"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62434300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475583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68176959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Store MongodB</a:t>
            </a:r>
          </a:p>
        </p:txBody>
      </p:sp>
      <p:sp>
        <p:nvSpPr>
          <p:cNvPr id="21297130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48086457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934424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87860236"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39986038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174919"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88668800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78765258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209219236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1090684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3964353"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4901324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312312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65232551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Store MongodB</a:t>
            </a:r>
          </a:p>
        </p:txBody>
      </p:sp>
      <p:sp>
        <p:nvSpPr>
          <p:cNvPr id="208651041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57013073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0527341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8262631"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34975994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3142687"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34531907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193655413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362654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8660125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100</a:t>
            </a:r>
          </a:p>
        </p:txBody>
      </p:sp>
      <p:sp>
        <p:nvSpPr>
          <p:cNvPr id="141478378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0719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6593675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40547310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8249511"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97334959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325446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70301473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197510432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184867172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920560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649934"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00352617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766953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89198080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705695709"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35641834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082354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264076"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56824277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532568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96573827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67142817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92324721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077063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87041277"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82405472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377225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44651227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62789609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26110383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7307207"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07627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4552251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101</a:t>
            </a:r>
          </a:p>
        </p:txBody>
      </p:sp>
      <p:sp>
        <p:nvSpPr>
          <p:cNvPr id="11443594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464360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8807864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A2.2 Architecture Product Structure</a:t>
            </a:r>
          </a:p>
        </p:txBody>
      </p:sp>
      <p:pic>
        <p:nvPicPr>
          <p:cNvPr id="1935449635" name="Picture">
    </p:cNvPr>
          <p:cNvPicPr>
            <a:picLocks noChangeAspect="1"/>
          </p:cNvPicPr>
          <p:nvPr/>
        </p:nvPicPr>
        <p:blipFill>
          <a:blip r:embed="img_0_10_2.png"/>
          <a:srcRect/>
          <a:stretch>
            <a:fillRect l="0" t="0" r="194" b="0"/>
          </a:stretch>
        </p:blipFill>
        <p:spPr>
          <a:xfrm>
            <a:off x="508000" y="1003300"/>
            <a:ext cx="6540500" cy="4762500"/>
          </a:xfrm>
          <a:prstGeom prst="rect">
            <a:avLst/>
          </a:prstGeom>
        </p:spPr>
      </p:pic>
      <p:sp>
        <p:nvSpPr>
          <p:cNvPr id="1857304364" name="Text">
    </p:cNvPr>
          <p:cNvSpPr>
            <a:spLocks noGrp="1"/>
          </p:cNvSpPr>
          <p:nvPr/>
        </p:nvSpPr>
        <p:spPr>
          <a:xfrm rot="0">
            <a:off x="508000" y="5765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353961337" name="Text">
    </p:cNvPr>
          <p:cNvSpPr>
            <a:spLocks noGrp="1"/>
          </p:cNvSpPr>
          <p:nvPr/>
        </p:nvSpPr>
        <p:spPr>
          <a:xfrm rot="0">
            <a:off x="508000" y="6248400"/>
            <a:ext cx="6540500" cy="1231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This View describes the logic behind the architectual work in the DM CaT.</a:t>
            </a:r>
            <a:br/>
            <a:r>
              <a:rPr sz="1200">
</a:rPr>
              <a:t> </a:t>
            </a:r>
            <a:br/>
            <a:r>
              <a:rPr sz="1200">
</a:rPr>
              <a:t>Step 1: Describe the visionary end-state of NCDF (WHY; WHAT): Dirvers, Goals, Capabilities</a:t>
            </a:r>
            <a:br/>
            <a:r>
              <a:rPr sz="1200">
</a:rPr>
              <a:t>Step 2: Describe what what we actually have</a:t>
            </a:r>
            <a:br/>
            <a:r>
              <a:rPr sz="1200">
</a:rPr>
              <a:t>Step 3: Define what NCDF Aspects will become mandatory in what FMN Spiral Spec</a:t>
            </a:r>
            <a:br/>
            <a:r>
              <a:rPr sz="1200">
</a:rPr>
              <a:t>Step 4: Define the Use Cases, Functions to be realized &amp; tested in CWIX </a:t>
            </a:r>
          </a:p>
        </p:txBody>
      </p:sp>
      <p:sp>
        <p:nvSpPr>
          <p:cNvPr id="12998066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1435976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11</a:t>
            </a:r>
          </a:p>
        </p:txBody>
      </p:sp>
      <p:sp>
        <p:nvSpPr>
          <p:cNvPr id="23191110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260146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6078256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Architecture Product A2.2</a:t>
            </a:r>
          </a:p>
        </p:txBody>
      </p:sp>
      <p:sp>
        <p:nvSpPr>
          <p:cNvPr id="152723639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126071" name="Picture">
    </p:cNvPr>
          <p:cNvPicPr>
            <a:picLocks noChangeAspect="1"/>
          </p:cNvPicPr>
          <p:nvPr/>
        </p:nvPicPr>
        <p:blipFill>
          <a:blip r:embed="img_0_11_3.png"/>
          <a:srcRect/>
          <a:stretch>
            <a:fillRect l="0" t="0" r="388" b="0"/>
          </a:stretch>
        </p:blipFill>
        <p:spPr>
          <a:xfrm>
            <a:off x="508000" y="1257300"/>
            <a:ext cx="6540500" cy="1879600"/>
          </a:xfrm>
          <a:prstGeom prst="rect">
            <a:avLst/>
          </a:prstGeom>
        </p:spPr>
      </p:pic>
      <p:sp>
        <p:nvSpPr>
          <p:cNvPr id="1711003982" name="Text">
    </p:cNvPr>
          <p:cNvSpPr>
            <a:spLocks noGrp="1"/>
          </p:cNvSpPr>
          <p:nvPr/>
        </p:nvSpPr>
        <p:spPr>
          <a:xfrm rot="0">
            <a:off x="508000" y="31369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267872573" name="Text">
    </p:cNvPr>
          <p:cNvSpPr>
            <a:spLocks noGrp="1"/>
          </p:cNvSpPr>
          <p:nvPr/>
        </p:nvSpPr>
        <p:spPr>
          <a:xfrm rot="0">
            <a:off x="508000" y="36195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Initially created by Severin Waber.</a:t>
            </a:r>
          </a:p>
        </p:txBody>
      </p:sp>
      <p:sp>
        <p:nvSpPr>
          <p:cNvPr id="1252344056"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24812179"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13370452"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2893737"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Code List Specification</a:t>
            </a:r>
          </a:p>
        </p:txBody>
      </p:sp>
      <p:sp>
        <p:nvSpPr>
          <p:cNvPr id="641969153"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714824164"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XML Naming and Design Rules</a:t>
            </a:r>
          </a:p>
        </p:txBody>
      </p:sp>
      <p:sp>
        <p:nvSpPr>
          <p:cNvPr id="1235781985"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560317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4466815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12</a:t>
            </a:r>
          </a:p>
        </p:txBody>
      </p:sp>
      <p:sp>
        <p:nvSpPr>
          <p:cNvPr id="203522245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023796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7382581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2020 Business Strategy Inputs C2</a:t>
            </a:r>
          </a:p>
        </p:txBody>
      </p:sp>
      <p:sp>
        <p:nvSpPr>
          <p:cNvPr id="1650339588"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893340112" name="Picture">
    </p:cNvPr>
          <p:cNvPicPr>
            <a:picLocks noChangeAspect="1"/>
          </p:cNvPicPr>
          <p:nvPr/>
        </p:nvPicPr>
        <p:blipFill>
          <a:blip r:embed="img_0_12_3.png"/>
          <a:srcRect/>
          <a:stretch>
            <a:fillRect l="0" t="0" r="388" b="0"/>
          </a:stretch>
        </p:blipFill>
        <p:spPr>
          <a:xfrm>
            <a:off x="508000" y="1257300"/>
            <a:ext cx="6540500" cy="4038600"/>
          </a:xfrm>
          <a:prstGeom prst="rect">
            <a:avLst/>
          </a:prstGeom>
        </p:spPr>
      </p:pic>
      <p:sp>
        <p:nvSpPr>
          <p:cNvPr id="1676620992" name="Text">
    </p:cNvPr>
          <p:cNvSpPr>
            <a:spLocks noGrp="1"/>
          </p:cNvSpPr>
          <p:nvPr/>
        </p:nvSpPr>
        <p:spPr>
          <a:xfrm rot="0">
            <a:off x="508000" y="52959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527432069" name="Text">
    </p:cNvPr>
          <p:cNvSpPr>
            <a:spLocks noGrp="1"/>
          </p:cNvSpPr>
          <p:nvPr/>
        </p:nvSpPr>
        <p:spPr>
          <a:xfrm rot="0">
            <a:off x="508000" y="57785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NIMROD:  NATO Information Management, Registration, and Operational Data Platform</a:t>
            </a:r>
          </a:p>
        </p:txBody>
      </p:sp>
      <p:sp>
        <p:nvSpPr>
          <p:cNvPr id="2041199142" name="Text">
    </p:cNvPr>
          <p:cNvSpPr>
            <a:spLocks noGrp="1"/>
          </p:cNvSpPr>
          <p:nvPr/>
        </p:nvSpPr>
        <p:spPr>
          <a:xfrm rot="0">
            <a:off x="508000" y="6121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498341968" name="Text">
    </p:cNvPr>
          <p:cNvSpPr>
            <a:spLocks noGrp="1"/>
          </p:cNvSpPr>
          <p:nvPr/>
        </p:nvSpPr>
        <p:spPr>
          <a:xfrm rot="0">
            <a:off x="508000" y="6604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126007949" name="Text">
    </p:cNvPr>
          <p:cNvSpPr>
            <a:spLocks noGrp="1"/>
          </p:cNvSpPr>
          <p:nvPr/>
        </p:nvSpPr>
        <p:spPr>
          <a:xfrm rot="0">
            <a:off x="3771900" y="6604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9041024" name="Text">
    </p:cNvPr>
          <p:cNvSpPr>
            <a:spLocks noGrp="1"/>
          </p:cNvSpPr>
          <p:nvPr/>
        </p:nvSpPr>
        <p:spPr>
          <a:xfrm rot="0">
            <a:off x="508000" y="6807200"/>
            <a:ext cx="3263900" cy="1231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 user in NCS, NFS, or as part of a NATO-led operation needs to be able to, as natively as possible, access the array of data provided by the various contributing nations, data sources, capabilities, communities of interest and be able to be applied by the user through consuming capabilities which help to transform the data into useful information</a:t>
            </a:r>
          </a:p>
        </p:txBody>
      </p:sp>
      <p:sp>
        <p:nvSpPr>
          <p:cNvPr id="1716849004" name="Text">
    </p:cNvPr>
          <p:cNvSpPr>
            <a:spLocks noGrp="1"/>
          </p:cNvSpPr>
          <p:nvPr/>
        </p:nvSpPr>
        <p:spPr>
          <a:xfrm rot="0">
            <a:off x="3771900" y="6807200"/>
            <a:ext cx="3263900" cy="1231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218915220"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Scientists</a:t>
            </a:r>
          </a:p>
        </p:txBody>
      </p:sp>
      <p:sp>
        <p:nvSpPr>
          <p:cNvPr id="1739716577"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440832246"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DCS Canada</a:t>
            </a:r>
          </a:p>
        </p:txBody>
      </p:sp>
      <p:sp>
        <p:nvSpPr>
          <p:cNvPr id="1410790587"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631021094"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DEU</a:t>
            </a:r>
          </a:p>
        </p:txBody>
      </p:sp>
      <p:sp>
        <p:nvSpPr>
          <p:cNvPr id="1299872651"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662358514" name="Text">
    </p:cNvPr>
          <p:cNvSpPr>
            <a:spLocks noGrp="1"/>
          </p:cNvSpPr>
          <p:nvPr/>
        </p:nvSpPr>
        <p:spPr>
          <a:xfrm rot="0">
            <a:off x="508000" y="86487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Folks will want to know they can protects and administer (policy enforcement, tag&amp;label, handling instruction, ... enforcement) their data in the NCDF space</a:t>
            </a:r>
          </a:p>
        </p:txBody>
      </p:sp>
      <p:sp>
        <p:nvSpPr>
          <p:cNvPr id="12914695" name="Text">
    </p:cNvPr>
          <p:cNvSpPr>
            <a:spLocks noGrp="1"/>
          </p:cNvSpPr>
          <p:nvPr/>
        </p:nvSpPr>
        <p:spPr>
          <a:xfrm rot="0">
            <a:off x="3771900" y="86487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105838999" name="Text">
    </p:cNvPr>
          <p:cNvSpPr>
            <a:spLocks noGrp="1"/>
          </p:cNvSpPr>
          <p:nvPr/>
        </p:nvSpPr>
        <p:spPr>
          <a:xfrm rot="0">
            <a:off x="5080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1607556610" name="Text">
    </p:cNvPr>
          <p:cNvSpPr>
            <a:spLocks noGrp="1"/>
          </p:cNvSpPr>
          <p:nvPr/>
        </p:nvSpPr>
        <p:spPr>
          <a:xfrm rot="0">
            <a:off x="37719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269802505" name="Text">
    </p:cNvPr>
          <p:cNvSpPr>
            <a:spLocks noGrp="1"/>
          </p:cNvSpPr>
          <p:nvPr/>
        </p:nvSpPr>
        <p:spPr>
          <a:xfrm rot="0">
            <a:off x="508000" y="9486900"/>
            <a:ext cx="3263900" cy="571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has an operational shortfall where it cannot handle the data it needs to operate in a conflict, so time is of the essence in developing solutions </a:t>
            </a:r>
          </a:p>
        </p:txBody>
      </p:sp>
      <p:sp>
        <p:nvSpPr>
          <p:cNvPr id="955888420" name="Text">
    </p:cNvPr>
          <p:cNvSpPr>
            <a:spLocks noGrp="1"/>
          </p:cNvSpPr>
          <p:nvPr/>
        </p:nvSpPr>
        <p:spPr>
          <a:xfrm rot="0">
            <a:off x="3771900" y="9486900"/>
            <a:ext cx="3263900" cy="571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93134306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5198321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13</a:t>
            </a:r>
          </a:p>
        </p:txBody>
      </p:sp>
      <p:sp>
        <p:nvSpPr>
          <p:cNvPr id="20762018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96012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12775864"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55579610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6044904" name="Text">
    </p:cNvPr>
          <p:cNvSpPr>
            <a:spLocks noGrp="1"/>
          </p:cNvSpPr>
          <p:nvPr/>
        </p:nvSpPr>
        <p:spPr>
          <a:xfrm rot="0">
            <a:off x="508000" y="96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which can be fielded. Although the lake is currently an early prototype, we need to advance the effort as rapidly as feasible</a:t>
            </a:r>
          </a:p>
        </p:txBody>
      </p:sp>
      <p:sp>
        <p:nvSpPr>
          <p:cNvPr id="1475343203" name="Text">
    </p:cNvPr>
          <p:cNvSpPr>
            <a:spLocks noGrp="1"/>
          </p:cNvSpPr>
          <p:nvPr/>
        </p:nvSpPr>
        <p:spPr>
          <a:xfrm rot="0">
            <a:off x="5080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architecture for DLs</a:t>
            </a:r>
          </a:p>
        </p:txBody>
      </p:sp>
      <p:sp>
        <p:nvSpPr>
          <p:cNvPr id="718982873" name="Text">
    </p:cNvPr>
          <p:cNvSpPr>
            <a:spLocks noGrp="1"/>
          </p:cNvSpPr>
          <p:nvPr/>
        </p:nvSpPr>
        <p:spPr>
          <a:xfrm rot="0">
            <a:off x="37719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233390469" name="Text">
    </p:cNvPr>
          <p:cNvSpPr>
            <a:spLocks noGrp="1"/>
          </p:cNvSpPr>
          <p:nvPr/>
        </p:nvSpPr>
        <p:spPr>
          <a:xfrm rot="0">
            <a:off x="5080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Processing provided at Data Source</a:t>
            </a:r>
          </a:p>
        </p:txBody>
      </p:sp>
      <p:sp>
        <p:nvSpPr>
          <p:cNvPr id="1590583573" name="Text">
    </p:cNvPr>
          <p:cNvSpPr>
            <a:spLocks noGrp="1"/>
          </p:cNvSpPr>
          <p:nvPr/>
        </p:nvSpPr>
        <p:spPr>
          <a:xfrm rot="0">
            <a:off x="37719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989342532" name="Text">
    </p:cNvPr>
          <p:cNvSpPr>
            <a:spLocks noGrp="1"/>
          </p:cNvSpPr>
          <p:nvPr/>
        </p:nvSpPr>
        <p:spPr>
          <a:xfrm rot="0">
            <a:off x="5080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a:t>
            </a:r>
          </a:p>
        </p:txBody>
      </p:sp>
      <p:sp>
        <p:nvSpPr>
          <p:cNvPr id="172118345" name="Text">
    </p:cNvPr>
          <p:cNvSpPr>
            <a:spLocks noGrp="1"/>
          </p:cNvSpPr>
          <p:nvPr/>
        </p:nvSpPr>
        <p:spPr>
          <a:xfrm rot="0">
            <a:off x="37719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298193645" name="Text">
    </p:cNvPr>
          <p:cNvSpPr>
            <a:spLocks noGrp="1"/>
          </p:cNvSpPr>
          <p:nvPr/>
        </p:nvSpPr>
        <p:spPr>
          <a:xfrm rot="0">
            <a:off x="508000" y="20574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 by Design: apply Information Exchange Framework Reference Architecture (IEF-RA) to ensure data is secured</a:t>
            </a:r>
          </a:p>
        </p:txBody>
      </p:sp>
      <p:sp>
        <p:nvSpPr>
          <p:cNvPr id="1619774109" name="Text">
    </p:cNvPr>
          <p:cNvSpPr>
            <a:spLocks noGrp="1"/>
          </p:cNvSpPr>
          <p:nvPr/>
        </p:nvSpPr>
        <p:spPr>
          <a:xfrm rot="0">
            <a:off x="3771900" y="20574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22166301" name="Text">
    </p:cNvPr>
          <p:cNvSpPr>
            <a:spLocks noGrp="1"/>
          </p:cNvSpPr>
          <p:nvPr/>
        </p:nvSpPr>
        <p:spPr>
          <a:xfrm rot="0">
            <a:off x="508000" y="25400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Shared data should be able to support operational planning and execution, which requires working at the data level—although visualization tools are important, the outputs of the lake should not be limited to these</a:t>
            </a:r>
          </a:p>
        </p:txBody>
      </p:sp>
      <p:sp>
        <p:nvSpPr>
          <p:cNvPr id="428010087" name="Text">
    </p:cNvPr>
          <p:cNvSpPr>
            <a:spLocks noGrp="1"/>
          </p:cNvSpPr>
          <p:nvPr/>
        </p:nvSpPr>
        <p:spPr>
          <a:xfrm rot="0">
            <a:off x="3771900" y="25400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389287950" name="Text">
    </p:cNvPr>
          <p:cNvSpPr>
            <a:spLocks noGrp="1"/>
          </p:cNvSpPr>
          <p:nvPr/>
        </p:nvSpPr>
        <p:spPr>
          <a:xfrm rot="0">
            <a:off x="508000" y="332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Tagged with Metadata</a:t>
            </a:r>
          </a:p>
        </p:txBody>
      </p:sp>
      <p:sp>
        <p:nvSpPr>
          <p:cNvPr id="1823423976" name="Text">
    </p:cNvPr>
          <p:cNvSpPr>
            <a:spLocks noGrp="1"/>
          </p:cNvSpPr>
          <p:nvPr/>
        </p:nvSpPr>
        <p:spPr>
          <a:xfrm rot="0">
            <a:off x="3771900" y="332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2092263859" name="Text">
    </p:cNvPr>
          <p:cNvSpPr>
            <a:spLocks noGrp="1"/>
          </p:cNvSpPr>
          <p:nvPr/>
        </p:nvSpPr>
        <p:spPr>
          <a:xfrm rot="0">
            <a:off x="508000" y="35306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introduce and share disparate types of intelligence—meaning adversary order of battle data and battlespace objects with geographic positions. Please note this is different from JISR products and reports</a:t>
            </a:r>
          </a:p>
        </p:txBody>
      </p:sp>
      <p:sp>
        <p:nvSpPr>
          <p:cNvPr id="1919579536" name="Text">
    </p:cNvPr>
          <p:cNvSpPr>
            <a:spLocks noGrp="1"/>
          </p:cNvSpPr>
          <p:nvPr/>
        </p:nvSpPr>
        <p:spPr>
          <a:xfrm rot="0">
            <a:off x="3771900" y="35306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456529273" name="Text">
    </p:cNvPr>
          <p:cNvSpPr>
            <a:spLocks noGrp="1"/>
          </p:cNvSpPr>
          <p:nvPr/>
        </p:nvSpPr>
        <p:spPr>
          <a:xfrm rot="0">
            <a:off x="508000" y="4318000"/>
            <a:ext cx="3263900" cy="1079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render available JISR products and reports, likely by exposing “pointers” based on provided metadata back to JISR products/reports residing in Coalition Shared Dataservers (CSDs) or other JISR storage capabilities; this is mostly likely preferable to directly sharing JISR content within the lake</a:t>
            </a:r>
          </a:p>
        </p:txBody>
      </p:sp>
      <p:sp>
        <p:nvSpPr>
          <p:cNvPr id="1132849206" name="Text">
    </p:cNvPr>
          <p:cNvSpPr>
            <a:spLocks noGrp="1"/>
          </p:cNvSpPr>
          <p:nvPr/>
        </p:nvSpPr>
        <p:spPr>
          <a:xfrm rot="0">
            <a:off x="3771900" y="4318000"/>
            <a:ext cx="3263900" cy="1079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33835648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942942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14</a:t>
            </a:r>
          </a:p>
        </p:txBody>
      </p:sp>
      <p:sp>
        <p:nvSpPr>
          <p:cNvPr id="21409154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336327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0648835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L2.0</a:t>
            </a:r>
          </a:p>
        </p:txBody>
      </p:sp>
      <p:sp>
        <p:nvSpPr>
          <p:cNvPr id="15298636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34259370" name="Picture">
    </p:cNvPr>
          <p:cNvPicPr>
            <a:picLocks noChangeAspect="1"/>
          </p:cNvPicPr>
          <p:nvPr/>
        </p:nvPicPr>
        <p:blipFill>
          <a:blip r:embed="img_0_14_3.png"/>
          <a:srcRect/>
          <a:stretch>
            <a:fillRect l="0" t="0" r="194" b="0"/>
          </a:stretch>
        </p:blipFill>
        <p:spPr>
          <a:xfrm>
            <a:off x="508000" y="1257300"/>
            <a:ext cx="6540500" cy="3467100"/>
          </a:xfrm>
          <a:prstGeom prst="rect">
            <a:avLst/>
          </a:prstGeom>
        </p:spPr>
      </p:pic>
      <p:sp>
        <p:nvSpPr>
          <p:cNvPr id="963172248" name="Text">
    </p:cNvPr>
          <p:cNvSpPr>
            <a:spLocks noGrp="1"/>
          </p:cNvSpPr>
          <p:nvPr/>
        </p:nvSpPr>
        <p:spPr>
          <a:xfrm rot="0">
            <a:off x="508000" y="4724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28843456" name="Text">
    </p:cNvPr>
          <p:cNvSpPr>
            <a:spLocks noGrp="1"/>
          </p:cNvSpPr>
          <p:nvPr/>
        </p:nvSpPr>
        <p:spPr>
          <a:xfrm rot="0">
            <a:off x="508000" y="5207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73398521" name="Text">
    </p:cNvPr>
          <p:cNvSpPr>
            <a:spLocks noGrp="1"/>
          </p:cNvSpPr>
          <p:nvPr/>
        </p:nvSpPr>
        <p:spPr>
          <a:xfrm rot="0">
            <a:off x="3771900" y="5207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9798489" name="Text">
    </p:cNvPr>
          <p:cNvSpPr>
            <a:spLocks noGrp="1"/>
          </p:cNvSpPr>
          <p:nvPr/>
        </p:nvSpPr>
        <p:spPr>
          <a:xfrm rot="0">
            <a:off x="508000" y="541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251591660" name="Text">
    </p:cNvPr>
          <p:cNvSpPr>
            <a:spLocks noGrp="1"/>
          </p:cNvSpPr>
          <p:nvPr/>
        </p:nvSpPr>
        <p:spPr>
          <a:xfrm rot="0">
            <a:off x="3771900" y="541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498100268" name="Text">
    </p:cNvPr>
          <p:cNvSpPr>
            <a:spLocks noGrp="1"/>
          </p:cNvSpPr>
          <p:nvPr/>
        </p:nvSpPr>
        <p:spPr>
          <a:xfrm rot="0">
            <a:off x="508000" y="561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799005762" name="Text">
    </p:cNvPr>
          <p:cNvSpPr>
            <a:spLocks noGrp="1"/>
          </p:cNvSpPr>
          <p:nvPr/>
        </p:nvSpPr>
        <p:spPr>
          <a:xfrm rot="0">
            <a:off x="3771900" y="561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864363138" name="Text">
    </p:cNvPr>
          <p:cNvSpPr>
            <a:spLocks noGrp="1"/>
          </p:cNvSpPr>
          <p:nvPr/>
        </p:nvSpPr>
        <p:spPr>
          <a:xfrm rot="0">
            <a:off x="508000" y="581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256038021" name="Text">
    </p:cNvPr>
          <p:cNvSpPr>
            <a:spLocks noGrp="1"/>
          </p:cNvSpPr>
          <p:nvPr/>
        </p:nvSpPr>
        <p:spPr>
          <a:xfrm rot="0">
            <a:off x="3771900" y="581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412591354" name="Text">
    </p:cNvPr>
          <p:cNvSpPr>
            <a:spLocks noGrp="1"/>
          </p:cNvSpPr>
          <p:nvPr/>
        </p:nvSpPr>
        <p:spPr>
          <a:xfrm rot="0">
            <a:off x="508000" y="601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778702984" name="Text">
    </p:cNvPr>
          <p:cNvSpPr>
            <a:spLocks noGrp="1"/>
          </p:cNvSpPr>
          <p:nvPr/>
        </p:nvSpPr>
        <p:spPr>
          <a:xfrm rot="0">
            <a:off x="3771900" y="601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888449656" name="Text">
    </p:cNvPr>
          <p:cNvSpPr>
            <a:spLocks noGrp="1"/>
          </p:cNvSpPr>
          <p:nvPr/>
        </p:nvSpPr>
        <p:spPr>
          <a:xfrm rot="0">
            <a:off x="508000" y="622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442899290" name="Text">
    </p:cNvPr>
          <p:cNvSpPr>
            <a:spLocks noGrp="1"/>
          </p:cNvSpPr>
          <p:nvPr/>
        </p:nvSpPr>
        <p:spPr>
          <a:xfrm rot="0">
            <a:off x="3771900" y="622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93733598" name="Text">
    </p:cNvPr>
          <p:cNvSpPr>
            <a:spLocks noGrp="1"/>
          </p:cNvSpPr>
          <p:nvPr/>
        </p:nvSpPr>
        <p:spPr>
          <a:xfrm rot="0">
            <a:off x="5080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562266876" name="Text">
    </p:cNvPr>
          <p:cNvSpPr>
            <a:spLocks noGrp="1"/>
          </p:cNvSpPr>
          <p:nvPr/>
        </p:nvSpPr>
        <p:spPr>
          <a:xfrm rot="0">
            <a:off x="37719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446633363" name="Text">
    </p:cNvPr>
          <p:cNvSpPr>
            <a:spLocks noGrp="1"/>
          </p:cNvSpPr>
          <p:nvPr/>
        </p:nvSpPr>
        <p:spPr>
          <a:xfrm rot="0">
            <a:off x="5080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a:t>
            </a:r>
          </a:p>
        </p:txBody>
      </p:sp>
      <p:sp>
        <p:nvSpPr>
          <p:cNvPr id="130206267" name="Text">
    </p:cNvPr>
          <p:cNvSpPr>
            <a:spLocks noGrp="1"/>
          </p:cNvSpPr>
          <p:nvPr/>
        </p:nvSpPr>
        <p:spPr>
          <a:xfrm rot="0">
            <a:off x="37719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7449065" name="Text">
    </p:cNvPr>
          <p:cNvSpPr>
            <a:spLocks noGrp="1"/>
          </p:cNvSpPr>
          <p:nvPr/>
        </p:nvSpPr>
        <p:spPr>
          <a:xfrm rot="0">
            <a:off x="5080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699486069" name="Text">
    </p:cNvPr>
          <p:cNvSpPr>
            <a:spLocks noGrp="1"/>
          </p:cNvSpPr>
          <p:nvPr/>
        </p:nvSpPr>
        <p:spPr>
          <a:xfrm rot="0">
            <a:off x="37719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837601431" name="Text">
    </p:cNvPr>
          <p:cNvSpPr>
            <a:spLocks noGrp="1"/>
          </p:cNvSpPr>
          <p:nvPr/>
        </p:nvSpPr>
        <p:spPr>
          <a:xfrm rot="0">
            <a:off x="5080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552492931" name="Text">
    </p:cNvPr>
          <p:cNvSpPr>
            <a:spLocks noGrp="1"/>
          </p:cNvSpPr>
          <p:nvPr/>
        </p:nvSpPr>
        <p:spPr>
          <a:xfrm rot="0">
            <a:off x="37719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442804661" name="Text">
    </p:cNvPr>
          <p:cNvSpPr>
            <a:spLocks noGrp="1"/>
          </p:cNvSpPr>
          <p:nvPr/>
        </p:nvSpPr>
        <p:spPr>
          <a:xfrm rot="0">
            <a:off x="5080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957192043" name="Text">
    </p:cNvPr>
          <p:cNvSpPr>
            <a:spLocks noGrp="1"/>
          </p:cNvSpPr>
          <p:nvPr/>
        </p:nvSpPr>
        <p:spPr>
          <a:xfrm rot="0">
            <a:off x="37719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852983469" name="Text">
    </p:cNvPr>
          <p:cNvSpPr>
            <a:spLocks noGrp="1"/>
          </p:cNvSpPr>
          <p:nvPr/>
        </p:nvSpPr>
        <p:spPr>
          <a:xfrm rot="0">
            <a:off x="5080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009909927" name="Text">
    </p:cNvPr>
          <p:cNvSpPr>
            <a:spLocks noGrp="1"/>
          </p:cNvSpPr>
          <p:nvPr/>
        </p:nvSpPr>
        <p:spPr>
          <a:xfrm rot="0">
            <a:off x="37719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095829" name="Text">
    </p:cNvPr>
          <p:cNvSpPr>
            <a:spLocks noGrp="1"/>
          </p:cNvSpPr>
          <p:nvPr/>
        </p:nvSpPr>
        <p:spPr>
          <a:xfrm rot="0">
            <a:off x="5080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1447511621" name="Text">
    </p:cNvPr>
          <p:cNvSpPr>
            <a:spLocks noGrp="1"/>
          </p:cNvSpPr>
          <p:nvPr/>
        </p:nvSpPr>
        <p:spPr>
          <a:xfrm rot="0">
            <a:off x="37719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05452800" name="Text">
    </p:cNvPr>
          <p:cNvSpPr>
            <a:spLocks noGrp="1"/>
          </p:cNvSpPr>
          <p:nvPr/>
        </p:nvSpPr>
        <p:spPr>
          <a:xfrm rot="0">
            <a:off x="5080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Naming and Design Rules</a:t>
            </a:r>
          </a:p>
        </p:txBody>
      </p:sp>
      <p:sp>
        <p:nvSpPr>
          <p:cNvPr id="102191582" name="Text">
    </p:cNvPr>
          <p:cNvSpPr>
            <a:spLocks noGrp="1"/>
          </p:cNvSpPr>
          <p:nvPr/>
        </p:nvSpPr>
        <p:spPr>
          <a:xfrm rot="0">
            <a:off x="37719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1163678" name="Text">
    </p:cNvPr>
          <p:cNvSpPr>
            <a:spLocks noGrp="1"/>
          </p:cNvSpPr>
          <p:nvPr/>
        </p:nvSpPr>
        <p:spPr>
          <a:xfrm rot="0">
            <a:off x="5080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Registration</a:t>
            </a:r>
          </a:p>
        </p:txBody>
      </p:sp>
      <p:sp>
        <p:nvSpPr>
          <p:cNvPr id="1215594936" name="Text">
    </p:cNvPr>
          <p:cNvSpPr>
            <a:spLocks noGrp="1"/>
          </p:cNvSpPr>
          <p:nvPr/>
        </p:nvSpPr>
        <p:spPr>
          <a:xfrm rot="0">
            <a:off x="37719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206381" name="Text">
    </p:cNvPr>
          <p:cNvSpPr>
            <a:spLocks noGrp="1"/>
          </p:cNvSpPr>
          <p:nvPr/>
        </p:nvSpPr>
        <p:spPr>
          <a:xfrm rot="0">
            <a:off x="5080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Semantic Reference Model</a:t>
            </a:r>
          </a:p>
        </p:txBody>
      </p:sp>
      <p:sp>
        <p:nvSpPr>
          <p:cNvPr id="1020084111" name="Text">
    </p:cNvPr>
          <p:cNvSpPr>
            <a:spLocks noGrp="1"/>
          </p:cNvSpPr>
          <p:nvPr/>
        </p:nvSpPr>
        <p:spPr>
          <a:xfrm rot="0">
            <a:off x="37719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47786086" name="Text">
    </p:cNvPr>
          <p:cNvSpPr>
            <a:spLocks noGrp="1"/>
          </p:cNvSpPr>
          <p:nvPr/>
        </p:nvSpPr>
        <p:spPr>
          <a:xfrm rot="0">
            <a:off x="5080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411958556" name="Text">
    </p:cNvPr>
          <p:cNvSpPr>
            <a:spLocks noGrp="1"/>
          </p:cNvSpPr>
          <p:nvPr/>
        </p:nvSpPr>
        <p:spPr>
          <a:xfrm rot="0">
            <a:off x="37719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47811700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3476512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15</a:t>
            </a:r>
          </a:p>
        </p:txBody>
      </p:sp>
      <p:sp>
        <p:nvSpPr>
          <p:cNvPr id="32712287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735337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5794827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L2.1 DCS</a:t>
            </a:r>
          </a:p>
        </p:txBody>
      </p:sp>
      <p:sp>
        <p:nvSpPr>
          <p:cNvPr id="120988815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033908276" name="Picture">
    </p:cNvPr>
          <p:cNvPicPr>
            <a:picLocks noChangeAspect="1"/>
          </p:cNvPicPr>
          <p:nvPr/>
        </p:nvPicPr>
        <p:blipFill>
          <a:blip r:embed="img_0_15_3.png"/>
          <a:srcRect/>
          <a:stretch>
            <a:fillRect l="0" t="0" r="0" b="16000"/>
          </a:stretch>
        </p:blipFill>
        <p:spPr>
          <a:xfrm>
            <a:off x="508000" y="1257300"/>
            <a:ext cx="6540500" cy="1270000"/>
          </a:xfrm>
          <a:prstGeom prst="rect">
            <a:avLst/>
          </a:prstGeom>
        </p:spPr>
      </p:pic>
      <p:sp>
        <p:nvSpPr>
          <p:cNvPr id="1516783960" name="Text">
    </p:cNvPr>
          <p:cNvSpPr>
            <a:spLocks noGrp="1"/>
          </p:cNvSpPr>
          <p:nvPr/>
        </p:nvSpPr>
        <p:spPr>
          <a:xfrm rot="0">
            <a:off x="508000" y="2527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400475253" name="Text">
    </p:cNvPr>
          <p:cNvSpPr>
            <a:spLocks noGrp="1"/>
          </p:cNvSpPr>
          <p:nvPr/>
        </p:nvSpPr>
        <p:spPr>
          <a:xfrm rot="0">
            <a:off x="508000" y="300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31579653" name="Text">
    </p:cNvPr>
          <p:cNvSpPr>
            <a:spLocks noGrp="1"/>
          </p:cNvSpPr>
          <p:nvPr/>
        </p:nvSpPr>
        <p:spPr>
          <a:xfrm rot="0">
            <a:off x="3771900" y="300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0494733" name="Text">
    </p:cNvPr>
          <p:cNvSpPr>
            <a:spLocks noGrp="1"/>
          </p:cNvSpPr>
          <p:nvPr/>
        </p:nvSpPr>
        <p:spPr>
          <a:xfrm rot="0">
            <a:off x="508000" y="321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363857506" name="Text">
    </p:cNvPr>
          <p:cNvSpPr>
            <a:spLocks noGrp="1"/>
          </p:cNvSpPr>
          <p:nvPr/>
        </p:nvSpPr>
        <p:spPr>
          <a:xfrm rot="0">
            <a:off x="3771900" y="321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323296280" name="Text">
    </p:cNvPr>
          <p:cNvSpPr>
            <a:spLocks noGrp="1"/>
          </p:cNvSpPr>
          <p:nvPr/>
        </p:nvSpPr>
        <p:spPr>
          <a:xfrm rot="0">
            <a:off x="508000" y="341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23421985" name="Text">
    </p:cNvPr>
          <p:cNvSpPr>
            <a:spLocks noGrp="1"/>
          </p:cNvSpPr>
          <p:nvPr/>
        </p:nvSpPr>
        <p:spPr>
          <a:xfrm rot="0">
            <a:off x="3771900" y="341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307913053" name="Text">
    </p:cNvPr>
          <p:cNvSpPr>
            <a:spLocks noGrp="1"/>
          </p:cNvSpPr>
          <p:nvPr/>
        </p:nvSpPr>
        <p:spPr>
          <a:xfrm rot="0">
            <a:off x="508000" y="361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253780289" name="Text">
    </p:cNvPr>
          <p:cNvSpPr>
            <a:spLocks noGrp="1"/>
          </p:cNvSpPr>
          <p:nvPr/>
        </p:nvSpPr>
        <p:spPr>
          <a:xfrm rot="0">
            <a:off x="3771900" y="361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078669608" name="Text">
    </p:cNvPr>
          <p:cNvSpPr>
            <a:spLocks noGrp="1"/>
          </p:cNvSpPr>
          <p:nvPr/>
        </p:nvSpPr>
        <p:spPr>
          <a:xfrm rot="0">
            <a:off x="508000" y="382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650824504" name="Text">
    </p:cNvPr>
          <p:cNvSpPr>
            <a:spLocks noGrp="1"/>
          </p:cNvSpPr>
          <p:nvPr/>
        </p:nvSpPr>
        <p:spPr>
          <a:xfrm rot="0">
            <a:off x="3771900" y="382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115792255" name="Text">
    </p:cNvPr>
          <p:cNvSpPr>
            <a:spLocks noGrp="1"/>
          </p:cNvSpPr>
          <p:nvPr/>
        </p:nvSpPr>
        <p:spPr>
          <a:xfrm rot="0">
            <a:off x="508000" y="402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366522189" name="Text">
    </p:cNvPr>
          <p:cNvSpPr>
            <a:spLocks noGrp="1"/>
          </p:cNvSpPr>
          <p:nvPr/>
        </p:nvSpPr>
        <p:spPr>
          <a:xfrm rot="0">
            <a:off x="3771900" y="402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85714160" name="Text">
    </p:cNvPr>
          <p:cNvSpPr>
            <a:spLocks noGrp="1"/>
          </p:cNvSpPr>
          <p:nvPr/>
        </p:nvSpPr>
        <p:spPr>
          <a:xfrm rot="0">
            <a:off x="508000" y="422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979214944" name="Text">
    </p:cNvPr>
          <p:cNvSpPr>
            <a:spLocks noGrp="1"/>
          </p:cNvSpPr>
          <p:nvPr/>
        </p:nvSpPr>
        <p:spPr>
          <a:xfrm rot="0">
            <a:off x="3771900" y="422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984462331" name="Text">
    </p:cNvPr>
          <p:cNvSpPr>
            <a:spLocks noGrp="1"/>
          </p:cNvSpPr>
          <p:nvPr/>
        </p:nvSpPr>
        <p:spPr>
          <a:xfrm rot="0">
            <a:off x="508000" y="443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1885215986" name="Text">
    </p:cNvPr>
          <p:cNvSpPr>
            <a:spLocks noGrp="1"/>
          </p:cNvSpPr>
          <p:nvPr/>
        </p:nvSpPr>
        <p:spPr>
          <a:xfrm rot="0">
            <a:off x="3771900" y="443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70833214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7957405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16</a:t>
            </a:r>
          </a:p>
        </p:txBody>
      </p:sp>
      <p:sp>
        <p:nvSpPr>
          <p:cNvPr id="25458181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517570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7407773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 Overall</a:t>
            </a:r>
          </a:p>
        </p:txBody>
      </p:sp>
      <p:sp>
        <p:nvSpPr>
          <p:cNvPr id="127152080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85604454" name="Picture">
    </p:cNvPr>
          <p:cNvPicPr>
            <a:picLocks noChangeAspect="1"/>
          </p:cNvPicPr>
          <p:nvPr/>
        </p:nvPicPr>
        <p:blipFill>
          <a:blip r:embed="img_0_16_3.png"/>
          <a:srcRect/>
          <a:stretch>
            <a:fillRect l="0" t="0" r="0" b="0"/>
          </a:stretch>
        </p:blipFill>
        <p:spPr>
          <a:xfrm>
            <a:off x="508000" y="1257300"/>
            <a:ext cx="5283200" cy="2476500"/>
          </a:xfrm>
          <a:prstGeom prst="rect">
            <a:avLst/>
          </a:prstGeom>
        </p:spPr>
      </p:pic>
      <p:sp>
        <p:nvSpPr>
          <p:cNvPr id="153089905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4570675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17</a:t>
            </a:r>
          </a:p>
        </p:txBody>
      </p:sp>
      <p:sp>
        <p:nvSpPr>
          <p:cNvPr id="82451614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050509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4946243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L4.0 Use Cases</a:t>
            </a:r>
          </a:p>
        </p:txBody>
      </p:sp>
      <p:sp>
        <p:nvSpPr>
          <p:cNvPr id="158826755"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212063720" name="Picture">
    </p:cNvPr>
          <p:cNvPicPr>
            <a:picLocks noChangeAspect="1"/>
          </p:cNvPicPr>
          <p:nvPr/>
        </p:nvPicPr>
        <p:blipFill>
          <a:blip r:embed="img_0_17_3.png"/>
          <a:srcRect/>
          <a:stretch>
            <a:fillRect l="0" t="0" r="194" b="0"/>
          </a:stretch>
        </p:blipFill>
        <p:spPr>
          <a:xfrm>
            <a:off x="508000" y="1257300"/>
            <a:ext cx="6540500" cy="5981700"/>
          </a:xfrm>
          <a:prstGeom prst="rect">
            <a:avLst/>
          </a:prstGeom>
        </p:spPr>
      </p:pic>
      <p:sp>
        <p:nvSpPr>
          <p:cNvPr id="2113171573" name="Text">
    </p:cNvPr>
          <p:cNvSpPr>
            <a:spLocks noGrp="1"/>
          </p:cNvSpPr>
          <p:nvPr/>
        </p:nvSpPr>
        <p:spPr>
          <a:xfrm rot="0">
            <a:off x="508000" y="7239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993728574" name="Text">
    </p:cNvPr>
          <p:cNvSpPr>
            <a:spLocks noGrp="1"/>
          </p:cNvSpPr>
          <p:nvPr/>
        </p:nvSpPr>
        <p:spPr>
          <a:xfrm rot="0">
            <a:off x="508000" y="772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54310139" name="Text">
    </p:cNvPr>
          <p:cNvSpPr>
            <a:spLocks noGrp="1"/>
          </p:cNvSpPr>
          <p:nvPr/>
        </p:nvSpPr>
        <p:spPr>
          <a:xfrm rot="0">
            <a:off x="3771900" y="772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2149017"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888906990"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74474151"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2046085242"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65858451"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AI Platform</a:t>
            </a:r>
          </a:p>
        </p:txBody>
      </p:sp>
      <p:sp>
        <p:nvSpPr>
          <p:cNvPr id="1792668628"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79219616"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1997843405"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22987727"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916611104"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115733061"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Call Insight Service</a:t>
            </a:r>
          </a:p>
        </p:txBody>
      </p:sp>
      <p:sp>
        <p:nvSpPr>
          <p:cNvPr id="746782856"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13284297"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434354437"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96687314"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257682807"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15715936"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485026796"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721025294" name="Text">
    </p:cNvPr>
          <p:cNvSpPr>
            <a:spLocks noGrp="1"/>
          </p:cNvSpPr>
          <p:nvPr/>
        </p:nvSpPr>
        <p:spPr>
          <a:xfrm rot="0">
            <a:off x="5080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913619710" name="Text">
    </p:cNvPr>
          <p:cNvSpPr>
            <a:spLocks noGrp="1"/>
          </p:cNvSpPr>
          <p:nvPr/>
        </p:nvSpPr>
        <p:spPr>
          <a:xfrm rot="0">
            <a:off x="37719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3357230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4103165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18</a:t>
            </a:r>
          </a:p>
        </p:txBody>
      </p:sp>
      <p:sp>
        <p:nvSpPr>
          <p:cNvPr id="78351875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188617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5393219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7096498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920047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640894766"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017020119"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84445549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46893087"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 (copy)</a:t>
            </a:r>
          </a:p>
        </p:txBody>
      </p:sp>
      <p:sp>
        <p:nvSpPr>
          <p:cNvPr id="448329687"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36506769"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1293988135"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495874218"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1079327363"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873918922"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659592850"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28257778"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551359349"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12576847"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628924305"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4522600"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300716295"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85299731"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Planned Information Consumer</a:t>
            </a:r>
          </a:p>
        </p:txBody>
      </p:sp>
      <p:sp>
        <p:nvSpPr>
          <p:cNvPr id="1368049666"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435723949"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859166710"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41487060"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962511308"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87039420"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263909322"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00014237"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1622199045"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67581538"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769301695"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78219598"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Information</a:t>
            </a:r>
          </a:p>
        </p:txBody>
      </p:sp>
      <p:sp>
        <p:nvSpPr>
          <p:cNvPr id="500242899"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04255474"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Engine</a:t>
            </a:r>
          </a:p>
        </p:txBody>
      </p:sp>
      <p:sp>
        <p:nvSpPr>
          <p:cNvPr id="643350234"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36412466"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820275421"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13497693"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2078845693"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00786880"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989077413"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3675319"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933825197"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33935024"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758747095"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7659855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8531447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19</a:t>
            </a:r>
          </a:p>
        </p:txBody>
      </p:sp>
      <p:sp>
        <p:nvSpPr>
          <p:cNvPr id="91332463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691994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7434177" name="Text">
    </p:cNvPr>
          <p:cNvSpPr>
            <a:spLocks noGrp="1"/>
          </p:cNvSpPr>
          <p:nvPr/>
        </p:nvSpPr>
        <p:spPr>
          <a:xfrm rot="0">
            <a:off x="508000" y="1143000"/>
            <a:ext cx="6540500" cy="190500"/>
          </a:xfrm>
          <a:prstGeom prst="rect">
            <a:avLst/>
          </a:prstGeom>
        </p:spPr>
        <p:txBody>
          <a:bodyPr wrap="square" lIns="0" tIns="0" rIns="0" bIns="0" rtlCol="0" anchor="t"/>
          <a:lstStyle/>
          <a:p>
            <a:pPr algn="l">
              <a:lnSpc>
                <a:spcPct val="100%"/>
              </a:lnSpc>
              <a:defRPr sz="1200">
                <a:solidFill>
                  <a:srgbClr val="000000"/>
                </a:solidFill>
                <a:latin typeface="DejaVu Sans"/>
                <a:ea typeface="DejaVu Sans"/>
                <a:cs typeface="DejaVu Sans"/>
              </a:defRPr>
            </a:pPr>
          </a:p>
        </p:txBody>
      </p:sp>
      <p:sp>
        <p:nvSpPr>
          <p:cNvPr id="2085755414"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Purpose</a:t>
            </a:r>
          </a:p>
        </p:txBody>
      </p:sp>
      <p:sp>
        <p:nvSpPr>
          <p:cNvPr id="4820662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6837802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a:t>
            </a:r>
          </a:p>
        </p:txBody>
      </p:sp>
      <p:sp>
        <p:nvSpPr>
          <p:cNvPr id="99556664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113968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23922609"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L4.1 On-Board</a:t>
            </a:r>
          </a:p>
        </p:txBody>
      </p:sp>
      <p:sp>
        <p:nvSpPr>
          <p:cNvPr id="53255053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099629388" name="Picture">
    </p:cNvPr>
          <p:cNvPicPr>
            <a:picLocks noChangeAspect="1"/>
          </p:cNvPicPr>
          <p:nvPr/>
        </p:nvPicPr>
        <p:blipFill>
          <a:blip r:embed="img_0_19_3.png"/>
          <a:srcRect/>
          <a:stretch>
            <a:fillRect l="0" t="0" r="194" b="0"/>
          </a:stretch>
        </p:blipFill>
        <p:spPr>
          <a:xfrm>
            <a:off x="508000" y="1257300"/>
            <a:ext cx="6540500" cy="4483100"/>
          </a:xfrm>
          <a:prstGeom prst="rect">
            <a:avLst/>
          </a:prstGeom>
        </p:spPr>
      </p:pic>
      <p:sp>
        <p:nvSpPr>
          <p:cNvPr id="784739068" name="Text">
    </p:cNvPr>
          <p:cNvSpPr>
            <a:spLocks noGrp="1"/>
          </p:cNvSpPr>
          <p:nvPr/>
        </p:nvSpPr>
        <p:spPr>
          <a:xfrm rot="0">
            <a:off x="508000" y="5740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76297862" name="Text">
    </p:cNvPr>
          <p:cNvSpPr>
            <a:spLocks noGrp="1"/>
          </p:cNvSpPr>
          <p:nvPr/>
        </p:nvSpPr>
        <p:spPr>
          <a:xfrm rot="0">
            <a:off x="508000" y="6223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25913233" name="Text">
    </p:cNvPr>
          <p:cNvSpPr>
            <a:spLocks noGrp="1"/>
          </p:cNvSpPr>
          <p:nvPr/>
        </p:nvSpPr>
        <p:spPr>
          <a:xfrm rot="0">
            <a:off x="3771900" y="6223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9083940" name="Text">
    </p:cNvPr>
          <p:cNvSpPr>
            <a:spLocks noGrp="1"/>
          </p:cNvSpPr>
          <p:nvPr/>
        </p:nvSpPr>
        <p:spPr>
          <a:xfrm rot="0">
            <a:off x="5080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792250809" name="Text">
    </p:cNvPr>
          <p:cNvSpPr>
            <a:spLocks noGrp="1"/>
          </p:cNvSpPr>
          <p:nvPr/>
        </p:nvSpPr>
        <p:spPr>
          <a:xfrm rot="0">
            <a:off x="37719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14709399" name="Text">
    </p:cNvPr>
          <p:cNvSpPr>
            <a:spLocks noGrp="1"/>
          </p:cNvSpPr>
          <p:nvPr/>
        </p:nvSpPr>
        <p:spPr>
          <a:xfrm rot="0">
            <a:off x="5080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Exchange Package Documentation</a:t>
            </a:r>
          </a:p>
        </p:txBody>
      </p:sp>
      <p:sp>
        <p:nvSpPr>
          <p:cNvPr id="1976812710" name="Text">
    </p:cNvPr>
          <p:cNvSpPr>
            <a:spLocks noGrp="1"/>
          </p:cNvSpPr>
          <p:nvPr/>
        </p:nvSpPr>
        <p:spPr>
          <a:xfrm rot="0">
            <a:off x="37719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47902414" name="Text">
    </p:cNvPr>
          <p:cNvSpPr>
            <a:spLocks noGrp="1"/>
          </p:cNvSpPr>
          <p:nvPr/>
        </p:nvSpPr>
        <p:spPr>
          <a:xfrm rot="0">
            <a:off x="5080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404539624" name="Text">
    </p:cNvPr>
          <p:cNvSpPr>
            <a:spLocks noGrp="1"/>
          </p:cNvSpPr>
          <p:nvPr/>
        </p:nvSpPr>
        <p:spPr>
          <a:xfrm rot="0">
            <a:off x="37719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401701054" name="Text">
    </p:cNvPr>
          <p:cNvSpPr>
            <a:spLocks noGrp="1"/>
          </p:cNvSpPr>
          <p:nvPr/>
        </p:nvSpPr>
        <p:spPr>
          <a:xfrm rot="0">
            <a:off x="5080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940657309" name="Text">
    </p:cNvPr>
          <p:cNvSpPr>
            <a:spLocks noGrp="1"/>
          </p:cNvSpPr>
          <p:nvPr/>
        </p:nvSpPr>
        <p:spPr>
          <a:xfrm rot="0">
            <a:off x="37719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895555041" name="Text">
    </p:cNvPr>
          <p:cNvSpPr>
            <a:spLocks noGrp="1"/>
          </p:cNvSpPr>
          <p:nvPr/>
        </p:nvSpPr>
        <p:spPr>
          <a:xfrm rot="0">
            <a:off x="5080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249434782" name="Text">
    </p:cNvPr>
          <p:cNvSpPr>
            <a:spLocks noGrp="1"/>
          </p:cNvSpPr>
          <p:nvPr/>
        </p:nvSpPr>
        <p:spPr>
          <a:xfrm rot="0">
            <a:off x="37719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64708169" name="Text">
    </p:cNvPr>
          <p:cNvSpPr>
            <a:spLocks noGrp="1"/>
          </p:cNvSpPr>
          <p:nvPr/>
        </p:nvSpPr>
        <p:spPr>
          <a:xfrm rot="0">
            <a:off x="5080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Naming and Design Rules</a:t>
            </a:r>
          </a:p>
        </p:txBody>
      </p:sp>
      <p:sp>
        <p:nvSpPr>
          <p:cNvPr id="226613400" name="Text">
    </p:cNvPr>
          <p:cNvSpPr>
            <a:spLocks noGrp="1"/>
          </p:cNvSpPr>
          <p:nvPr/>
        </p:nvSpPr>
        <p:spPr>
          <a:xfrm rot="0">
            <a:off x="37719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98411806" name="Text">
    </p:cNvPr>
          <p:cNvSpPr>
            <a:spLocks noGrp="1"/>
          </p:cNvSpPr>
          <p:nvPr/>
        </p:nvSpPr>
        <p:spPr>
          <a:xfrm rot="0">
            <a:off x="5080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Registration</a:t>
            </a:r>
          </a:p>
        </p:txBody>
      </p:sp>
      <p:sp>
        <p:nvSpPr>
          <p:cNvPr id="1570743831" name="Text">
    </p:cNvPr>
          <p:cNvSpPr>
            <a:spLocks noGrp="1"/>
          </p:cNvSpPr>
          <p:nvPr/>
        </p:nvSpPr>
        <p:spPr>
          <a:xfrm rot="0">
            <a:off x="37719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03386253" name="Text">
    </p:cNvPr>
          <p:cNvSpPr>
            <a:spLocks noGrp="1"/>
          </p:cNvSpPr>
          <p:nvPr/>
        </p:nvSpPr>
        <p:spPr>
          <a:xfrm rot="0">
            <a:off x="5080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Semantic Reference Model</a:t>
            </a:r>
          </a:p>
        </p:txBody>
      </p:sp>
      <p:sp>
        <p:nvSpPr>
          <p:cNvPr id="1357098617" name="Text">
    </p:cNvPr>
          <p:cNvSpPr>
            <a:spLocks noGrp="1"/>
          </p:cNvSpPr>
          <p:nvPr/>
        </p:nvSpPr>
        <p:spPr>
          <a:xfrm rot="0">
            <a:off x="37719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27950721" name="Text">
    </p:cNvPr>
          <p:cNvSpPr>
            <a:spLocks noGrp="1"/>
          </p:cNvSpPr>
          <p:nvPr/>
        </p:nvSpPr>
        <p:spPr>
          <a:xfrm rot="0">
            <a:off x="5080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191631844" name="Text">
    </p:cNvPr>
          <p:cNvSpPr>
            <a:spLocks noGrp="1"/>
          </p:cNvSpPr>
          <p:nvPr/>
        </p:nvSpPr>
        <p:spPr>
          <a:xfrm rot="0">
            <a:off x="37719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04482197" name="Text">
    </p:cNvPr>
          <p:cNvSpPr>
            <a:spLocks noGrp="1"/>
          </p:cNvSpPr>
          <p:nvPr/>
        </p:nvSpPr>
        <p:spPr>
          <a:xfrm rot="0">
            <a:off x="5080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983830629" name="Text">
    </p:cNvPr>
          <p:cNvSpPr>
            <a:spLocks noGrp="1"/>
          </p:cNvSpPr>
          <p:nvPr/>
        </p:nvSpPr>
        <p:spPr>
          <a:xfrm rot="0">
            <a:off x="37719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15868701" name="Text">
    </p:cNvPr>
          <p:cNvSpPr>
            <a:spLocks noGrp="1"/>
          </p:cNvSpPr>
          <p:nvPr/>
        </p:nvSpPr>
        <p:spPr>
          <a:xfrm rot="0">
            <a:off x="5080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742022227" name="Text">
    </p:cNvPr>
          <p:cNvSpPr>
            <a:spLocks noGrp="1"/>
          </p:cNvSpPr>
          <p:nvPr/>
        </p:nvSpPr>
        <p:spPr>
          <a:xfrm rot="0">
            <a:off x="37719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99129452" name="Text">
    </p:cNvPr>
          <p:cNvSpPr>
            <a:spLocks noGrp="1"/>
          </p:cNvSpPr>
          <p:nvPr/>
        </p:nvSpPr>
        <p:spPr>
          <a:xfrm rot="0">
            <a:off x="508000" y="866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173214171" name="Text">
    </p:cNvPr>
          <p:cNvSpPr>
            <a:spLocks noGrp="1"/>
          </p:cNvSpPr>
          <p:nvPr/>
        </p:nvSpPr>
        <p:spPr>
          <a:xfrm rot="0">
            <a:off x="3771900" y="866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456083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5023675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20</a:t>
            </a:r>
          </a:p>
        </p:txBody>
      </p:sp>
      <p:sp>
        <p:nvSpPr>
          <p:cNvPr id="161033290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913784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3681269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L4.2 Store</a:t>
            </a:r>
          </a:p>
        </p:txBody>
      </p:sp>
      <p:sp>
        <p:nvSpPr>
          <p:cNvPr id="43993125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710204328" name="Picture">
    </p:cNvPr>
          <p:cNvPicPr>
            <a:picLocks noChangeAspect="1"/>
          </p:cNvPicPr>
          <p:nvPr/>
        </p:nvPicPr>
        <p:blipFill>
          <a:blip r:embed="img_0_20_3.png"/>
          <a:srcRect/>
          <a:stretch>
            <a:fillRect l="0" t="0" r="194" b="0"/>
          </a:stretch>
        </p:blipFill>
        <p:spPr>
          <a:xfrm>
            <a:off x="508000" y="1257300"/>
            <a:ext cx="6540500" cy="4572000"/>
          </a:xfrm>
          <a:prstGeom prst="rect">
            <a:avLst/>
          </a:prstGeom>
        </p:spPr>
      </p:pic>
      <p:sp>
        <p:nvSpPr>
          <p:cNvPr id="1983607938" name="Text">
    </p:cNvPr>
          <p:cNvSpPr>
            <a:spLocks noGrp="1"/>
          </p:cNvSpPr>
          <p:nvPr/>
        </p:nvSpPr>
        <p:spPr>
          <a:xfrm rot="0">
            <a:off x="508000" y="5829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76645223" name="Text">
    </p:cNvPr>
          <p:cNvSpPr>
            <a:spLocks noGrp="1"/>
          </p:cNvSpPr>
          <p:nvPr/>
        </p:nvSpPr>
        <p:spPr>
          <a:xfrm rot="0">
            <a:off x="5080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56551728" name="Text">
    </p:cNvPr>
          <p:cNvSpPr>
            <a:spLocks noGrp="1"/>
          </p:cNvSpPr>
          <p:nvPr/>
        </p:nvSpPr>
        <p:spPr>
          <a:xfrm rot="0">
            <a:off x="37719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3859417"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2003226469"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9996412"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404273771"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677528371"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765719229"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195887692"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144218131"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53092840"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782151770"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463958633" name="Text">
    </p:cNvPr>
          <p:cNvSpPr>
            <a:spLocks noGrp="1"/>
          </p:cNvSpPr>
          <p:nvPr/>
        </p:nvSpPr>
        <p:spPr>
          <a:xfrm rot="0">
            <a:off x="5080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a:t>
            </a:r>
          </a:p>
        </p:txBody>
      </p:sp>
      <p:sp>
        <p:nvSpPr>
          <p:cNvPr id="458653330" name="Text">
    </p:cNvPr>
          <p:cNvSpPr>
            <a:spLocks noGrp="1"/>
          </p:cNvSpPr>
          <p:nvPr/>
        </p:nvSpPr>
        <p:spPr>
          <a:xfrm rot="0">
            <a:off x="37719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22905465" name="Text">
    </p:cNvPr>
          <p:cNvSpPr>
            <a:spLocks noGrp="1"/>
          </p:cNvSpPr>
          <p:nvPr/>
        </p:nvSpPr>
        <p:spPr>
          <a:xfrm rot="0">
            <a:off x="5080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998044244" name="Text">
    </p:cNvPr>
          <p:cNvSpPr>
            <a:spLocks noGrp="1"/>
          </p:cNvSpPr>
          <p:nvPr/>
        </p:nvSpPr>
        <p:spPr>
          <a:xfrm rot="0">
            <a:off x="37719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2098929702" name="Text">
    </p:cNvPr>
          <p:cNvSpPr>
            <a:spLocks noGrp="1"/>
          </p:cNvSpPr>
          <p:nvPr/>
        </p:nvSpPr>
        <p:spPr>
          <a:xfrm rot="0">
            <a:off x="5080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35595769" name="Text">
    </p:cNvPr>
          <p:cNvSpPr>
            <a:spLocks noGrp="1"/>
          </p:cNvSpPr>
          <p:nvPr/>
        </p:nvSpPr>
        <p:spPr>
          <a:xfrm rot="0">
            <a:off x="37719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770330984" name="Text">
    </p:cNvPr>
          <p:cNvSpPr>
            <a:spLocks noGrp="1"/>
          </p:cNvSpPr>
          <p:nvPr/>
        </p:nvSpPr>
        <p:spPr>
          <a:xfrm rot="0">
            <a:off x="5080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901233246" name="Text">
    </p:cNvPr>
          <p:cNvSpPr>
            <a:spLocks noGrp="1"/>
          </p:cNvSpPr>
          <p:nvPr/>
        </p:nvSpPr>
        <p:spPr>
          <a:xfrm rot="0">
            <a:off x="37719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94237918" name="Text">
    </p:cNvPr>
          <p:cNvSpPr>
            <a:spLocks noGrp="1"/>
          </p:cNvSpPr>
          <p:nvPr/>
        </p:nvSpPr>
        <p:spPr>
          <a:xfrm rot="0">
            <a:off x="5080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339621805" name="Text">
    </p:cNvPr>
          <p:cNvSpPr>
            <a:spLocks noGrp="1"/>
          </p:cNvSpPr>
          <p:nvPr/>
        </p:nvSpPr>
        <p:spPr>
          <a:xfrm rot="0">
            <a:off x="37719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39471973" name="Text">
    </p:cNvPr>
          <p:cNvSpPr>
            <a:spLocks noGrp="1"/>
          </p:cNvSpPr>
          <p:nvPr/>
        </p:nvSpPr>
        <p:spPr>
          <a:xfrm rot="0">
            <a:off x="5080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111883193" name="Text">
    </p:cNvPr>
          <p:cNvSpPr>
            <a:spLocks noGrp="1"/>
          </p:cNvSpPr>
          <p:nvPr/>
        </p:nvSpPr>
        <p:spPr>
          <a:xfrm rot="0">
            <a:off x="37719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23075828" name="Text">
    </p:cNvPr>
          <p:cNvSpPr>
            <a:spLocks noGrp="1"/>
          </p:cNvSpPr>
          <p:nvPr/>
        </p:nvSpPr>
        <p:spPr>
          <a:xfrm rot="0">
            <a:off x="5080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1570503785" name="Text">
    </p:cNvPr>
          <p:cNvSpPr>
            <a:spLocks noGrp="1"/>
          </p:cNvSpPr>
          <p:nvPr/>
        </p:nvSpPr>
        <p:spPr>
          <a:xfrm rot="0">
            <a:off x="37719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661530010" name="Text">
    </p:cNvPr>
          <p:cNvSpPr>
            <a:spLocks noGrp="1"/>
          </p:cNvSpPr>
          <p:nvPr/>
        </p:nvSpPr>
        <p:spPr>
          <a:xfrm rot="0">
            <a:off x="5080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013001913" name="Text">
    </p:cNvPr>
          <p:cNvSpPr>
            <a:spLocks noGrp="1"/>
          </p:cNvSpPr>
          <p:nvPr/>
        </p:nvSpPr>
        <p:spPr>
          <a:xfrm rot="0">
            <a:off x="37719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9076651" name="Text">
    </p:cNvPr>
          <p:cNvSpPr>
            <a:spLocks noGrp="1"/>
          </p:cNvSpPr>
          <p:nvPr/>
        </p:nvSpPr>
        <p:spPr>
          <a:xfrm rot="0">
            <a:off x="5080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647795818" name="Text">
    </p:cNvPr>
          <p:cNvSpPr>
            <a:spLocks noGrp="1"/>
          </p:cNvSpPr>
          <p:nvPr/>
        </p:nvSpPr>
        <p:spPr>
          <a:xfrm rot="0">
            <a:off x="37719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6979868" name="Text">
    </p:cNvPr>
          <p:cNvSpPr>
            <a:spLocks noGrp="1"/>
          </p:cNvSpPr>
          <p:nvPr/>
        </p:nvSpPr>
        <p:spPr>
          <a:xfrm rot="0">
            <a:off x="5080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938289434" name="Text">
    </p:cNvPr>
          <p:cNvSpPr>
            <a:spLocks noGrp="1"/>
          </p:cNvSpPr>
          <p:nvPr/>
        </p:nvSpPr>
        <p:spPr>
          <a:xfrm rot="0">
            <a:off x="37719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570174664" name="Text">
    </p:cNvPr>
          <p:cNvSpPr>
            <a:spLocks noGrp="1"/>
          </p:cNvSpPr>
          <p:nvPr/>
        </p:nvSpPr>
        <p:spPr>
          <a:xfrm rot="0">
            <a:off x="5080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661064025" name="Text">
    </p:cNvPr>
          <p:cNvSpPr>
            <a:spLocks noGrp="1"/>
          </p:cNvSpPr>
          <p:nvPr/>
        </p:nvSpPr>
        <p:spPr>
          <a:xfrm rot="0">
            <a:off x="37719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4903454" name="Text">
    </p:cNvPr>
          <p:cNvSpPr>
            <a:spLocks noGrp="1"/>
          </p:cNvSpPr>
          <p:nvPr/>
        </p:nvSpPr>
        <p:spPr>
          <a:xfrm rot="0">
            <a:off x="5080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502260243" name="Text">
    </p:cNvPr>
          <p:cNvSpPr>
            <a:spLocks noGrp="1"/>
          </p:cNvSpPr>
          <p:nvPr/>
        </p:nvSpPr>
        <p:spPr>
          <a:xfrm rot="0">
            <a:off x="37719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3307866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5708595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21</a:t>
            </a:r>
          </a:p>
        </p:txBody>
      </p:sp>
      <p:sp>
        <p:nvSpPr>
          <p:cNvPr id="10248735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621945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9503779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9120431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22</a:t>
            </a:r>
          </a:p>
        </p:txBody>
      </p:sp>
      <p:sp>
        <p:nvSpPr>
          <p:cNvPr id="8507822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444585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1186540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L4.3 Exploit</a:t>
            </a:r>
          </a:p>
        </p:txBody>
      </p:sp>
      <p:sp>
        <p:nvSpPr>
          <p:cNvPr id="69712321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39468924" name="Picture">
    </p:cNvPr>
          <p:cNvPicPr>
            <a:picLocks noChangeAspect="1"/>
          </p:cNvPicPr>
          <p:nvPr/>
        </p:nvPicPr>
        <p:blipFill>
          <a:blip r:embed="img_0_22_3.png"/>
          <a:srcRect/>
          <a:stretch>
            <a:fillRect l="0" t="0" r="388" b="0"/>
          </a:stretch>
        </p:blipFill>
        <p:spPr>
          <a:xfrm>
            <a:off x="508000" y="1257300"/>
            <a:ext cx="6540500" cy="3441700"/>
          </a:xfrm>
          <a:prstGeom prst="rect">
            <a:avLst/>
          </a:prstGeom>
        </p:spPr>
      </p:pic>
      <p:sp>
        <p:nvSpPr>
          <p:cNvPr id="1300531238" name="Text">
    </p:cNvPr>
          <p:cNvSpPr>
            <a:spLocks noGrp="1"/>
          </p:cNvSpPr>
          <p:nvPr/>
        </p:nvSpPr>
        <p:spPr>
          <a:xfrm rot="0">
            <a:off x="508000" y="4699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582596128" name="Text">
    </p:cNvPr>
          <p:cNvSpPr>
            <a:spLocks noGrp="1"/>
          </p:cNvSpPr>
          <p:nvPr/>
        </p:nvSpPr>
        <p:spPr>
          <a:xfrm rot="0">
            <a:off x="508000" y="518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72536012" name="Text">
    </p:cNvPr>
          <p:cNvSpPr>
            <a:spLocks noGrp="1"/>
          </p:cNvSpPr>
          <p:nvPr/>
        </p:nvSpPr>
        <p:spPr>
          <a:xfrm rot="0">
            <a:off x="3771900" y="518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6242664" name="Text">
    </p:cNvPr>
          <p:cNvSpPr>
            <a:spLocks noGrp="1"/>
          </p:cNvSpPr>
          <p:nvPr/>
        </p:nvSpPr>
        <p:spPr>
          <a:xfrm rot="0">
            <a:off x="508000" y="538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01775889" name="Text">
    </p:cNvPr>
          <p:cNvSpPr>
            <a:spLocks noGrp="1"/>
          </p:cNvSpPr>
          <p:nvPr/>
        </p:nvSpPr>
        <p:spPr>
          <a:xfrm rot="0">
            <a:off x="3771900" y="538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77812549" name="Text">
    </p:cNvPr>
          <p:cNvSpPr>
            <a:spLocks noGrp="1"/>
          </p:cNvSpPr>
          <p:nvPr/>
        </p:nvSpPr>
        <p:spPr>
          <a:xfrm rot="0">
            <a:off x="508000" y="558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106652395" name="Text">
    </p:cNvPr>
          <p:cNvSpPr>
            <a:spLocks noGrp="1"/>
          </p:cNvSpPr>
          <p:nvPr/>
        </p:nvSpPr>
        <p:spPr>
          <a:xfrm rot="0">
            <a:off x="3771900" y="558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242693991" name="Text">
    </p:cNvPr>
          <p:cNvSpPr>
            <a:spLocks noGrp="1"/>
          </p:cNvSpPr>
          <p:nvPr/>
        </p:nvSpPr>
        <p:spPr>
          <a:xfrm rot="0">
            <a:off x="508000" y="579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1263774278" name="Text">
    </p:cNvPr>
          <p:cNvSpPr>
            <a:spLocks noGrp="1"/>
          </p:cNvSpPr>
          <p:nvPr/>
        </p:nvSpPr>
        <p:spPr>
          <a:xfrm rot="0">
            <a:off x="3771900" y="579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16619013" name="Text">
    </p:cNvPr>
          <p:cNvSpPr>
            <a:spLocks noGrp="1"/>
          </p:cNvSpPr>
          <p:nvPr/>
        </p:nvSpPr>
        <p:spPr>
          <a:xfrm rot="0">
            <a:off x="508000" y="599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748302976" name="Text">
    </p:cNvPr>
          <p:cNvSpPr>
            <a:spLocks noGrp="1"/>
          </p:cNvSpPr>
          <p:nvPr/>
        </p:nvSpPr>
        <p:spPr>
          <a:xfrm rot="0">
            <a:off x="3771900" y="599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46713304" name="Text">
    </p:cNvPr>
          <p:cNvSpPr>
            <a:spLocks noGrp="1"/>
          </p:cNvSpPr>
          <p:nvPr/>
        </p:nvSpPr>
        <p:spPr>
          <a:xfrm rot="0">
            <a:off x="508000" y="619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688226890" name="Text">
    </p:cNvPr>
          <p:cNvSpPr>
            <a:spLocks noGrp="1"/>
          </p:cNvSpPr>
          <p:nvPr/>
        </p:nvSpPr>
        <p:spPr>
          <a:xfrm rot="0">
            <a:off x="3771900" y="619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410689001" name="Text">
    </p:cNvPr>
          <p:cNvSpPr>
            <a:spLocks noGrp="1"/>
          </p:cNvSpPr>
          <p:nvPr/>
        </p:nvSpPr>
        <p:spPr>
          <a:xfrm rot="0">
            <a:off x="508000" y="640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453656855" name="Text">
    </p:cNvPr>
          <p:cNvSpPr>
            <a:spLocks noGrp="1"/>
          </p:cNvSpPr>
          <p:nvPr/>
        </p:nvSpPr>
        <p:spPr>
          <a:xfrm rot="0">
            <a:off x="3771900" y="640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394246847" name="Text">
    </p:cNvPr>
          <p:cNvSpPr>
            <a:spLocks noGrp="1"/>
          </p:cNvSpPr>
          <p:nvPr/>
        </p:nvSpPr>
        <p:spPr>
          <a:xfrm rot="0">
            <a:off x="508000" y="660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901815302" name="Text">
    </p:cNvPr>
          <p:cNvSpPr>
            <a:spLocks noGrp="1"/>
          </p:cNvSpPr>
          <p:nvPr/>
        </p:nvSpPr>
        <p:spPr>
          <a:xfrm rot="0">
            <a:off x="3771900" y="660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44219371" name="Text">
    </p:cNvPr>
          <p:cNvSpPr>
            <a:spLocks noGrp="1"/>
          </p:cNvSpPr>
          <p:nvPr/>
        </p:nvSpPr>
        <p:spPr>
          <a:xfrm rot="0">
            <a:off x="508000" y="680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195739092" name="Text">
    </p:cNvPr>
          <p:cNvSpPr>
            <a:spLocks noGrp="1"/>
          </p:cNvSpPr>
          <p:nvPr/>
        </p:nvSpPr>
        <p:spPr>
          <a:xfrm rot="0">
            <a:off x="3771900" y="680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55333057" name="Text">
    </p:cNvPr>
          <p:cNvSpPr>
            <a:spLocks noGrp="1"/>
          </p:cNvSpPr>
          <p:nvPr/>
        </p:nvSpPr>
        <p:spPr>
          <a:xfrm rot="0">
            <a:off x="5080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21917233" name="Text">
    </p:cNvPr>
          <p:cNvSpPr>
            <a:spLocks noGrp="1"/>
          </p:cNvSpPr>
          <p:nvPr/>
        </p:nvSpPr>
        <p:spPr>
          <a:xfrm rot="0">
            <a:off x="37719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2052590359" name="Text">
    </p:cNvPr>
          <p:cNvSpPr>
            <a:spLocks noGrp="1"/>
          </p:cNvSpPr>
          <p:nvPr/>
        </p:nvSpPr>
        <p:spPr>
          <a:xfrm rot="0">
            <a:off x="5080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98342575" name="Text">
    </p:cNvPr>
          <p:cNvSpPr>
            <a:spLocks noGrp="1"/>
          </p:cNvSpPr>
          <p:nvPr/>
        </p:nvSpPr>
        <p:spPr>
          <a:xfrm rot="0">
            <a:off x="37719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393580072" name="Text">
    </p:cNvPr>
          <p:cNvSpPr>
            <a:spLocks noGrp="1"/>
          </p:cNvSpPr>
          <p:nvPr/>
        </p:nvSpPr>
        <p:spPr>
          <a:xfrm rot="0">
            <a:off x="5080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46030384" name="Text">
    </p:cNvPr>
          <p:cNvSpPr>
            <a:spLocks noGrp="1"/>
          </p:cNvSpPr>
          <p:nvPr/>
        </p:nvSpPr>
        <p:spPr>
          <a:xfrm rot="0">
            <a:off x="37719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8358105" name="Text">
    </p:cNvPr>
          <p:cNvSpPr>
            <a:spLocks noGrp="1"/>
          </p:cNvSpPr>
          <p:nvPr/>
        </p:nvSpPr>
        <p:spPr>
          <a:xfrm rot="0">
            <a:off x="5080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27377740" name="Text">
    </p:cNvPr>
          <p:cNvSpPr>
            <a:spLocks noGrp="1"/>
          </p:cNvSpPr>
          <p:nvPr/>
        </p:nvSpPr>
        <p:spPr>
          <a:xfrm rot="0">
            <a:off x="37719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614167755" name="Text">
    </p:cNvPr>
          <p:cNvSpPr>
            <a:spLocks noGrp="1"/>
          </p:cNvSpPr>
          <p:nvPr/>
        </p:nvSpPr>
        <p:spPr>
          <a:xfrm rot="0">
            <a:off x="5080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968071195" name="Text">
    </p:cNvPr>
          <p:cNvSpPr>
            <a:spLocks noGrp="1"/>
          </p:cNvSpPr>
          <p:nvPr/>
        </p:nvSpPr>
        <p:spPr>
          <a:xfrm rot="0">
            <a:off x="37719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65051647" name="Text">
    </p:cNvPr>
          <p:cNvSpPr>
            <a:spLocks noGrp="1"/>
          </p:cNvSpPr>
          <p:nvPr/>
        </p:nvSpPr>
        <p:spPr>
          <a:xfrm rot="0">
            <a:off x="5080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455848133" name="Text">
    </p:cNvPr>
          <p:cNvSpPr>
            <a:spLocks noGrp="1"/>
          </p:cNvSpPr>
          <p:nvPr/>
        </p:nvSpPr>
        <p:spPr>
          <a:xfrm rot="0">
            <a:off x="37719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53709069" name="Text">
    </p:cNvPr>
          <p:cNvSpPr>
            <a:spLocks noGrp="1"/>
          </p:cNvSpPr>
          <p:nvPr/>
        </p:nvSpPr>
        <p:spPr>
          <a:xfrm rot="0">
            <a:off x="5080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1869360897" name="Text">
    </p:cNvPr>
          <p:cNvSpPr>
            <a:spLocks noGrp="1"/>
          </p:cNvSpPr>
          <p:nvPr/>
        </p:nvSpPr>
        <p:spPr>
          <a:xfrm rot="0">
            <a:off x="37719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44217526" name="Text">
    </p:cNvPr>
          <p:cNvSpPr>
            <a:spLocks noGrp="1"/>
          </p:cNvSpPr>
          <p:nvPr/>
        </p:nvSpPr>
        <p:spPr>
          <a:xfrm rot="0">
            <a:off x="5080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145668031" name="Text">
    </p:cNvPr>
          <p:cNvSpPr>
            <a:spLocks noGrp="1"/>
          </p:cNvSpPr>
          <p:nvPr/>
        </p:nvSpPr>
        <p:spPr>
          <a:xfrm rot="0">
            <a:off x="37719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89765702" name="Text">
    </p:cNvPr>
          <p:cNvSpPr>
            <a:spLocks noGrp="1"/>
          </p:cNvSpPr>
          <p:nvPr/>
        </p:nvSpPr>
        <p:spPr>
          <a:xfrm rot="0">
            <a:off x="5080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1348193976" name="Text">
    </p:cNvPr>
          <p:cNvSpPr>
            <a:spLocks noGrp="1"/>
          </p:cNvSpPr>
          <p:nvPr/>
        </p:nvSpPr>
        <p:spPr>
          <a:xfrm rot="0">
            <a:off x="37719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96148481" name="Text">
    </p:cNvPr>
          <p:cNvSpPr>
            <a:spLocks noGrp="1"/>
          </p:cNvSpPr>
          <p:nvPr/>
        </p:nvSpPr>
        <p:spPr>
          <a:xfrm rot="0">
            <a:off x="5080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325920814" name="Text">
    </p:cNvPr>
          <p:cNvSpPr>
            <a:spLocks noGrp="1"/>
          </p:cNvSpPr>
          <p:nvPr/>
        </p:nvSpPr>
        <p:spPr>
          <a:xfrm rot="0">
            <a:off x="37719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505798238" name="Text">
    </p:cNvPr>
          <p:cNvSpPr>
            <a:spLocks noGrp="1"/>
          </p:cNvSpPr>
          <p:nvPr/>
        </p:nvSpPr>
        <p:spPr>
          <a:xfrm rot="0">
            <a:off x="5080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277212460" name="Text">
    </p:cNvPr>
          <p:cNvSpPr>
            <a:spLocks noGrp="1"/>
          </p:cNvSpPr>
          <p:nvPr/>
        </p:nvSpPr>
        <p:spPr>
          <a:xfrm rot="0">
            <a:off x="37719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6679538" name="Text">
    </p:cNvPr>
          <p:cNvSpPr>
            <a:spLocks noGrp="1"/>
          </p:cNvSpPr>
          <p:nvPr/>
        </p:nvSpPr>
        <p:spPr>
          <a:xfrm rot="0">
            <a:off x="5080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2030650979" name="Text">
    </p:cNvPr>
          <p:cNvSpPr>
            <a:spLocks noGrp="1"/>
          </p:cNvSpPr>
          <p:nvPr/>
        </p:nvSpPr>
        <p:spPr>
          <a:xfrm rot="0">
            <a:off x="37719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31990834" name="Text">
    </p:cNvPr>
          <p:cNvSpPr>
            <a:spLocks noGrp="1"/>
          </p:cNvSpPr>
          <p:nvPr/>
        </p:nvSpPr>
        <p:spPr>
          <a:xfrm rot="0">
            <a:off x="5080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992149182" name="Text">
    </p:cNvPr>
          <p:cNvSpPr>
            <a:spLocks noGrp="1"/>
          </p:cNvSpPr>
          <p:nvPr/>
        </p:nvSpPr>
        <p:spPr>
          <a:xfrm rot="0">
            <a:off x="37719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63638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1796731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23</a:t>
            </a:r>
          </a:p>
        </p:txBody>
      </p:sp>
      <p:sp>
        <p:nvSpPr>
          <p:cNvPr id="30268298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62310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276559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022545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24</a:t>
            </a:r>
          </a:p>
        </p:txBody>
      </p:sp>
      <p:sp>
        <p:nvSpPr>
          <p:cNvPr id="27868445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033738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9280984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L4.4 Access Control</a:t>
            </a:r>
          </a:p>
        </p:txBody>
      </p:sp>
      <p:sp>
        <p:nvSpPr>
          <p:cNvPr id="179211846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557972899" name="Picture">
    </p:cNvPr>
          <p:cNvPicPr>
            <a:picLocks noChangeAspect="1"/>
          </p:cNvPicPr>
          <p:nvPr/>
        </p:nvPicPr>
        <p:blipFill>
          <a:blip r:embed="img_0_24_3.png"/>
          <a:srcRect/>
          <a:stretch>
            <a:fillRect l="0" t="0" r="194" b="0"/>
          </a:stretch>
        </p:blipFill>
        <p:spPr>
          <a:xfrm>
            <a:off x="508000" y="1257300"/>
            <a:ext cx="6540500" cy="4572000"/>
          </a:xfrm>
          <a:prstGeom prst="rect">
            <a:avLst/>
          </a:prstGeom>
        </p:spPr>
      </p:pic>
      <p:sp>
        <p:nvSpPr>
          <p:cNvPr id="1191387979" name="Text">
    </p:cNvPr>
          <p:cNvSpPr>
            <a:spLocks noGrp="1"/>
          </p:cNvSpPr>
          <p:nvPr/>
        </p:nvSpPr>
        <p:spPr>
          <a:xfrm rot="0">
            <a:off x="508000" y="5829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61080878" name="Text">
    </p:cNvPr>
          <p:cNvSpPr>
            <a:spLocks noGrp="1"/>
          </p:cNvSpPr>
          <p:nvPr/>
        </p:nvSpPr>
        <p:spPr>
          <a:xfrm rot="0">
            <a:off x="5080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86262523" name="Text">
    </p:cNvPr>
          <p:cNvSpPr>
            <a:spLocks noGrp="1"/>
          </p:cNvSpPr>
          <p:nvPr/>
        </p:nvSpPr>
        <p:spPr>
          <a:xfrm rot="0">
            <a:off x="37719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1517351"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150706781"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29495040"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962947340"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743419574"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271146138"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444181153"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855283889"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510901789"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1692234"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47445255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129459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25</a:t>
            </a:r>
          </a:p>
        </p:txBody>
      </p:sp>
      <p:sp>
        <p:nvSpPr>
          <p:cNvPr id="193972619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0946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1128621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L7 Digital Identity</a:t>
            </a:r>
          </a:p>
        </p:txBody>
      </p:sp>
      <p:sp>
        <p:nvSpPr>
          <p:cNvPr id="1912741508"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417987762" name="Picture">
    </p:cNvPr>
          <p:cNvPicPr>
            <a:picLocks noChangeAspect="1"/>
          </p:cNvPicPr>
          <p:nvPr/>
        </p:nvPicPr>
        <p:blipFill>
          <a:blip r:embed="img_0_25_3.png"/>
          <a:srcRect/>
          <a:stretch>
            <a:fillRect l="0" t="0" r="388" b="0"/>
          </a:stretch>
        </p:blipFill>
        <p:spPr>
          <a:xfrm>
            <a:off x="508000" y="1257300"/>
            <a:ext cx="6540500" cy="5245100"/>
          </a:xfrm>
          <a:prstGeom prst="rect">
            <a:avLst/>
          </a:prstGeom>
        </p:spPr>
      </p:pic>
      <p:sp>
        <p:nvSpPr>
          <p:cNvPr id="2055026453" name="Text">
    </p:cNvPr>
          <p:cNvSpPr>
            <a:spLocks noGrp="1"/>
          </p:cNvSpPr>
          <p:nvPr/>
        </p:nvSpPr>
        <p:spPr>
          <a:xfrm rot="0">
            <a:off x="508000" y="6502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976637396" name="Text">
    </p:cNvPr>
          <p:cNvSpPr>
            <a:spLocks noGrp="1"/>
          </p:cNvSpPr>
          <p:nvPr/>
        </p:nvSpPr>
        <p:spPr>
          <a:xfrm rot="0">
            <a:off x="508000" y="6985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25658283" name="Text">
    </p:cNvPr>
          <p:cNvSpPr>
            <a:spLocks noGrp="1"/>
          </p:cNvSpPr>
          <p:nvPr/>
        </p:nvSpPr>
        <p:spPr>
          <a:xfrm rot="0">
            <a:off x="3771900" y="6985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2580315" name="Text">
    </p:cNvPr>
          <p:cNvSpPr>
            <a:spLocks noGrp="1"/>
          </p:cNvSpPr>
          <p:nvPr/>
        </p:nvSpPr>
        <p:spPr>
          <a:xfrm rot="0">
            <a:off x="5080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233024276" name="Text">
    </p:cNvPr>
          <p:cNvSpPr>
            <a:spLocks noGrp="1"/>
          </p:cNvSpPr>
          <p:nvPr/>
        </p:nvSpPr>
        <p:spPr>
          <a:xfrm rot="0">
            <a:off x="37719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879539288" name="Text">
    </p:cNvPr>
          <p:cNvSpPr>
            <a:spLocks noGrp="1"/>
          </p:cNvSpPr>
          <p:nvPr/>
        </p:nvSpPr>
        <p:spPr>
          <a:xfrm rot="0">
            <a:off x="5080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598073699" name="Text">
    </p:cNvPr>
          <p:cNvSpPr>
            <a:spLocks noGrp="1"/>
          </p:cNvSpPr>
          <p:nvPr/>
        </p:nvSpPr>
        <p:spPr>
          <a:xfrm rot="0">
            <a:off x="37719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51064368"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Entity</a:t>
            </a:r>
          </a:p>
        </p:txBody>
      </p:sp>
      <p:sp>
        <p:nvSpPr>
          <p:cNvPr id="39588839"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396943232"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608639602"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733321001"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Job Title</a:t>
            </a:r>
          </a:p>
        </p:txBody>
      </p:sp>
      <p:sp>
        <p:nvSpPr>
          <p:cNvPr id="91325711"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69838728"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463637752"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32799372"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Nationality</a:t>
            </a:r>
          </a:p>
        </p:txBody>
      </p:sp>
      <p:sp>
        <p:nvSpPr>
          <p:cNvPr id="1984906397"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17714095"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Administrator</a:t>
            </a:r>
          </a:p>
        </p:txBody>
      </p:sp>
      <p:sp>
        <p:nvSpPr>
          <p:cNvPr id="870550414"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55663089"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1063760032"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68240014"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User</a:t>
            </a:r>
          </a:p>
        </p:txBody>
      </p:sp>
      <p:sp>
        <p:nvSpPr>
          <p:cNvPr id="1678214025"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421371665"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Organisation</a:t>
            </a:r>
          </a:p>
        </p:txBody>
      </p:sp>
      <p:sp>
        <p:nvSpPr>
          <p:cNvPr id="1457004950"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00733309"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Person</a:t>
            </a:r>
          </a:p>
        </p:txBody>
      </p:sp>
      <p:sp>
        <p:nvSpPr>
          <p:cNvPr id="2072883782"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818934471"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2066342989"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30073291"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Security Clearance</a:t>
            </a:r>
          </a:p>
        </p:txBody>
      </p:sp>
      <p:sp>
        <p:nvSpPr>
          <p:cNvPr id="1024295039"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08156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0577148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26</a:t>
            </a:r>
          </a:p>
        </p:txBody>
      </p:sp>
      <p:sp>
        <p:nvSpPr>
          <p:cNvPr id="190271709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417803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9500755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79559726"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606939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576505807"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841292120"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System</a:t>
            </a:r>
          </a:p>
        </p:txBody>
      </p:sp>
      <p:sp>
        <p:nvSpPr>
          <p:cNvPr id="136452956"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212820157"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1216982104"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14025778"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User.JobTitle</a:t>
            </a:r>
          </a:p>
        </p:txBody>
      </p:sp>
      <p:sp>
        <p:nvSpPr>
          <p:cNvPr id="1121856466"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97782204"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User.Nationality</a:t>
            </a:r>
          </a:p>
        </p:txBody>
      </p:sp>
      <p:sp>
        <p:nvSpPr>
          <p:cNvPr id="820875320"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59375284"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User.Organisation</a:t>
            </a:r>
          </a:p>
        </p:txBody>
      </p:sp>
      <p:sp>
        <p:nvSpPr>
          <p:cNvPr id="684894897"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9696870"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User.SecurityClearance</a:t>
            </a:r>
          </a:p>
        </p:txBody>
      </p:sp>
      <p:sp>
        <p:nvSpPr>
          <p:cNvPr id="1497459760"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192523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309890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27</a:t>
            </a:r>
          </a:p>
        </p:txBody>
      </p:sp>
      <p:sp>
        <p:nvSpPr>
          <p:cNvPr id="60815126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46606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9512582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P1 Extract NCDF</a:t>
            </a:r>
          </a:p>
        </p:txBody>
      </p:sp>
      <p:sp>
        <p:nvSpPr>
          <p:cNvPr id="78143654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849327180" name="Picture">
    </p:cNvPr>
          <p:cNvPicPr>
            <a:picLocks noChangeAspect="1"/>
          </p:cNvPicPr>
          <p:nvPr/>
        </p:nvPicPr>
        <p:blipFill>
          <a:blip r:embed="img_0_27_3.png"/>
          <a:srcRect/>
          <a:stretch>
            <a:fillRect l="0" t="0" r="388" b="0"/>
          </a:stretch>
        </p:blipFill>
        <p:spPr>
          <a:xfrm>
            <a:off x="508000" y="1257300"/>
            <a:ext cx="6540500" cy="3746500"/>
          </a:xfrm>
          <a:prstGeom prst="rect">
            <a:avLst/>
          </a:prstGeom>
        </p:spPr>
      </p:pic>
      <p:sp>
        <p:nvSpPr>
          <p:cNvPr id="34546757" name="Text">
    </p:cNvPr>
          <p:cNvSpPr>
            <a:spLocks noGrp="1"/>
          </p:cNvSpPr>
          <p:nvPr/>
        </p:nvSpPr>
        <p:spPr>
          <a:xfrm rot="0">
            <a:off x="508000" y="5003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726611921" name="Text">
    </p:cNvPr>
          <p:cNvSpPr>
            <a:spLocks noGrp="1"/>
          </p:cNvSpPr>
          <p:nvPr/>
        </p:nvSpPr>
        <p:spPr>
          <a:xfrm rot="0">
            <a:off x="508000" y="5486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949828932" name="Text">
    </p:cNvPr>
          <p:cNvSpPr>
            <a:spLocks noGrp="1"/>
          </p:cNvSpPr>
          <p:nvPr/>
        </p:nvSpPr>
        <p:spPr>
          <a:xfrm rot="0">
            <a:off x="3771900" y="5486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2201935" name="Text">
    </p:cNvPr>
          <p:cNvSpPr>
            <a:spLocks noGrp="1"/>
          </p:cNvSpPr>
          <p:nvPr/>
        </p:nvSpPr>
        <p:spPr>
          <a:xfrm rot="0">
            <a:off x="5080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Correlation Service Jave</a:t>
            </a:r>
          </a:p>
        </p:txBody>
      </p:sp>
      <p:sp>
        <p:nvSpPr>
          <p:cNvPr id="205126779" name="Text">
    </p:cNvPr>
          <p:cNvSpPr>
            <a:spLocks noGrp="1"/>
          </p:cNvSpPr>
          <p:nvPr/>
        </p:nvSpPr>
        <p:spPr>
          <a:xfrm rot="0">
            <a:off x="37719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980127908" name="Text">
    </p:cNvPr>
          <p:cNvSpPr>
            <a:spLocks noGrp="1"/>
          </p:cNvSpPr>
          <p:nvPr/>
        </p:nvSpPr>
        <p:spPr>
          <a:xfrm rot="0">
            <a:off x="5080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800269232" name="Text">
    </p:cNvPr>
          <p:cNvSpPr>
            <a:spLocks noGrp="1"/>
          </p:cNvSpPr>
          <p:nvPr/>
        </p:nvSpPr>
        <p:spPr>
          <a:xfrm rot="0">
            <a:off x="37719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647688365" name="Text">
    </p:cNvPr>
          <p:cNvSpPr>
            <a:spLocks noGrp="1"/>
          </p:cNvSpPr>
          <p:nvPr/>
        </p:nvSpPr>
        <p:spPr>
          <a:xfrm rot="0">
            <a:off x="5080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Index</a:t>
            </a:r>
          </a:p>
        </p:txBody>
      </p:sp>
      <p:sp>
        <p:nvSpPr>
          <p:cNvPr id="556550324" name="Text">
    </p:cNvPr>
          <p:cNvSpPr>
            <a:spLocks noGrp="1"/>
          </p:cNvSpPr>
          <p:nvPr/>
        </p:nvSpPr>
        <p:spPr>
          <a:xfrm rot="0">
            <a:off x="37719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93542277" name="Text">
    </p:cNvPr>
          <p:cNvSpPr>
            <a:spLocks noGrp="1"/>
          </p:cNvSpPr>
          <p:nvPr/>
        </p:nvSpPr>
        <p:spPr>
          <a:xfrm rot="0">
            <a:off x="5080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1132480444" name="Text">
    </p:cNvPr>
          <p:cNvSpPr>
            <a:spLocks noGrp="1"/>
          </p:cNvSpPr>
          <p:nvPr/>
        </p:nvSpPr>
        <p:spPr>
          <a:xfrm rot="0">
            <a:off x="37719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2823475" name="Text">
    </p:cNvPr>
          <p:cNvSpPr>
            <a:spLocks noGrp="1"/>
          </p:cNvSpPr>
          <p:nvPr/>
        </p:nvSpPr>
        <p:spPr>
          <a:xfrm rot="0">
            <a:off x="5080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1325788538" name="Text">
    </p:cNvPr>
          <p:cNvSpPr>
            <a:spLocks noGrp="1"/>
          </p:cNvSpPr>
          <p:nvPr/>
        </p:nvSpPr>
        <p:spPr>
          <a:xfrm rot="0">
            <a:off x="37719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76523573" name="Text">
    </p:cNvPr>
          <p:cNvSpPr>
            <a:spLocks noGrp="1"/>
          </p:cNvSpPr>
          <p:nvPr/>
        </p:nvSpPr>
        <p:spPr>
          <a:xfrm rot="0">
            <a:off x="5080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1764679972" name="Text">
    </p:cNvPr>
          <p:cNvSpPr>
            <a:spLocks noGrp="1"/>
          </p:cNvSpPr>
          <p:nvPr/>
        </p:nvSpPr>
        <p:spPr>
          <a:xfrm rot="0">
            <a:off x="37719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513530695" name="Text">
    </p:cNvPr>
          <p:cNvSpPr>
            <a:spLocks noGrp="1"/>
          </p:cNvSpPr>
          <p:nvPr/>
        </p:nvSpPr>
        <p:spPr>
          <a:xfrm rot="0">
            <a:off x="5080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Store MongodB</a:t>
            </a:r>
          </a:p>
        </p:txBody>
      </p:sp>
      <p:sp>
        <p:nvSpPr>
          <p:cNvPr id="2115341267" name="Text">
    </p:cNvPr>
          <p:cNvSpPr>
            <a:spLocks noGrp="1"/>
          </p:cNvSpPr>
          <p:nvPr/>
        </p:nvSpPr>
        <p:spPr>
          <a:xfrm rot="0">
            <a:off x="37719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091170658" name="Text">
    </p:cNvPr>
          <p:cNvSpPr>
            <a:spLocks noGrp="1"/>
          </p:cNvSpPr>
          <p:nvPr/>
        </p:nvSpPr>
        <p:spPr>
          <a:xfrm rot="0">
            <a:off x="5080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1596985254" name="Text">
    </p:cNvPr>
          <p:cNvSpPr>
            <a:spLocks noGrp="1"/>
          </p:cNvSpPr>
          <p:nvPr/>
        </p:nvSpPr>
        <p:spPr>
          <a:xfrm rot="0">
            <a:off x="37719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531740388" name="Text">
    </p:cNvPr>
          <p:cNvSpPr>
            <a:spLocks noGrp="1"/>
          </p:cNvSpPr>
          <p:nvPr/>
        </p:nvSpPr>
        <p:spPr>
          <a:xfrm rot="0">
            <a:off x="5080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Store MongodB</a:t>
            </a:r>
          </a:p>
        </p:txBody>
      </p:sp>
      <p:sp>
        <p:nvSpPr>
          <p:cNvPr id="1302916562" name="Text">
    </p:cNvPr>
          <p:cNvSpPr>
            <a:spLocks noGrp="1"/>
          </p:cNvSpPr>
          <p:nvPr/>
        </p:nvSpPr>
        <p:spPr>
          <a:xfrm rot="0">
            <a:off x="37719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34856164" name="Text">
    </p:cNvPr>
          <p:cNvSpPr>
            <a:spLocks noGrp="1"/>
          </p:cNvSpPr>
          <p:nvPr/>
        </p:nvSpPr>
        <p:spPr>
          <a:xfrm rot="0">
            <a:off x="5080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481750281" name="Text">
    </p:cNvPr>
          <p:cNvSpPr>
            <a:spLocks noGrp="1"/>
          </p:cNvSpPr>
          <p:nvPr/>
        </p:nvSpPr>
        <p:spPr>
          <a:xfrm rot="0">
            <a:off x="37719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37137645" name="Text">
    </p:cNvPr>
          <p:cNvSpPr>
            <a:spLocks noGrp="1"/>
          </p:cNvSpPr>
          <p:nvPr/>
        </p:nvSpPr>
        <p:spPr>
          <a:xfrm rot="0">
            <a:off x="5080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Consumer</a:t>
            </a:r>
          </a:p>
        </p:txBody>
      </p:sp>
      <p:sp>
        <p:nvSpPr>
          <p:cNvPr id="82760838" name="Text">
    </p:cNvPr>
          <p:cNvSpPr>
            <a:spLocks noGrp="1"/>
          </p:cNvSpPr>
          <p:nvPr/>
        </p:nvSpPr>
        <p:spPr>
          <a:xfrm rot="0">
            <a:off x="37719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670572120"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1214746502"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429194081"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API REST</a:t>
            </a:r>
          </a:p>
        </p:txBody>
      </p:sp>
      <p:sp>
        <p:nvSpPr>
          <p:cNvPr id="655847846"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404280116"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GUI</a:t>
            </a:r>
          </a:p>
        </p:txBody>
      </p:sp>
      <p:sp>
        <p:nvSpPr>
          <p:cNvPr id="660349819"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17312828"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Query</a:t>
            </a:r>
          </a:p>
        </p:txBody>
      </p:sp>
      <p:sp>
        <p:nvSpPr>
          <p:cNvPr id="276112453"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00147778"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434239022"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75143200" name="Text">
    </p:cNvPr>
          <p:cNvSpPr>
            <a:spLocks noGrp="1"/>
          </p:cNvSpPr>
          <p:nvPr/>
        </p:nvSpPr>
        <p:spPr>
          <a:xfrm rot="0">
            <a:off x="508000" y="8940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Message and Metadata Interface WSMP over REST</a:t>
            </a:r>
          </a:p>
        </p:txBody>
      </p:sp>
      <p:sp>
        <p:nvSpPr>
          <p:cNvPr id="857613095" name="Text">
    </p:cNvPr>
          <p:cNvSpPr>
            <a:spLocks noGrp="1"/>
          </p:cNvSpPr>
          <p:nvPr/>
        </p:nvSpPr>
        <p:spPr>
          <a:xfrm rot="0">
            <a:off x="3771900" y="8940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84821715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2055812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28</a:t>
            </a:r>
          </a:p>
        </p:txBody>
      </p:sp>
      <p:sp>
        <p:nvSpPr>
          <p:cNvPr id="407677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265655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0209087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P1 Store NCDF Producer</a:t>
            </a:r>
          </a:p>
        </p:txBody>
      </p:sp>
      <p:sp>
        <p:nvSpPr>
          <p:cNvPr id="86576548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514250392" name="Picture">
    </p:cNvPr>
          <p:cNvPicPr>
            <a:picLocks noChangeAspect="1"/>
          </p:cNvPicPr>
          <p:nvPr/>
        </p:nvPicPr>
        <p:blipFill>
          <a:blip r:embed="img_0_28_3.png"/>
          <a:srcRect/>
          <a:stretch>
            <a:fillRect l="0" t="0" r="194" b="0"/>
          </a:stretch>
        </p:blipFill>
        <p:spPr>
          <a:xfrm>
            <a:off x="508000" y="1257300"/>
            <a:ext cx="6540500" cy="3568700"/>
          </a:xfrm>
          <a:prstGeom prst="rect">
            <a:avLst/>
          </a:prstGeom>
        </p:spPr>
      </p:pic>
      <p:sp>
        <p:nvSpPr>
          <p:cNvPr id="2031668453" name="Text">
    </p:cNvPr>
          <p:cNvSpPr>
            <a:spLocks noGrp="1"/>
          </p:cNvSpPr>
          <p:nvPr/>
        </p:nvSpPr>
        <p:spPr>
          <a:xfrm rot="0">
            <a:off x="508000" y="4826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944982534" name="Text">
    </p:cNvPr>
          <p:cNvSpPr>
            <a:spLocks noGrp="1"/>
          </p:cNvSpPr>
          <p:nvPr/>
        </p:nvSpPr>
        <p:spPr>
          <a:xfrm rot="0">
            <a:off x="508000" y="5308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09181537" name="Text">
    </p:cNvPr>
          <p:cNvSpPr>
            <a:spLocks noGrp="1"/>
          </p:cNvSpPr>
          <p:nvPr/>
        </p:nvSpPr>
        <p:spPr>
          <a:xfrm rot="0">
            <a:off x="3771900" y="5308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9348305" name="Text">
    </p:cNvPr>
          <p:cNvSpPr>
            <a:spLocks noGrp="1"/>
          </p:cNvSpPr>
          <p:nvPr/>
        </p:nvSpPr>
        <p:spPr>
          <a:xfrm rot="0">
            <a:off x="508000" y="551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309594345" name="Text">
    </p:cNvPr>
          <p:cNvSpPr>
            <a:spLocks noGrp="1"/>
          </p:cNvSpPr>
          <p:nvPr/>
        </p:nvSpPr>
        <p:spPr>
          <a:xfrm rot="0">
            <a:off x="3771900" y="551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296281866" name="Text">
    </p:cNvPr>
          <p:cNvSpPr>
            <a:spLocks noGrp="1"/>
          </p:cNvSpPr>
          <p:nvPr/>
        </p:nvSpPr>
        <p:spPr>
          <a:xfrm rot="0">
            <a:off x="508000" y="571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Index</a:t>
            </a:r>
          </a:p>
        </p:txBody>
      </p:sp>
      <p:sp>
        <p:nvSpPr>
          <p:cNvPr id="915361667" name="Text">
    </p:cNvPr>
          <p:cNvSpPr>
            <a:spLocks noGrp="1"/>
          </p:cNvSpPr>
          <p:nvPr/>
        </p:nvSpPr>
        <p:spPr>
          <a:xfrm rot="0">
            <a:off x="3771900" y="571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97377884" name="Text">
    </p:cNvPr>
          <p:cNvSpPr>
            <a:spLocks noGrp="1"/>
          </p:cNvSpPr>
          <p:nvPr/>
        </p:nvSpPr>
        <p:spPr>
          <a:xfrm rot="0">
            <a:off x="508000" y="591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232649600" name="Text">
    </p:cNvPr>
          <p:cNvSpPr>
            <a:spLocks noGrp="1"/>
          </p:cNvSpPr>
          <p:nvPr/>
        </p:nvSpPr>
        <p:spPr>
          <a:xfrm rot="0">
            <a:off x="3771900" y="591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64920016" name="Text">
    </p:cNvPr>
          <p:cNvSpPr>
            <a:spLocks noGrp="1"/>
          </p:cNvSpPr>
          <p:nvPr/>
        </p:nvSpPr>
        <p:spPr>
          <a:xfrm rot="0">
            <a:off x="508000" y="612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 Metadata</a:t>
            </a:r>
          </a:p>
        </p:txBody>
      </p:sp>
      <p:sp>
        <p:nvSpPr>
          <p:cNvPr id="301561772" name="Text">
    </p:cNvPr>
          <p:cNvSpPr>
            <a:spLocks noGrp="1"/>
          </p:cNvSpPr>
          <p:nvPr/>
        </p:nvSpPr>
        <p:spPr>
          <a:xfrm rot="0">
            <a:off x="3771900" y="612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139092937" name="Text">
    </p:cNvPr>
          <p:cNvSpPr>
            <a:spLocks noGrp="1"/>
          </p:cNvSpPr>
          <p:nvPr/>
        </p:nvSpPr>
        <p:spPr>
          <a:xfrm rot="0">
            <a:off x="508000" y="632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566659014" name="Text">
    </p:cNvPr>
          <p:cNvSpPr>
            <a:spLocks noGrp="1"/>
          </p:cNvSpPr>
          <p:nvPr/>
        </p:nvSpPr>
        <p:spPr>
          <a:xfrm rot="0">
            <a:off x="3771900" y="632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44519270" name="Text">
    </p:cNvPr>
          <p:cNvSpPr>
            <a:spLocks noGrp="1"/>
          </p:cNvSpPr>
          <p:nvPr/>
        </p:nvSpPr>
        <p:spPr>
          <a:xfrm rot="0">
            <a:off x="508000" y="652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271810968" name="Text">
    </p:cNvPr>
          <p:cNvSpPr>
            <a:spLocks noGrp="1"/>
          </p:cNvSpPr>
          <p:nvPr/>
        </p:nvSpPr>
        <p:spPr>
          <a:xfrm rot="0">
            <a:off x="3771900" y="652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2052222258" name="Text">
    </p:cNvPr>
          <p:cNvSpPr>
            <a:spLocks noGrp="1"/>
          </p:cNvSpPr>
          <p:nvPr/>
        </p:nvSpPr>
        <p:spPr>
          <a:xfrm rot="0">
            <a:off x="508000" y="673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Store MongodB</a:t>
            </a:r>
          </a:p>
        </p:txBody>
      </p:sp>
      <p:sp>
        <p:nvSpPr>
          <p:cNvPr id="1866415369" name="Text">
    </p:cNvPr>
          <p:cNvSpPr>
            <a:spLocks noGrp="1"/>
          </p:cNvSpPr>
          <p:nvPr/>
        </p:nvSpPr>
        <p:spPr>
          <a:xfrm rot="0">
            <a:off x="3771900" y="673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273834851" name="Text">
    </p:cNvPr>
          <p:cNvSpPr>
            <a:spLocks noGrp="1"/>
          </p:cNvSpPr>
          <p:nvPr/>
        </p:nvSpPr>
        <p:spPr>
          <a:xfrm rot="0">
            <a:off x="508000" y="693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1197365959" name="Text">
    </p:cNvPr>
          <p:cNvSpPr>
            <a:spLocks noGrp="1"/>
          </p:cNvSpPr>
          <p:nvPr/>
        </p:nvSpPr>
        <p:spPr>
          <a:xfrm rot="0">
            <a:off x="3771900" y="693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772572387" name="Text">
    </p:cNvPr>
          <p:cNvSpPr>
            <a:spLocks noGrp="1"/>
          </p:cNvSpPr>
          <p:nvPr/>
        </p:nvSpPr>
        <p:spPr>
          <a:xfrm rot="0">
            <a:off x="508000" y="713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Store MongodB</a:t>
            </a:r>
          </a:p>
        </p:txBody>
      </p:sp>
      <p:sp>
        <p:nvSpPr>
          <p:cNvPr id="944583518" name="Text">
    </p:cNvPr>
          <p:cNvSpPr>
            <a:spLocks noGrp="1"/>
          </p:cNvSpPr>
          <p:nvPr/>
        </p:nvSpPr>
        <p:spPr>
          <a:xfrm rot="0">
            <a:off x="3771900" y="713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451512065" name="Text">
    </p:cNvPr>
          <p:cNvSpPr>
            <a:spLocks noGrp="1"/>
          </p:cNvSpPr>
          <p:nvPr/>
        </p:nvSpPr>
        <p:spPr>
          <a:xfrm rot="0">
            <a:off x="508000" y="734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a:t>
            </a:r>
          </a:p>
        </p:txBody>
      </p:sp>
      <p:sp>
        <p:nvSpPr>
          <p:cNvPr id="794062585" name="Text">
    </p:cNvPr>
          <p:cNvSpPr>
            <a:spLocks noGrp="1"/>
          </p:cNvSpPr>
          <p:nvPr/>
        </p:nvSpPr>
        <p:spPr>
          <a:xfrm rot="0">
            <a:off x="3771900" y="734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706417260" name="Text">
    </p:cNvPr>
          <p:cNvSpPr>
            <a:spLocks noGrp="1"/>
          </p:cNvSpPr>
          <p:nvPr/>
        </p:nvSpPr>
        <p:spPr>
          <a:xfrm rot="0">
            <a:off x="508000" y="754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875811911" name="Text">
    </p:cNvPr>
          <p:cNvSpPr>
            <a:spLocks noGrp="1"/>
          </p:cNvSpPr>
          <p:nvPr/>
        </p:nvSpPr>
        <p:spPr>
          <a:xfrm rot="0">
            <a:off x="3771900" y="754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656003663" name="Text">
    </p:cNvPr>
          <p:cNvSpPr>
            <a:spLocks noGrp="1"/>
          </p:cNvSpPr>
          <p:nvPr/>
        </p:nvSpPr>
        <p:spPr>
          <a:xfrm rot="0">
            <a:off x="508000" y="774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1847264582" name="Text">
    </p:cNvPr>
          <p:cNvSpPr>
            <a:spLocks noGrp="1"/>
          </p:cNvSpPr>
          <p:nvPr/>
        </p:nvSpPr>
        <p:spPr>
          <a:xfrm rot="0">
            <a:off x="3771900" y="774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21208149" name="Text">
    </p:cNvPr>
          <p:cNvSpPr>
            <a:spLocks noGrp="1"/>
          </p:cNvSpPr>
          <p:nvPr/>
        </p:nvSpPr>
        <p:spPr>
          <a:xfrm rot="0">
            <a:off x="508000" y="7950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Message and Metadata Interface WSMP over REST</a:t>
            </a:r>
          </a:p>
        </p:txBody>
      </p:sp>
      <p:sp>
        <p:nvSpPr>
          <p:cNvPr id="264084318" name="Text">
    </p:cNvPr>
          <p:cNvSpPr>
            <a:spLocks noGrp="1"/>
          </p:cNvSpPr>
          <p:nvPr/>
        </p:nvSpPr>
        <p:spPr>
          <a:xfrm rot="0">
            <a:off x="3771900" y="7950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23608473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334684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29</a:t>
            </a:r>
          </a:p>
        </p:txBody>
      </p:sp>
      <p:sp>
        <p:nvSpPr>
          <p:cNvPr id="9707033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315058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4869394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Views</a:t>
            </a:r>
          </a:p>
        </p:txBody>
      </p:sp>
      <p:sp>
        <p:nvSpPr>
          <p:cNvPr id="1424348180" name="Text">
    </p:cNvPr>
          <p:cNvSpPr>
            <a:spLocks noGrp="1"/>
          </p:cNvSpPr>
          <p:nvPr/>
        </p:nvSpPr>
        <p:spPr>
          <a:xfrm rot="0">
            <a:off x="508000" y="1270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Battlespace Information Services</a:t>
            </a:r>
          </a:p>
        </p:txBody>
      </p:sp>
      <p:sp>
        <p:nvSpPr>
          <p:cNvPr id="367392948" name="Text">
    </p:cNvPr>
          <p:cNvSpPr>
            <a:spLocks noGrp="1"/>
          </p:cNvSpPr>
          <p:nvPr/>
        </p:nvSpPr>
        <p:spPr>
          <a:xfrm rot="0">
            <a:off x="508000" y="1511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621048252" name="Picture">
    </p:cNvPr>
          <p:cNvPicPr>
            <a:picLocks noChangeAspect="1"/>
          </p:cNvPicPr>
          <p:nvPr/>
        </p:nvPicPr>
        <p:blipFill>
          <a:blip r:embed="img_0_2_4.png"/>
          <a:srcRect/>
          <a:stretch>
            <a:fillRect l="0" t="0" r="388" b="0"/>
          </a:stretch>
        </p:blipFill>
        <p:spPr>
          <a:xfrm>
            <a:off x="508000" y="1765300"/>
            <a:ext cx="6540500" cy="5156200"/>
          </a:xfrm>
          <a:prstGeom prst="rect">
            <a:avLst/>
          </a:prstGeom>
        </p:spPr>
      </p:pic>
      <p:sp>
        <p:nvSpPr>
          <p:cNvPr id="1518690115" name="Text">
    </p:cNvPr>
          <p:cNvSpPr>
            <a:spLocks noGrp="1"/>
          </p:cNvSpPr>
          <p:nvPr/>
        </p:nvSpPr>
        <p:spPr>
          <a:xfrm rot="0">
            <a:off x="508000" y="6921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687549264" name="Text">
    </p:cNvPr>
          <p:cNvSpPr>
            <a:spLocks noGrp="1"/>
          </p:cNvSpPr>
          <p:nvPr/>
        </p:nvSpPr>
        <p:spPr>
          <a:xfrm rot="0">
            <a:off x="508000" y="7404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39719838" name="Text">
    </p:cNvPr>
          <p:cNvSpPr>
            <a:spLocks noGrp="1"/>
          </p:cNvSpPr>
          <p:nvPr/>
        </p:nvSpPr>
        <p:spPr>
          <a:xfrm rot="0">
            <a:off x="3771900" y="7404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7094456" name="Text">
    </p:cNvPr>
          <p:cNvSpPr>
            <a:spLocks noGrp="1"/>
          </p:cNvSpPr>
          <p:nvPr/>
        </p:nvSpPr>
        <p:spPr>
          <a:xfrm rot="0">
            <a:off x="5080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540995542" name="Text">
    </p:cNvPr>
          <p:cNvSpPr>
            <a:spLocks noGrp="1"/>
          </p:cNvSpPr>
          <p:nvPr/>
        </p:nvSpPr>
        <p:spPr>
          <a:xfrm rot="0">
            <a:off x="37719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13668694" name="Text">
    </p:cNvPr>
          <p:cNvSpPr>
            <a:spLocks noGrp="1"/>
          </p:cNvSpPr>
          <p:nvPr/>
        </p:nvSpPr>
        <p:spPr>
          <a:xfrm rot="0">
            <a:off x="5080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BSE Services</a:t>
            </a:r>
          </a:p>
        </p:txBody>
      </p:sp>
      <p:sp>
        <p:nvSpPr>
          <p:cNvPr id="1887606642" name="Text">
    </p:cNvPr>
          <p:cNvSpPr>
            <a:spLocks noGrp="1"/>
          </p:cNvSpPr>
          <p:nvPr/>
        </p:nvSpPr>
        <p:spPr>
          <a:xfrm rot="0">
            <a:off x="37719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869495950" name="Text">
    </p:cNvPr>
          <p:cNvSpPr>
            <a:spLocks noGrp="1"/>
          </p:cNvSpPr>
          <p:nvPr/>
        </p:nvSpPr>
        <p:spPr>
          <a:xfrm rot="0">
            <a:off x="5080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2045717948" name="Text">
    </p:cNvPr>
          <p:cNvSpPr>
            <a:spLocks noGrp="1"/>
          </p:cNvSpPr>
          <p:nvPr/>
        </p:nvSpPr>
        <p:spPr>
          <a:xfrm rot="0">
            <a:off x="37719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07736543" name="Text">
    </p:cNvPr>
          <p:cNvSpPr>
            <a:spLocks noGrp="1"/>
          </p:cNvSpPr>
          <p:nvPr/>
        </p:nvSpPr>
        <p:spPr>
          <a:xfrm rot="0">
            <a:off x="5080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2048805986" name="Text">
    </p:cNvPr>
          <p:cNvSpPr>
            <a:spLocks noGrp="1"/>
          </p:cNvSpPr>
          <p:nvPr/>
        </p:nvSpPr>
        <p:spPr>
          <a:xfrm rot="0">
            <a:off x="37719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87853025" name="Text">
    </p:cNvPr>
          <p:cNvSpPr>
            <a:spLocks noGrp="1"/>
          </p:cNvSpPr>
          <p:nvPr/>
        </p:nvSpPr>
        <p:spPr>
          <a:xfrm rot="0">
            <a:off x="5080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1687737347" name="Text">
    </p:cNvPr>
          <p:cNvSpPr>
            <a:spLocks noGrp="1"/>
          </p:cNvSpPr>
          <p:nvPr/>
        </p:nvSpPr>
        <p:spPr>
          <a:xfrm rot="0">
            <a:off x="37719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32668870" name="Text">
    </p:cNvPr>
          <p:cNvSpPr>
            <a:spLocks noGrp="1"/>
          </p:cNvSpPr>
          <p:nvPr/>
        </p:nvSpPr>
        <p:spPr>
          <a:xfrm rot="0">
            <a:off x="508000" y="862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772466642" name="Text">
    </p:cNvPr>
          <p:cNvSpPr>
            <a:spLocks noGrp="1"/>
          </p:cNvSpPr>
          <p:nvPr/>
        </p:nvSpPr>
        <p:spPr>
          <a:xfrm rot="0">
            <a:off x="3771900" y="862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496319640" name="Text">
    </p:cNvPr>
          <p:cNvSpPr>
            <a:spLocks noGrp="1"/>
          </p:cNvSpPr>
          <p:nvPr/>
        </p:nvSpPr>
        <p:spPr>
          <a:xfrm rot="0">
            <a:off x="508000" y="882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2066409841" name="Text">
    </p:cNvPr>
          <p:cNvSpPr>
            <a:spLocks noGrp="1"/>
          </p:cNvSpPr>
          <p:nvPr/>
        </p:nvSpPr>
        <p:spPr>
          <a:xfrm rot="0">
            <a:off x="3771900" y="882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11278190" name="Text">
    </p:cNvPr>
          <p:cNvSpPr>
            <a:spLocks noGrp="1"/>
          </p:cNvSpPr>
          <p:nvPr/>
        </p:nvSpPr>
        <p:spPr>
          <a:xfrm rot="0">
            <a:off x="508000" y="902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511417170" name="Text">
    </p:cNvPr>
          <p:cNvSpPr>
            <a:spLocks noGrp="1"/>
          </p:cNvSpPr>
          <p:nvPr/>
        </p:nvSpPr>
        <p:spPr>
          <a:xfrm rot="0">
            <a:off x="3771900" y="902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55295054" name="Text">
    </p:cNvPr>
          <p:cNvSpPr>
            <a:spLocks noGrp="1"/>
          </p:cNvSpPr>
          <p:nvPr/>
        </p:nvSpPr>
        <p:spPr>
          <a:xfrm rot="0">
            <a:off x="508000" y="923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797355063" name="Text">
    </p:cNvPr>
          <p:cNvSpPr>
            <a:spLocks noGrp="1"/>
          </p:cNvSpPr>
          <p:nvPr/>
        </p:nvSpPr>
        <p:spPr>
          <a:xfrm rot="0">
            <a:off x="3771900" y="923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051620773" name="Text">
    </p:cNvPr>
          <p:cNvSpPr>
            <a:spLocks noGrp="1"/>
          </p:cNvSpPr>
          <p:nvPr/>
        </p:nvSpPr>
        <p:spPr>
          <a:xfrm rot="0">
            <a:off x="508000" y="943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320665931" name="Text">
    </p:cNvPr>
          <p:cNvSpPr>
            <a:spLocks noGrp="1"/>
          </p:cNvSpPr>
          <p:nvPr/>
        </p:nvSpPr>
        <p:spPr>
          <a:xfrm rot="0">
            <a:off x="3771900" y="943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298898602" name="Text">
    </p:cNvPr>
          <p:cNvSpPr>
            <a:spLocks noGrp="1"/>
          </p:cNvSpPr>
          <p:nvPr/>
        </p:nvSpPr>
        <p:spPr>
          <a:xfrm rot="0">
            <a:off x="508000" y="963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ORBAT Services</a:t>
            </a:r>
          </a:p>
        </p:txBody>
      </p:sp>
      <p:sp>
        <p:nvSpPr>
          <p:cNvPr id="1469477924" name="Text">
    </p:cNvPr>
          <p:cNvSpPr>
            <a:spLocks noGrp="1"/>
          </p:cNvSpPr>
          <p:nvPr/>
        </p:nvSpPr>
        <p:spPr>
          <a:xfrm rot="0">
            <a:off x="3771900" y="963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78888292" name="Text">
    </p:cNvPr>
          <p:cNvSpPr>
            <a:spLocks noGrp="1"/>
          </p:cNvSpPr>
          <p:nvPr/>
        </p:nvSpPr>
        <p:spPr>
          <a:xfrm rot="0">
            <a:off x="508000" y="984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Overlay Services</a:t>
            </a:r>
          </a:p>
        </p:txBody>
      </p:sp>
      <p:sp>
        <p:nvSpPr>
          <p:cNvPr id="271820300" name="Text">
    </p:cNvPr>
          <p:cNvSpPr>
            <a:spLocks noGrp="1"/>
          </p:cNvSpPr>
          <p:nvPr/>
        </p:nvSpPr>
        <p:spPr>
          <a:xfrm rot="0">
            <a:off x="3771900" y="984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077195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0180792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a:t>
            </a:r>
          </a:p>
        </p:txBody>
      </p:sp>
      <p:sp>
        <p:nvSpPr>
          <p:cNvPr id="6638592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72200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3162591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P1 Store NCDF Producer Local Store</a:t>
            </a:r>
          </a:p>
        </p:txBody>
      </p:sp>
      <p:sp>
        <p:nvSpPr>
          <p:cNvPr id="24592107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39873151" name="Picture">
    </p:cNvPr>
          <p:cNvPicPr>
            <a:picLocks noChangeAspect="1"/>
          </p:cNvPicPr>
          <p:nvPr/>
        </p:nvPicPr>
        <p:blipFill>
          <a:blip r:embed="img_0_29_3.png"/>
          <a:srcRect/>
          <a:stretch>
            <a:fillRect l="0" t="0" r="388" b="0"/>
          </a:stretch>
        </p:blipFill>
        <p:spPr>
          <a:xfrm>
            <a:off x="508000" y="1257300"/>
            <a:ext cx="6540500" cy="2641600"/>
          </a:xfrm>
          <a:prstGeom prst="rect">
            <a:avLst/>
          </a:prstGeom>
        </p:spPr>
      </p:pic>
      <p:sp>
        <p:nvSpPr>
          <p:cNvPr id="1124084125" name="Text">
    </p:cNvPr>
          <p:cNvSpPr>
            <a:spLocks noGrp="1"/>
          </p:cNvSpPr>
          <p:nvPr/>
        </p:nvSpPr>
        <p:spPr>
          <a:xfrm rot="0">
            <a:off x="508000" y="38989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080615829" name="Text">
    </p:cNvPr>
          <p:cNvSpPr>
            <a:spLocks noGrp="1"/>
          </p:cNvSpPr>
          <p:nvPr/>
        </p:nvSpPr>
        <p:spPr>
          <a:xfrm rot="0">
            <a:off x="508000" y="43815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94201621" name="Text">
    </p:cNvPr>
          <p:cNvSpPr>
            <a:spLocks noGrp="1"/>
          </p:cNvSpPr>
          <p:nvPr/>
        </p:nvSpPr>
        <p:spPr>
          <a:xfrm rot="0">
            <a:off x="3771900" y="43815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6011280" name="Text">
    </p:cNvPr>
          <p:cNvSpPr>
            <a:spLocks noGrp="1"/>
          </p:cNvSpPr>
          <p:nvPr/>
        </p:nvSpPr>
        <p:spPr>
          <a:xfrm rot="0">
            <a:off x="508000" y="458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809144330" name="Text">
    </p:cNvPr>
          <p:cNvSpPr>
            <a:spLocks noGrp="1"/>
          </p:cNvSpPr>
          <p:nvPr/>
        </p:nvSpPr>
        <p:spPr>
          <a:xfrm rot="0">
            <a:off x="3771900" y="458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927578579" name="Text">
    </p:cNvPr>
          <p:cNvSpPr>
            <a:spLocks noGrp="1"/>
          </p:cNvSpPr>
          <p:nvPr/>
        </p:nvSpPr>
        <p:spPr>
          <a:xfrm rot="0">
            <a:off x="508000" y="478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Index</a:t>
            </a:r>
          </a:p>
        </p:txBody>
      </p:sp>
      <p:sp>
        <p:nvSpPr>
          <p:cNvPr id="224378988" name="Text">
    </p:cNvPr>
          <p:cNvSpPr>
            <a:spLocks noGrp="1"/>
          </p:cNvSpPr>
          <p:nvPr/>
        </p:nvSpPr>
        <p:spPr>
          <a:xfrm rot="0">
            <a:off x="3771900" y="478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96030548" name="Text">
    </p:cNvPr>
          <p:cNvSpPr>
            <a:spLocks noGrp="1"/>
          </p:cNvSpPr>
          <p:nvPr/>
        </p:nvSpPr>
        <p:spPr>
          <a:xfrm rot="0">
            <a:off x="508000" y="499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1006575482" name="Text">
    </p:cNvPr>
          <p:cNvSpPr>
            <a:spLocks noGrp="1"/>
          </p:cNvSpPr>
          <p:nvPr/>
        </p:nvSpPr>
        <p:spPr>
          <a:xfrm rot="0">
            <a:off x="3771900" y="499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99083511" name="Text">
    </p:cNvPr>
          <p:cNvSpPr>
            <a:spLocks noGrp="1"/>
          </p:cNvSpPr>
          <p:nvPr/>
        </p:nvSpPr>
        <p:spPr>
          <a:xfrm rot="0">
            <a:off x="508000" y="519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850221579" name="Text">
    </p:cNvPr>
          <p:cNvSpPr>
            <a:spLocks noGrp="1"/>
          </p:cNvSpPr>
          <p:nvPr/>
        </p:nvSpPr>
        <p:spPr>
          <a:xfrm rot="0">
            <a:off x="3771900" y="519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22438100" name="Text">
    </p:cNvPr>
          <p:cNvSpPr>
            <a:spLocks noGrp="1"/>
          </p:cNvSpPr>
          <p:nvPr/>
        </p:nvSpPr>
        <p:spPr>
          <a:xfrm rot="0">
            <a:off x="508000" y="539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636323508" name="Text">
    </p:cNvPr>
          <p:cNvSpPr>
            <a:spLocks noGrp="1"/>
          </p:cNvSpPr>
          <p:nvPr/>
        </p:nvSpPr>
        <p:spPr>
          <a:xfrm rot="0">
            <a:off x="3771900" y="539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900835304" name="Text">
    </p:cNvPr>
          <p:cNvSpPr>
            <a:spLocks noGrp="1"/>
          </p:cNvSpPr>
          <p:nvPr/>
        </p:nvSpPr>
        <p:spPr>
          <a:xfrm rot="0">
            <a:off x="508000" y="560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Store MongodB</a:t>
            </a:r>
          </a:p>
        </p:txBody>
      </p:sp>
      <p:sp>
        <p:nvSpPr>
          <p:cNvPr id="694751432" name="Text">
    </p:cNvPr>
          <p:cNvSpPr>
            <a:spLocks noGrp="1"/>
          </p:cNvSpPr>
          <p:nvPr/>
        </p:nvSpPr>
        <p:spPr>
          <a:xfrm rot="0">
            <a:off x="3771900" y="560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502911168" name="Text">
    </p:cNvPr>
          <p:cNvSpPr>
            <a:spLocks noGrp="1"/>
          </p:cNvSpPr>
          <p:nvPr/>
        </p:nvSpPr>
        <p:spPr>
          <a:xfrm rot="0">
            <a:off x="508000" y="580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1424502253" name="Text">
    </p:cNvPr>
          <p:cNvSpPr>
            <a:spLocks noGrp="1"/>
          </p:cNvSpPr>
          <p:nvPr/>
        </p:nvSpPr>
        <p:spPr>
          <a:xfrm rot="0">
            <a:off x="3771900" y="580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86579881" name="Text">
    </p:cNvPr>
          <p:cNvSpPr>
            <a:spLocks noGrp="1"/>
          </p:cNvSpPr>
          <p:nvPr/>
        </p:nvSpPr>
        <p:spPr>
          <a:xfrm rot="0">
            <a:off x="508000" y="600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Store MongodB</a:t>
            </a:r>
          </a:p>
        </p:txBody>
      </p:sp>
      <p:sp>
        <p:nvSpPr>
          <p:cNvPr id="666333926" name="Text">
    </p:cNvPr>
          <p:cNvSpPr>
            <a:spLocks noGrp="1"/>
          </p:cNvSpPr>
          <p:nvPr/>
        </p:nvSpPr>
        <p:spPr>
          <a:xfrm rot="0">
            <a:off x="3771900" y="600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947977984" name="Text">
    </p:cNvPr>
          <p:cNvSpPr>
            <a:spLocks noGrp="1"/>
          </p:cNvSpPr>
          <p:nvPr/>
        </p:nvSpPr>
        <p:spPr>
          <a:xfrm rot="0">
            <a:off x="5080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 Local Store</a:t>
            </a:r>
          </a:p>
        </p:txBody>
      </p:sp>
      <p:sp>
        <p:nvSpPr>
          <p:cNvPr id="1627981099" name="Text">
    </p:cNvPr>
          <p:cNvSpPr>
            <a:spLocks noGrp="1"/>
          </p:cNvSpPr>
          <p:nvPr/>
        </p:nvSpPr>
        <p:spPr>
          <a:xfrm rot="0">
            <a:off x="37719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762983982" name="Text">
    </p:cNvPr>
          <p:cNvSpPr>
            <a:spLocks noGrp="1"/>
          </p:cNvSpPr>
          <p:nvPr/>
        </p:nvSpPr>
        <p:spPr>
          <a:xfrm rot="0">
            <a:off x="5080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1965649832" name="Text">
    </p:cNvPr>
          <p:cNvSpPr>
            <a:spLocks noGrp="1"/>
          </p:cNvSpPr>
          <p:nvPr/>
        </p:nvSpPr>
        <p:spPr>
          <a:xfrm rot="0">
            <a:off x="37719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607531460" name="Text">
    </p:cNvPr>
          <p:cNvSpPr>
            <a:spLocks noGrp="1"/>
          </p:cNvSpPr>
          <p:nvPr/>
        </p:nvSpPr>
        <p:spPr>
          <a:xfrm rot="0">
            <a:off x="5080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NCDF Store</a:t>
            </a:r>
          </a:p>
        </p:txBody>
      </p:sp>
      <p:sp>
        <p:nvSpPr>
          <p:cNvPr id="1985584456" name="Text">
    </p:cNvPr>
          <p:cNvSpPr>
            <a:spLocks noGrp="1"/>
          </p:cNvSpPr>
          <p:nvPr/>
        </p:nvSpPr>
        <p:spPr>
          <a:xfrm rot="0">
            <a:off x="37719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931985373" name="Text">
    </p:cNvPr>
          <p:cNvSpPr>
            <a:spLocks noGrp="1"/>
          </p:cNvSpPr>
          <p:nvPr/>
        </p:nvSpPr>
        <p:spPr>
          <a:xfrm rot="0">
            <a:off x="5080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166107819" name="Text">
    </p:cNvPr>
          <p:cNvSpPr>
            <a:spLocks noGrp="1"/>
          </p:cNvSpPr>
          <p:nvPr/>
        </p:nvSpPr>
        <p:spPr>
          <a:xfrm rot="0">
            <a:off x="37719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370513032" name="Text">
    </p:cNvPr>
          <p:cNvSpPr>
            <a:spLocks noGrp="1"/>
          </p:cNvSpPr>
          <p:nvPr/>
        </p:nvSpPr>
        <p:spPr>
          <a:xfrm rot="0">
            <a:off x="508000" y="70231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Message and Metadata Interface WSMP over REST</a:t>
            </a:r>
          </a:p>
        </p:txBody>
      </p:sp>
      <p:sp>
        <p:nvSpPr>
          <p:cNvPr id="1807297067" name="Text">
    </p:cNvPr>
          <p:cNvSpPr>
            <a:spLocks noGrp="1"/>
          </p:cNvSpPr>
          <p:nvPr/>
        </p:nvSpPr>
        <p:spPr>
          <a:xfrm rot="0">
            <a:off x="3771900" y="70231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995822238" name="Text">
    </p:cNvPr>
          <p:cNvSpPr>
            <a:spLocks noGrp="1"/>
          </p:cNvSpPr>
          <p:nvPr/>
        </p:nvSpPr>
        <p:spPr>
          <a:xfrm rot="0">
            <a:off x="5080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Metadata WSMP over REST</a:t>
            </a:r>
          </a:p>
        </p:txBody>
      </p:sp>
      <p:sp>
        <p:nvSpPr>
          <p:cNvPr id="114683036" name="Text">
    </p:cNvPr>
          <p:cNvSpPr>
            <a:spLocks noGrp="1"/>
          </p:cNvSpPr>
          <p:nvPr/>
        </p:nvSpPr>
        <p:spPr>
          <a:xfrm rot="0">
            <a:off x="37719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4388241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0541137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30</a:t>
            </a:r>
          </a:p>
        </p:txBody>
      </p:sp>
      <p:sp>
        <p:nvSpPr>
          <p:cNvPr id="181173789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44316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5053917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P1 Store non NCDF Producer</a:t>
            </a:r>
          </a:p>
        </p:txBody>
      </p:sp>
      <p:sp>
        <p:nvSpPr>
          <p:cNvPr id="103995050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046575334" name="Picture">
    </p:cNvPr>
          <p:cNvPicPr>
            <a:picLocks noChangeAspect="1"/>
          </p:cNvPicPr>
          <p:nvPr/>
        </p:nvPicPr>
        <p:blipFill>
          <a:blip r:embed="img_0_30_3.png"/>
          <a:srcRect/>
          <a:stretch>
            <a:fillRect l="0" t="0" r="388" b="0"/>
          </a:stretch>
        </p:blipFill>
        <p:spPr>
          <a:xfrm>
            <a:off x="508000" y="1257300"/>
            <a:ext cx="6540500" cy="3213100"/>
          </a:xfrm>
          <a:prstGeom prst="rect">
            <a:avLst/>
          </a:prstGeom>
        </p:spPr>
      </p:pic>
      <p:sp>
        <p:nvSpPr>
          <p:cNvPr id="667649619" name="Text">
    </p:cNvPr>
          <p:cNvSpPr>
            <a:spLocks noGrp="1"/>
          </p:cNvSpPr>
          <p:nvPr/>
        </p:nvSpPr>
        <p:spPr>
          <a:xfrm rot="0">
            <a:off x="508000" y="4470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53036788" name="Text">
    </p:cNvPr>
          <p:cNvSpPr>
            <a:spLocks noGrp="1"/>
          </p:cNvSpPr>
          <p:nvPr/>
        </p:nvSpPr>
        <p:spPr>
          <a:xfrm rot="0">
            <a:off x="508000" y="4953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74938052" name="Text">
    </p:cNvPr>
          <p:cNvSpPr>
            <a:spLocks noGrp="1"/>
          </p:cNvSpPr>
          <p:nvPr/>
        </p:nvSpPr>
        <p:spPr>
          <a:xfrm rot="0">
            <a:off x="3771900" y="4953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4920169" name="Text">
    </p:cNvPr>
          <p:cNvSpPr>
            <a:spLocks noGrp="1"/>
          </p:cNvSpPr>
          <p:nvPr/>
        </p:nvSpPr>
        <p:spPr>
          <a:xfrm rot="0">
            <a:off x="508000" y="515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163121779" name="Text">
    </p:cNvPr>
          <p:cNvSpPr>
            <a:spLocks noGrp="1"/>
          </p:cNvSpPr>
          <p:nvPr/>
        </p:nvSpPr>
        <p:spPr>
          <a:xfrm rot="0">
            <a:off x="3771900" y="515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343095002" name="Text">
    </p:cNvPr>
          <p:cNvSpPr>
            <a:spLocks noGrp="1"/>
          </p:cNvSpPr>
          <p:nvPr/>
        </p:nvSpPr>
        <p:spPr>
          <a:xfrm rot="0">
            <a:off x="508000" y="535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Native Receive Interface</a:t>
            </a:r>
          </a:p>
        </p:txBody>
      </p:sp>
      <p:sp>
        <p:nvSpPr>
          <p:cNvPr id="649369303" name="Text">
    </p:cNvPr>
          <p:cNvSpPr>
            <a:spLocks noGrp="1"/>
          </p:cNvSpPr>
          <p:nvPr/>
        </p:nvSpPr>
        <p:spPr>
          <a:xfrm rot="0">
            <a:off x="3771900" y="535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96680147" name="Text">
    </p:cNvPr>
          <p:cNvSpPr>
            <a:spLocks noGrp="1"/>
          </p:cNvSpPr>
          <p:nvPr/>
        </p:nvSpPr>
        <p:spPr>
          <a:xfrm rot="0">
            <a:off x="508000" y="556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251110981" name="Text">
    </p:cNvPr>
          <p:cNvSpPr>
            <a:spLocks noGrp="1"/>
          </p:cNvSpPr>
          <p:nvPr/>
        </p:nvSpPr>
        <p:spPr>
          <a:xfrm rot="0">
            <a:off x="3771900" y="556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197103659" name="Text">
    </p:cNvPr>
          <p:cNvSpPr>
            <a:spLocks noGrp="1"/>
          </p:cNvSpPr>
          <p:nvPr/>
        </p:nvSpPr>
        <p:spPr>
          <a:xfrm rot="0">
            <a:off x="508000" y="576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Index</a:t>
            </a:r>
          </a:p>
        </p:txBody>
      </p:sp>
      <p:sp>
        <p:nvSpPr>
          <p:cNvPr id="1163558457" name="Text">
    </p:cNvPr>
          <p:cNvSpPr>
            <a:spLocks noGrp="1"/>
          </p:cNvSpPr>
          <p:nvPr/>
        </p:nvSpPr>
        <p:spPr>
          <a:xfrm rot="0">
            <a:off x="3771900" y="576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7905216" name="Text">
    </p:cNvPr>
          <p:cNvSpPr>
            <a:spLocks noGrp="1"/>
          </p:cNvSpPr>
          <p:nvPr/>
        </p:nvSpPr>
        <p:spPr>
          <a:xfrm rot="0">
            <a:off x="508000" y="596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1604831248" name="Text">
    </p:cNvPr>
          <p:cNvSpPr>
            <a:spLocks noGrp="1"/>
          </p:cNvSpPr>
          <p:nvPr/>
        </p:nvSpPr>
        <p:spPr>
          <a:xfrm rot="0">
            <a:off x="3771900" y="596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253661389" name="Text">
    </p:cNvPr>
          <p:cNvSpPr>
            <a:spLocks noGrp="1"/>
          </p:cNvSpPr>
          <p:nvPr/>
        </p:nvSpPr>
        <p:spPr>
          <a:xfrm rot="0">
            <a:off x="508000" y="617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1552174613" name="Text">
    </p:cNvPr>
          <p:cNvSpPr>
            <a:spLocks noGrp="1"/>
          </p:cNvSpPr>
          <p:nvPr/>
        </p:nvSpPr>
        <p:spPr>
          <a:xfrm rot="0">
            <a:off x="3771900" y="617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82155205" name="Text">
    </p:cNvPr>
          <p:cNvSpPr>
            <a:spLocks noGrp="1"/>
          </p:cNvSpPr>
          <p:nvPr/>
        </p:nvSpPr>
        <p:spPr>
          <a:xfrm rot="0">
            <a:off x="508000" y="637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 Metadata</a:t>
            </a:r>
          </a:p>
        </p:txBody>
      </p:sp>
      <p:sp>
        <p:nvSpPr>
          <p:cNvPr id="1335363406" name="Text">
    </p:cNvPr>
          <p:cNvSpPr>
            <a:spLocks noGrp="1"/>
          </p:cNvSpPr>
          <p:nvPr/>
        </p:nvSpPr>
        <p:spPr>
          <a:xfrm rot="0">
            <a:off x="3771900" y="637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333220162" name="Text">
    </p:cNvPr>
          <p:cNvSpPr>
            <a:spLocks noGrp="1"/>
          </p:cNvSpPr>
          <p:nvPr/>
        </p:nvSpPr>
        <p:spPr>
          <a:xfrm rot="0">
            <a:off x="508000" y="657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830298207" name="Text">
    </p:cNvPr>
          <p:cNvSpPr>
            <a:spLocks noGrp="1"/>
          </p:cNvSpPr>
          <p:nvPr/>
        </p:nvSpPr>
        <p:spPr>
          <a:xfrm rot="0">
            <a:off x="3771900" y="657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784068896" name="Text">
    </p:cNvPr>
          <p:cNvSpPr>
            <a:spLocks noGrp="1"/>
          </p:cNvSpPr>
          <p:nvPr/>
        </p:nvSpPr>
        <p:spPr>
          <a:xfrm rot="0">
            <a:off x="508000" y="678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1702585171" name="Text">
    </p:cNvPr>
          <p:cNvSpPr>
            <a:spLocks noGrp="1"/>
          </p:cNvSpPr>
          <p:nvPr/>
        </p:nvSpPr>
        <p:spPr>
          <a:xfrm rot="0">
            <a:off x="3771900" y="678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83365885" name="Text">
    </p:cNvPr>
          <p:cNvSpPr>
            <a:spLocks noGrp="1"/>
          </p:cNvSpPr>
          <p:nvPr/>
        </p:nvSpPr>
        <p:spPr>
          <a:xfrm rot="0">
            <a:off x="508000" y="698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1267194910" name="Text">
    </p:cNvPr>
          <p:cNvSpPr>
            <a:spLocks noGrp="1"/>
          </p:cNvSpPr>
          <p:nvPr/>
        </p:nvSpPr>
        <p:spPr>
          <a:xfrm rot="0">
            <a:off x="3771900" y="698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349692405" name="Text">
    </p:cNvPr>
          <p:cNvSpPr>
            <a:spLocks noGrp="1"/>
          </p:cNvSpPr>
          <p:nvPr/>
        </p:nvSpPr>
        <p:spPr>
          <a:xfrm rot="0">
            <a:off x="5080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Store MongodB</a:t>
            </a:r>
          </a:p>
        </p:txBody>
      </p:sp>
      <p:sp>
        <p:nvSpPr>
          <p:cNvPr id="713583047" name="Text">
    </p:cNvPr>
          <p:cNvSpPr>
            <a:spLocks noGrp="1"/>
          </p:cNvSpPr>
          <p:nvPr/>
        </p:nvSpPr>
        <p:spPr>
          <a:xfrm rot="0">
            <a:off x="37719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10937170" name="Text">
    </p:cNvPr>
          <p:cNvSpPr>
            <a:spLocks noGrp="1"/>
          </p:cNvSpPr>
          <p:nvPr/>
        </p:nvSpPr>
        <p:spPr>
          <a:xfrm rot="0">
            <a:off x="5080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1366845165" name="Text">
    </p:cNvPr>
          <p:cNvSpPr>
            <a:spLocks noGrp="1"/>
          </p:cNvSpPr>
          <p:nvPr/>
        </p:nvSpPr>
        <p:spPr>
          <a:xfrm rot="0">
            <a:off x="37719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2055994750"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Store MongodB</a:t>
            </a:r>
          </a:p>
        </p:txBody>
      </p:sp>
      <p:sp>
        <p:nvSpPr>
          <p:cNvPr id="329541049"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727131174"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NCDF Message e.g. OTH Gold</a:t>
            </a:r>
          </a:p>
        </p:txBody>
      </p:sp>
      <p:sp>
        <p:nvSpPr>
          <p:cNvPr id="1949086491"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65889261"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NCDF Producer</a:t>
            </a:r>
          </a:p>
        </p:txBody>
      </p:sp>
      <p:sp>
        <p:nvSpPr>
          <p:cNvPr id="1632698068"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46390022"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421294689"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6209431"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Pre-defeined NCDF Message Metadata e.g. 4774</a:t>
            </a:r>
          </a:p>
        </p:txBody>
      </p:sp>
      <p:sp>
        <p:nvSpPr>
          <p:cNvPr id="1613619008"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23974095"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1606743922"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813577746" name="Text">
    </p:cNvPr>
          <p:cNvSpPr>
            <a:spLocks noGrp="1"/>
          </p:cNvSpPr>
          <p:nvPr/>
        </p:nvSpPr>
        <p:spPr>
          <a:xfrm rot="0">
            <a:off x="508000" y="8813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Message and Metadata Interface WSMP over REST</a:t>
            </a:r>
          </a:p>
        </p:txBody>
      </p:sp>
      <p:sp>
        <p:nvSpPr>
          <p:cNvPr id="1042757762" name="Text">
    </p:cNvPr>
          <p:cNvSpPr>
            <a:spLocks noGrp="1"/>
          </p:cNvSpPr>
          <p:nvPr/>
        </p:nvSpPr>
        <p:spPr>
          <a:xfrm rot="0">
            <a:off x="3771900" y="8813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328058599" name="Text">
    </p:cNvPr>
          <p:cNvSpPr>
            <a:spLocks noGrp="1"/>
          </p:cNvSpPr>
          <p:nvPr/>
        </p:nvSpPr>
        <p:spPr>
          <a:xfrm rot="0">
            <a:off x="5080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1795869827" name="Text">
    </p:cNvPr>
          <p:cNvSpPr>
            <a:spLocks noGrp="1"/>
          </p:cNvSpPr>
          <p:nvPr/>
        </p:nvSpPr>
        <p:spPr>
          <a:xfrm rot="0">
            <a:off x="37719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7050141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6136236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31</a:t>
            </a:r>
          </a:p>
        </p:txBody>
      </p:sp>
      <p:sp>
        <p:nvSpPr>
          <p:cNvPr id="14375401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308742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4468148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P3 2019</a:t>
            </a:r>
          </a:p>
        </p:txBody>
      </p:sp>
      <p:sp>
        <p:nvSpPr>
          <p:cNvPr id="183642274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Application Cooperation viewpoint</a:t>
            </a:r>
          </a:p>
        </p:txBody>
      </p:sp>
      <p:pic>
        <p:nvPicPr>
          <p:cNvPr id="758151736" name="Picture">
    </p:cNvPr>
          <p:cNvPicPr>
            <a:picLocks noChangeAspect="1"/>
          </p:cNvPicPr>
          <p:nvPr/>
        </p:nvPicPr>
        <p:blipFill>
          <a:blip r:embed="img_0_31_3.png"/>
          <a:srcRect/>
          <a:stretch>
            <a:fillRect l="0" t="0" r="194" b="0"/>
          </a:stretch>
        </p:blipFill>
        <p:spPr>
          <a:xfrm>
            <a:off x="508000" y="1257300"/>
            <a:ext cx="6540500" cy="4267200"/>
          </a:xfrm>
          <a:prstGeom prst="rect">
            <a:avLst/>
          </a:prstGeom>
        </p:spPr>
      </p:pic>
      <p:sp>
        <p:nvSpPr>
          <p:cNvPr id="1823927938" name="Text">
    </p:cNvPr>
          <p:cNvSpPr>
            <a:spLocks noGrp="1"/>
          </p:cNvSpPr>
          <p:nvPr/>
        </p:nvSpPr>
        <p:spPr>
          <a:xfrm rot="0">
            <a:off x="508000" y="5524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751295658" name="Text">
    </p:cNvPr>
          <p:cNvSpPr>
            <a:spLocks noGrp="1"/>
          </p:cNvSpPr>
          <p:nvPr/>
        </p:nvSpPr>
        <p:spPr>
          <a:xfrm rot="0">
            <a:off x="5080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11800002" name="Text">
    </p:cNvPr>
          <p:cNvSpPr>
            <a:spLocks noGrp="1"/>
          </p:cNvSpPr>
          <p:nvPr/>
        </p:nvSpPr>
        <p:spPr>
          <a:xfrm rot="0">
            <a:off x="37719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0477649" name="Text">
    </p:cNvPr>
          <p:cNvSpPr>
            <a:spLocks noGrp="1"/>
          </p:cNvSpPr>
          <p:nvPr/>
        </p:nvSpPr>
        <p:spPr>
          <a:xfrm rot="0">
            <a:off x="5080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843262437" name="Text">
    </p:cNvPr>
          <p:cNvSpPr>
            <a:spLocks noGrp="1"/>
          </p:cNvSpPr>
          <p:nvPr/>
        </p:nvSpPr>
        <p:spPr>
          <a:xfrm rot="0">
            <a:off x="37719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84647170" name="Text">
    </p:cNvPr>
          <p:cNvSpPr>
            <a:spLocks noGrp="1"/>
          </p:cNvSpPr>
          <p:nvPr/>
        </p:nvSpPr>
        <p:spPr>
          <a:xfrm rot="0">
            <a:off x="5080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1421269343" name="Text">
    </p:cNvPr>
          <p:cNvSpPr>
            <a:spLocks noGrp="1"/>
          </p:cNvSpPr>
          <p:nvPr/>
        </p:nvSpPr>
        <p:spPr>
          <a:xfrm rot="0">
            <a:off x="37719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51900889" name="Text">
    </p:cNvPr>
          <p:cNvSpPr>
            <a:spLocks noGrp="1"/>
          </p:cNvSpPr>
          <p:nvPr/>
        </p:nvSpPr>
        <p:spPr>
          <a:xfrm rot="0">
            <a:off x="5080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181224306" name="Text">
    </p:cNvPr>
          <p:cNvSpPr>
            <a:spLocks noGrp="1"/>
          </p:cNvSpPr>
          <p:nvPr/>
        </p:nvSpPr>
        <p:spPr>
          <a:xfrm rot="0">
            <a:off x="37719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25396210" name="Text">
    </p:cNvPr>
          <p:cNvSpPr>
            <a:spLocks noGrp="1"/>
          </p:cNvSpPr>
          <p:nvPr/>
        </p:nvSpPr>
        <p:spPr>
          <a:xfrm rot="0">
            <a:off x="5080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240321813" name="Text">
    </p:cNvPr>
          <p:cNvSpPr>
            <a:spLocks noGrp="1"/>
          </p:cNvSpPr>
          <p:nvPr/>
        </p:nvSpPr>
        <p:spPr>
          <a:xfrm rot="0">
            <a:off x="37719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36785234" name="Text">
    </p:cNvPr>
          <p:cNvSpPr>
            <a:spLocks noGrp="1"/>
          </p:cNvSpPr>
          <p:nvPr/>
        </p:nvSpPr>
        <p:spPr>
          <a:xfrm rot="0">
            <a:off x="5080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144212350" name="Text">
    </p:cNvPr>
          <p:cNvSpPr>
            <a:spLocks noGrp="1"/>
          </p:cNvSpPr>
          <p:nvPr/>
        </p:nvSpPr>
        <p:spPr>
          <a:xfrm rot="0">
            <a:off x="37719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51406170" name="Text">
    </p:cNvPr>
          <p:cNvSpPr>
            <a:spLocks noGrp="1"/>
          </p:cNvSpPr>
          <p:nvPr/>
        </p:nvSpPr>
        <p:spPr>
          <a:xfrm rot="0">
            <a:off x="5080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412217405" name="Text">
    </p:cNvPr>
          <p:cNvSpPr>
            <a:spLocks noGrp="1"/>
          </p:cNvSpPr>
          <p:nvPr/>
        </p:nvSpPr>
        <p:spPr>
          <a:xfrm rot="0">
            <a:off x="37719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123891427" name="Text">
    </p:cNvPr>
          <p:cNvSpPr>
            <a:spLocks noGrp="1"/>
          </p:cNvSpPr>
          <p:nvPr/>
        </p:nvSpPr>
        <p:spPr>
          <a:xfrm rot="0">
            <a:off x="5080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851963711" name="Text">
    </p:cNvPr>
          <p:cNvSpPr>
            <a:spLocks noGrp="1"/>
          </p:cNvSpPr>
          <p:nvPr/>
        </p:nvSpPr>
        <p:spPr>
          <a:xfrm rot="0">
            <a:off x="37719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575930058" name="Text">
    </p:cNvPr>
          <p:cNvSpPr>
            <a:spLocks noGrp="1"/>
          </p:cNvSpPr>
          <p:nvPr/>
        </p:nvSpPr>
        <p:spPr>
          <a:xfrm rot="0">
            <a:off x="5080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Platform Services</a:t>
            </a:r>
          </a:p>
        </p:txBody>
      </p:sp>
      <p:sp>
        <p:nvSpPr>
          <p:cNvPr id="1248447314" name="Text">
    </p:cNvPr>
          <p:cNvSpPr>
            <a:spLocks noGrp="1"/>
          </p:cNvSpPr>
          <p:nvPr/>
        </p:nvSpPr>
        <p:spPr>
          <a:xfrm rot="0">
            <a:off x="37719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951942630" name="Text">
    </p:cNvPr>
          <p:cNvSpPr>
            <a:spLocks noGrp="1"/>
          </p:cNvSpPr>
          <p:nvPr/>
        </p:nvSpPr>
        <p:spPr>
          <a:xfrm rot="0">
            <a:off x="5080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2037112901" name="Text">
    </p:cNvPr>
          <p:cNvSpPr>
            <a:spLocks noGrp="1"/>
          </p:cNvSpPr>
          <p:nvPr/>
        </p:nvSpPr>
        <p:spPr>
          <a:xfrm rot="0">
            <a:off x="37719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90989114"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449114990"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19961652"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178671784"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80228165"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Mediation Services</a:t>
            </a:r>
          </a:p>
        </p:txBody>
      </p:sp>
      <p:sp>
        <p:nvSpPr>
          <p:cNvPr id="2036072366"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819885750" name="Text">
    </p:cNvPr>
          <p:cNvSpPr>
            <a:spLocks noGrp="1"/>
          </p:cNvSpPr>
          <p:nvPr/>
        </p:nvSpPr>
        <p:spPr>
          <a:xfrm rot="0">
            <a:off x="5080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581145547" name="Text">
    </p:cNvPr>
          <p:cNvSpPr>
            <a:spLocks noGrp="1"/>
          </p:cNvSpPr>
          <p:nvPr/>
        </p:nvSpPr>
        <p:spPr>
          <a:xfrm rot="0">
            <a:off x="37719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425249646" name="Text">
    </p:cNvPr>
          <p:cNvSpPr>
            <a:spLocks noGrp="1"/>
          </p:cNvSpPr>
          <p:nvPr/>
        </p:nvSpPr>
        <p:spPr>
          <a:xfrm rot="0">
            <a:off x="5080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1928574673" name="Text">
    </p:cNvPr>
          <p:cNvSpPr>
            <a:spLocks noGrp="1"/>
          </p:cNvSpPr>
          <p:nvPr/>
        </p:nvSpPr>
        <p:spPr>
          <a:xfrm rot="0">
            <a:off x="37719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20371145" name="Text">
    </p:cNvPr>
          <p:cNvSpPr>
            <a:spLocks noGrp="1"/>
          </p:cNvSpPr>
          <p:nvPr/>
        </p:nvSpPr>
        <p:spPr>
          <a:xfrm rot="0">
            <a:off x="5080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Service Endpoint</a:t>
            </a:r>
          </a:p>
        </p:txBody>
      </p:sp>
      <p:sp>
        <p:nvSpPr>
          <p:cNvPr id="1781188700" name="Text">
    </p:cNvPr>
          <p:cNvSpPr>
            <a:spLocks noGrp="1"/>
          </p:cNvSpPr>
          <p:nvPr/>
        </p:nvSpPr>
        <p:spPr>
          <a:xfrm rot="0">
            <a:off x="37719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582645906" name="Text">
    </p:cNvPr>
          <p:cNvSpPr>
            <a:spLocks noGrp="1"/>
          </p:cNvSpPr>
          <p:nvPr/>
        </p:nvSpPr>
        <p:spPr>
          <a:xfrm rot="0">
            <a:off x="5080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1301288746" name="Text">
    </p:cNvPr>
          <p:cNvSpPr>
            <a:spLocks noGrp="1"/>
          </p:cNvSpPr>
          <p:nvPr/>
        </p:nvSpPr>
        <p:spPr>
          <a:xfrm rot="0">
            <a:off x="37719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350757693" name="Text">
    </p:cNvPr>
          <p:cNvSpPr>
            <a:spLocks noGrp="1"/>
          </p:cNvSpPr>
          <p:nvPr/>
        </p:nvSpPr>
        <p:spPr>
          <a:xfrm rot="0">
            <a:off x="5080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826006873" name="Text">
    </p:cNvPr>
          <p:cNvSpPr>
            <a:spLocks noGrp="1"/>
          </p:cNvSpPr>
          <p:nvPr/>
        </p:nvSpPr>
        <p:spPr>
          <a:xfrm rot="0">
            <a:off x="37719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00776121" name="Text">
    </p:cNvPr>
          <p:cNvSpPr>
            <a:spLocks noGrp="1"/>
          </p:cNvSpPr>
          <p:nvPr/>
        </p:nvSpPr>
        <p:spPr>
          <a:xfrm rot="0">
            <a:off x="5080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1354584431" name="Text">
    </p:cNvPr>
          <p:cNvSpPr>
            <a:spLocks noGrp="1"/>
          </p:cNvSpPr>
          <p:nvPr/>
        </p:nvSpPr>
        <p:spPr>
          <a:xfrm rot="0">
            <a:off x="37719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38703648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1099560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32</a:t>
            </a:r>
          </a:p>
        </p:txBody>
      </p:sp>
      <p:sp>
        <p:nvSpPr>
          <p:cNvPr id="197573716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658190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49635613"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541128962"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9493887"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1427042483"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8098534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26374757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989008872"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Retrieve Data</a:t>
            </a:r>
          </a:p>
        </p:txBody>
      </p:sp>
      <p:sp>
        <p:nvSpPr>
          <p:cNvPr id="417003373"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8770535"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Unwrapped BSO API</a:t>
            </a:r>
          </a:p>
        </p:txBody>
      </p:sp>
      <p:sp>
        <p:nvSpPr>
          <p:cNvPr id="1150206267"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715533329"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Wrapped BSO API</a:t>
            </a:r>
          </a:p>
        </p:txBody>
      </p:sp>
      <p:sp>
        <p:nvSpPr>
          <p:cNvPr id="695079979"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7273833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5619284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33</a:t>
            </a:r>
          </a:p>
        </p:txBody>
      </p:sp>
      <p:sp>
        <p:nvSpPr>
          <p:cNvPr id="180603296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055287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0888889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P3 2020 (JISR)</a:t>
            </a:r>
          </a:p>
        </p:txBody>
      </p:sp>
      <p:sp>
        <p:nvSpPr>
          <p:cNvPr id="16337248"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971554486" name="Picture">
    </p:cNvPr>
          <p:cNvPicPr>
            <a:picLocks noChangeAspect="1"/>
          </p:cNvPicPr>
          <p:nvPr/>
        </p:nvPicPr>
        <p:blipFill>
          <a:blip r:embed="img_0_33_3.png"/>
          <a:srcRect/>
          <a:stretch>
            <a:fillRect l="0" t="0" r="194" b="0"/>
          </a:stretch>
        </p:blipFill>
        <p:spPr>
          <a:xfrm>
            <a:off x="508000" y="1257300"/>
            <a:ext cx="6540500" cy="4267200"/>
          </a:xfrm>
          <a:prstGeom prst="rect">
            <a:avLst/>
          </a:prstGeom>
        </p:spPr>
      </p:pic>
      <p:sp>
        <p:nvSpPr>
          <p:cNvPr id="1938834082" name="Text">
    </p:cNvPr>
          <p:cNvSpPr>
            <a:spLocks noGrp="1"/>
          </p:cNvSpPr>
          <p:nvPr/>
        </p:nvSpPr>
        <p:spPr>
          <a:xfrm rot="0">
            <a:off x="508000" y="5524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480612669" name="Text">
    </p:cNvPr>
          <p:cNvSpPr>
            <a:spLocks noGrp="1"/>
          </p:cNvSpPr>
          <p:nvPr/>
        </p:nvSpPr>
        <p:spPr>
          <a:xfrm rot="0">
            <a:off x="5080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9660151" name="Text">
    </p:cNvPr>
          <p:cNvSpPr>
            <a:spLocks noGrp="1"/>
          </p:cNvSpPr>
          <p:nvPr/>
        </p:nvSpPr>
        <p:spPr>
          <a:xfrm rot="0">
            <a:off x="37719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5242834" name="Text">
    </p:cNvPr>
          <p:cNvSpPr>
            <a:spLocks noGrp="1"/>
          </p:cNvSpPr>
          <p:nvPr/>
        </p:nvSpPr>
        <p:spPr>
          <a:xfrm rot="0">
            <a:off x="5080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92170803" name="Text">
    </p:cNvPr>
          <p:cNvSpPr>
            <a:spLocks noGrp="1"/>
          </p:cNvSpPr>
          <p:nvPr/>
        </p:nvSpPr>
        <p:spPr>
          <a:xfrm rot="0">
            <a:off x="37719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06242322" name="Text">
    </p:cNvPr>
          <p:cNvSpPr>
            <a:spLocks noGrp="1"/>
          </p:cNvSpPr>
          <p:nvPr/>
        </p:nvSpPr>
        <p:spPr>
          <a:xfrm rot="0">
            <a:off x="5080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76993803" name="Text">
    </p:cNvPr>
          <p:cNvSpPr>
            <a:spLocks noGrp="1"/>
          </p:cNvSpPr>
          <p:nvPr/>
        </p:nvSpPr>
        <p:spPr>
          <a:xfrm rot="0">
            <a:off x="37719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33811771" name="Text">
    </p:cNvPr>
          <p:cNvSpPr>
            <a:spLocks noGrp="1"/>
          </p:cNvSpPr>
          <p:nvPr/>
        </p:nvSpPr>
        <p:spPr>
          <a:xfrm rot="0">
            <a:off x="5080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575279757" name="Text">
    </p:cNvPr>
          <p:cNvSpPr>
            <a:spLocks noGrp="1"/>
          </p:cNvSpPr>
          <p:nvPr/>
        </p:nvSpPr>
        <p:spPr>
          <a:xfrm rot="0">
            <a:off x="37719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60312035" name="Text">
    </p:cNvPr>
          <p:cNvSpPr>
            <a:spLocks noGrp="1"/>
          </p:cNvSpPr>
          <p:nvPr/>
        </p:nvSpPr>
        <p:spPr>
          <a:xfrm rot="0">
            <a:off x="5080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130020635" name="Text">
    </p:cNvPr>
          <p:cNvSpPr>
            <a:spLocks noGrp="1"/>
          </p:cNvSpPr>
          <p:nvPr/>
        </p:nvSpPr>
        <p:spPr>
          <a:xfrm rot="0">
            <a:off x="37719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55544347" name="Text">
    </p:cNvPr>
          <p:cNvSpPr>
            <a:spLocks noGrp="1"/>
          </p:cNvSpPr>
          <p:nvPr/>
        </p:nvSpPr>
        <p:spPr>
          <a:xfrm rot="0">
            <a:off x="5080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058773438" name="Text">
    </p:cNvPr>
          <p:cNvSpPr>
            <a:spLocks noGrp="1"/>
          </p:cNvSpPr>
          <p:nvPr/>
        </p:nvSpPr>
        <p:spPr>
          <a:xfrm rot="0">
            <a:off x="37719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17079964" name="Text">
    </p:cNvPr>
          <p:cNvSpPr>
            <a:spLocks noGrp="1"/>
          </p:cNvSpPr>
          <p:nvPr/>
        </p:nvSpPr>
        <p:spPr>
          <a:xfrm rot="0">
            <a:off x="5080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1321642879" name="Text">
    </p:cNvPr>
          <p:cNvSpPr>
            <a:spLocks noGrp="1"/>
          </p:cNvSpPr>
          <p:nvPr/>
        </p:nvSpPr>
        <p:spPr>
          <a:xfrm rot="0">
            <a:off x="37719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89470545" name="Text">
    </p:cNvPr>
          <p:cNvSpPr>
            <a:spLocks noGrp="1"/>
          </p:cNvSpPr>
          <p:nvPr/>
        </p:nvSpPr>
        <p:spPr>
          <a:xfrm rot="0">
            <a:off x="5080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1753131503" name="Text">
    </p:cNvPr>
          <p:cNvSpPr>
            <a:spLocks noGrp="1"/>
          </p:cNvSpPr>
          <p:nvPr/>
        </p:nvSpPr>
        <p:spPr>
          <a:xfrm rot="0">
            <a:off x="37719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303121947" name="Text">
    </p:cNvPr>
          <p:cNvSpPr>
            <a:spLocks noGrp="1"/>
          </p:cNvSpPr>
          <p:nvPr/>
        </p:nvSpPr>
        <p:spPr>
          <a:xfrm rot="0">
            <a:off x="5080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DataAIService</a:t>
            </a:r>
          </a:p>
        </p:txBody>
      </p:sp>
      <p:sp>
        <p:nvSpPr>
          <p:cNvPr id="1769441909" name="Text">
    </p:cNvPr>
          <p:cNvSpPr>
            <a:spLocks noGrp="1"/>
          </p:cNvSpPr>
          <p:nvPr/>
        </p:nvSpPr>
        <p:spPr>
          <a:xfrm rot="0">
            <a:off x="37719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987101589" name="Text">
    </p:cNvPr>
          <p:cNvSpPr>
            <a:spLocks noGrp="1"/>
          </p:cNvSpPr>
          <p:nvPr/>
        </p:nvSpPr>
        <p:spPr>
          <a:xfrm rot="0">
            <a:off x="5080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670633713" name="Text">
    </p:cNvPr>
          <p:cNvSpPr>
            <a:spLocks noGrp="1"/>
          </p:cNvSpPr>
          <p:nvPr/>
        </p:nvSpPr>
        <p:spPr>
          <a:xfrm rot="0">
            <a:off x="37719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61201291"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781638196"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134761910"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Platform Services</a:t>
            </a:r>
          </a:p>
        </p:txBody>
      </p:sp>
      <p:sp>
        <p:nvSpPr>
          <p:cNvPr id="282912294"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13717067"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1300063274"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574771810" name="Text">
    </p:cNvPr>
          <p:cNvSpPr>
            <a:spLocks noGrp="1"/>
          </p:cNvSpPr>
          <p:nvPr/>
        </p:nvSpPr>
        <p:spPr>
          <a:xfrm rot="0">
            <a:off x="5080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JBIS Database Services</a:t>
            </a:r>
          </a:p>
        </p:txBody>
      </p:sp>
      <p:sp>
        <p:nvSpPr>
          <p:cNvPr id="717696041" name="Text">
    </p:cNvPr>
          <p:cNvSpPr>
            <a:spLocks noGrp="1"/>
          </p:cNvSpPr>
          <p:nvPr/>
        </p:nvSpPr>
        <p:spPr>
          <a:xfrm rot="0">
            <a:off x="37719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402876951" name="Text">
    </p:cNvPr>
          <p:cNvSpPr>
            <a:spLocks noGrp="1"/>
          </p:cNvSpPr>
          <p:nvPr/>
        </p:nvSpPr>
        <p:spPr>
          <a:xfrm rot="0">
            <a:off x="5080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977894522" name="Text">
    </p:cNvPr>
          <p:cNvSpPr>
            <a:spLocks noGrp="1"/>
          </p:cNvSpPr>
          <p:nvPr/>
        </p:nvSpPr>
        <p:spPr>
          <a:xfrm rot="0">
            <a:off x="37719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81043624" name="Text">
    </p:cNvPr>
          <p:cNvSpPr>
            <a:spLocks noGrp="1"/>
          </p:cNvSpPr>
          <p:nvPr/>
        </p:nvSpPr>
        <p:spPr>
          <a:xfrm rot="0">
            <a:off x="5080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398448360" name="Text">
    </p:cNvPr>
          <p:cNvSpPr>
            <a:spLocks noGrp="1"/>
          </p:cNvSpPr>
          <p:nvPr/>
        </p:nvSpPr>
        <p:spPr>
          <a:xfrm rot="0">
            <a:off x="37719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00415000" name="Text">
    </p:cNvPr>
          <p:cNvSpPr>
            <a:spLocks noGrp="1"/>
          </p:cNvSpPr>
          <p:nvPr/>
        </p:nvSpPr>
        <p:spPr>
          <a:xfrm rot="0">
            <a:off x="5080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Mediation Services</a:t>
            </a:r>
          </a:p>
        </p:txBody>
      </p:sp>
      <p:sp>
        <p:nvSpPr>
          <p:cNvPr id="642144220" name="Text">
    </p:cNvPr>
          <p:cNvSpPr>
            <a:spLocks noGrp="1"/>
          </p:cNvSpPr>
          <p:nvPr/>
        </p:nvSpPr>
        <p:spPr>
          <a:xfrm rot="0">
            <a:off x="37719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91209622" name="Text">
    </p:cNvPr>
          <p:cNvSpPr>
            <a:spLocks noGrp="1"/>
          </p:cNvSpPr>
          <p:nvPr/>
        </p:nvSpPr>
        <p:spPr>
          <a:xfrm rot="0">
            <a:off x="5080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454884662" name="Text">
    </p:cNvPr>
          <p:cNvSpPr>
            <a:spLocks noGrp="1"/>
          </p:cNvSpPr>
          <p:nvPr/>
        </p:nvSpPr>
        <p:spPr>
          <a:xfrm rot="0">
            <a:off x="37719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524314245" name="Text">
    </p:cNvPr>
          <p:cNvSpPr>
            <a:spLocks noGrp="1"/>
          </p:cNvSpPr>
          <p:nvPr/>
        </p:nvSpPr>
        <p:spPr>
          <a:xfrm rot="0">
            <a:off x="5080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1312253109" name="Text">
    </p:cNvPr>
          <p:cNvSpPr>
            <a:spLocks noGrp="1"/>
          </p:cNvSpPr>
          <p:nvPr/>
        </p:nvSpPr>
        <p:spPr>
          <a:xfrm rot="0">
            <a:off x="37719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6657743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5667565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34</a:t>
            </a:r>
          </a:p>
        </p:txBody>
      </p:sp>
      <p:sp>
        <p:nvSpPr>
          <p:cNvPr id="157097137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65592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71078513"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6893409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2260823"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Service Endpoint</a:t>
            </a:r>
          </a:p>
        </p:txBody>
      </p:sp>
      <p:sp>
        <p:nvSpPr>
          <p:cNvPr id="1391192390"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901381079"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42169013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48970290"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730004600"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361038748"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534039566"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0576065"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894402103"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45851183"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1038814357"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36694867"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1795378460"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755495437"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Retrieve Data</a:t>
            </a:r>
          </a:p>
        </p:txBody>
      </p:sp>
      <p:sp>
        <p:nvSpPr>
          <p:cNvPr id="222861864"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31343483"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Unwrapped BSO API</a:t>
            </a:r>
          </a:p>
        </p:txBody>
      </p:sp>
      <p:sp>
        <p:nvSpPr>
          <p:cNvPr id="1083677691"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034425648"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Wrapped BSO API</a:t>
            </a:r>
          </a:p>
        </p:txBody>
      </p:sp>
      <p:sp>
        <p:nvSpPr>
          <p:cNvPr id="1954038135"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79620353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9677395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35</a:t>
            </a:r>
          </a:p>
        </p:txBody>
      </p:sp>
      <p:sp>
        <p:nvSpPr>
          <p:cNvPr id="92594484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456783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8417370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P6 DCS</a:t>
            </a:r>
          </a:p>
        </p:txBody>
      </p:sp>
      <p:sp>
        <p:nvSpPr>
          <p:cNvPr id="418911698"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3888779" name="Picture">
    </p:cNvPr>
          <p:cNvPicPr>
            <a:picLocks noChangeAspect="1"/>
          </p:cNvPicPr>
          <p:nvPr/>
        </p:nvPicPr>
        <p:blipFill>
          <a:blip r:embed="img_0_35_3.png"/>
          <a:srcRect/>
          <a:stretch>
            <a:fillRect l="0" t="0" r="194" b="0"/>
          </a:stretch>
        </p:blipFill>
        <p:spPr>
          <a:xfrm>
            <a:off x="508000" y="1257300"/>
            <a:ext cx="6540500" cy="5067300"/>
          </a:xfrm>
          <a:prstGeom prst="rect">
            <a:avLst/>
          </a:prstGeom>
        </p:spPr>
      </p:pic>
      <p:sp>
        <p:nvSpPr>
          <p:cNvPr id="1590107525" name="Text">
    </p:cNvPr>
          <p:cNvSpPr>
            <a:spLocks noGrp="1"/>
          </p:cNvSpPr>
          <p:nvPr/>
        </p:nvSpPr>
        <p:spPr>
          <a:xfrm rot="0">
            <a:off x="508000" y="6324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70075675" name="Text">
    </p:cNvPr>
          <p:cNvSpPr>
            <a:spLocks noGrp="1"/>
          </p:cNvSpPr>
          <p:nvPr/>
        </p:nvSpPr>
        <p:spPr>
          <a:xfrm rot="0">
            <a:off x="508000" y="6807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137087691" name="Text">
    </p:cNvPr>
          <p:cNvSpPr>
            <a:spLocks noGrp="1"/>
          </p:cNvSpPr>
          <p:nvPr/>
        </p:nvSpPr>
        <p:spPr>
          <a:xfrm rot="0">
            <a:off x="3771900" y="6807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195630" name="Text">
    </p:cNvPr>
          <p:cNvSpPr>
            <a:spLocks noGrp="1"/>
          </p:cNvSpPr>
          <p:nvPr/>
        </p:nvSpPr>
        <p:spPr>
          <a:xfrm rot="0">
            <a:off x="5080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Control Policy Repository</a:t>
            </a:r>
          </a:p>
        </p:txBody>
      </p:sp>
      <p:sp>
        <p:nvSpPr>
          <p:cNvPr id="1836756216" name="Text">
    </p:cNvPr>
          <p:cNvSpPr>
            <a:spLocks noGrp="1"/>
          </p:cNvSpPr>
          <p:nvPr/>
        </p:nvSpPr>
        <p:spPr>
          <a:xfrm rot="0">
            <a:off x="37719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89409427" name="Text">
    </p:cNvPr>
          <p:cNvSpPr>
            <a:spLocks noGrp="1"/>
          </p:cNvSpPr>
          <p:nvPr/>
        </p:nvSpPr>
        <p:spPr>
          <a:xfrm rot="0">
            <a:off x="5080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117058356" name="Text">
    </p:cNvPr>
          <p:cNvSpPr>
            <a:spLocks noGrp="1"/>
          </p:cNvSpPr>
          <p:nvPr/>
        </p:nvSpPr>
        <p:spPr>
          <a:xfrm rot="0">
            <a:off x="37719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955332251" name="Text">
    </p:cNvPr>
          <p:cNvSpPr>
            <a:spLocks noGrp="1"/>
          </p:cNvSpPr>
          <p:nvPr/>
        </p:nvSpPr>
        <p:spPr>
          <a:xfrm rot="0">
            <a:off x="5080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286176670" name="Text">
    </p:cNvPr>
          <p:cNvSpPr>
            <a:spLocks noGrp="1"/>
          </p:cNvSpPr>
          <p:nvPr/>
        </p:nvSpPr>
        <p:spPr>
          <a:xfrm rot="0">
            <a:off x="37719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668931151" name="Text">
    </p:cNvPr>
          <p:cNvSpPr>
            <a:spLocks noGrp="1"/>
          </p:cNvSpPr>
          <p:nvPr/>
        </p:nvSpPr>
        <p:spPr>
          <a:xfrm rot="0">
            <a:off x="5080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111258177" name="Text">
    </p:cNvPr>
          <p:cNvSpPr>
            <a:spLocks noGrp="1"/>
          </p:cNvSpPr>
          <p:nvPr/>
        </p:nvSpPr>
        <p:spPr>
          <a:xfrm rot="0">
            <a:off x="37719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306051798" name="Text">
    </p:cNvPr>
          <p:cNvSpPr>
            <a:spLocks noGrp="1"/>
          </p:cNvSpPr>
          <p:nvPr/>
        </p:nvSpPr>
        <p:spPr>
          <a:xfrm rot="0">
            <a:off x="5080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359604864" name="Text">
    </p:cNvPr>
          <p:cNvSpPr>
            <a:spLocks noGrp="1"/>
          </p:cNvSpPr>
          <p:nvPr/>
        </p:nvSpPr>
        <p:spPr>
          <a:xfrm rot="0">
            <a:off x="37719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952700356" name="Text">
    </p:cNvPr>
          <p:cNvSpPr>
            <a:spLocks noGrp="1"/>
          </p:cNvSpPr>
          <p:nvPr/>
        </p:nvSpPr>
        <p:spPr>
          <a:xfrm rot="0">
            <a:off x="5080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Administration Point</a:t>
            </a:r>
          </a:p>
        </p:txBody>
      </p:sp>
      <p:sp>
        <p:nvSpPr>
          <p:cNvPr id="858872638" name="Text">
    </p:cNvPr>
          <p:cNvSpPr>
            <a:spLocks noGrp="1"/>
          </p:cNvSpPr>
          <p:nvPr/>
        </p:nvSpPr>
        <p:spPr>
          <a:xfrm rot="0">
            <a:off x="37719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311243460" name="Text">
    </p:cNvPr>
          <p:cNvSpPr>
            <a:spLocks noGrp="1"/>
          </p:cNvSpPr>
          <p:nvPr/>
        </p:nvSpPr>
        <p:spPr>
          <a:xfrm rot="0">
            <a:off x="5080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573619362" name="Text">
    </p:cNvPr>
          <p:cNvSpPr>
            <a:spLocks noGrp="1"/>
          </p:cNvSpPr>
          <p:nvPr/>
        </p:nvSpPr>
        <p:spPr>
          <a:xfrm rot="0">
            <a:off x="37719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390879245" name="Text">
    </p:cNvPr>
          <p:cNvSpPr>
            <a:spLocks noGrp="1"/>
          </p:cNvSpPr>
          <p:nvPr/>
        </p:nvSpPr>
        <p:spPr>
          <a:xfrm rot="0">
            <a:off x="5080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1807121348" name="Text">
    </p:cNvPr>
          <p:cNvSpPr>
            <a:spLocks noGrp="1"/>
          </p:cNvSpPr>
          <p:nvPr/>
        </p:nvSpPr>
        <p:spPr>
          <a:xfrm rot="0">
            <a:off x="37719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445017002" name="Text">
    </p:cNvPr>
          <p:cNvSpPr>
            <a:spLocks noGrp="1"/>
          </p:cNvSpPr>
          <p:nvPr/>
        </p:nvSpPr>
        <p:spPr>
          <a:xfrm rot="0">
            <a:off x="5080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Information Point</a:t>
            </a:r>
          </a:p>
        </p:txBody>
      </p:sp>
      <p:sp>
        <p:nvSpPr>
          <p:cNvPr id="1031012852" name="Text">
    </p:cNvPr>
          <p:cNvSpPr>
            <a:spLocks noGrp="1"/>
          </p:cNvSpPr>
          <p:nvPr/>
        </p:nvSpPr>
        <p:spPr>
          <a:xfrm rot="0">
            <a:off x="37719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49700125" name="Text">
    </p:cNvPr>
          <p:cNvSpPr>
            <a:spLocks noGrp="1"/>
          </p:cNvSpPr>
          <p:nvPr/>
        </p:nvSpPr>
        <p:spPr>
          <a:xfrm rot="0">
            <a:off x="5080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249074255" name="Text">
    </p:cNvPr>
          <p:cNvSpPr>
            <a:spLocks noGrp="1"/>
          </p:cNvSpPr>
          <p:nvPr/>
        </p:nvSpPr>
        <p:spPr>
          <a:xfrm rot="0">
            <a:off x="37719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665477893" name="Text">
    </p:cNvPr>
          <p:cNvSpPr>
            <a:spLocks noGrp="1"/>
          </p:cNvSpPr>
          <p:nvPr/>
        </p:nvSpPr>
        <p:spPr>
          <a:xfrm rot="0">
            <a:off x="5080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986496421" name="Text">
    </p:cNvPr>
          <p:cNvSpPr>
            <a:spLocks noGrp="1"/>
          </p:cNvSpPr>
          <p:nvPr/>
        </p:nvSpPr>
        <p:spPr>
          <a:xfrm rot="0">
            <a:off x="37719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703580578" name="Text">
    </p:cNvPr>
          <p:cNvSpPr>
            <a:spLocks noGrp="1"/>
          </p:cNvSpPr>
          <p:nvPr/>
        </p:nvSpPr>
        <p:spPr>
          <a:xfrm rot="0">
            <a:off x="5080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676635194" name="Text">
    </p:cNvPr>
          <p:cNvSpPr>
            <a:spLocks noGrp="1"/>
          </p:cNvSpPr>
          <p:nvPr/>
        </p:nvSpPr>
        <p:spPr>
          <a:xfrm rot="0">
            <a:off x="37719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88602121" name="Text">
    </p:cNvPr>
          <p:cNvSpPr>
            <a:spLocks noGrp="1"/>
          </p:cNvSpPr>
          <p:nvPr/>
        </p:nvSpPr>
        <p:spPr>
          <a:xfrm rot="0">
            <a:off x="5080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XACL Policy Request</a:t>
            </a:r>
          </a:p>
        </p:txBody>
      </p:sp>
      <p:sp>
        <p:nvSpPr>
          <p:cNvPr id="1213673436" name="Text">
    </p:cNvPr>
          <p:cNvSpPr>
            <a:spLocks noGrp="1"/>
          </p:cNvSpPr>
          <p:nvPr/>
        </p:nvSpPr>
        <p:spPr>
          <a:xfrm rot="0">
            <a:off x="37719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30734509" name="Text">
    </p:cNvPr>
          <p:cNvSpPr>
            <a:spLocks noGrp="1"/>
          </p:cNvSpPr>
          <p:nvPr/>
        </p:nvSpPr>
        <p:spPr>
          <a:xfrm rot="0">
            <a:off x="508000" y="965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query</a:t>
            </a:r>
          </a:p>
        </p:txBody>
      </p:sp>
      <p:sp>
        <p:nvSpPr>
          <p:cNvPr id="120876255" name="Text">
    </p:cNvPr>
          <p:cNvSpPr>
            <a:spLocks noGrp="1"/>
          </p:cNvSpPr>
          <p:nvPr/>
        </p:nvSpPr>
        <p:spPr>
          <a:xfrm rot="0">
            <a:off x="3771900" y="965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52833761" name="Text">
    </p:cNvPr>
          <p:cNvSpPr>
            <a:spLocks noGrp="1"/>
          </p:cNvSpPr>
          <p:nvPr/>
        </p:nvSpPr>
        <p:spPr>
          <a:xfrm rot="0">
            <a:off x="508000" y="985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Response</a:t>
            </a:r>
          </a:p>
        </p:txBody>
      </p:sp>
      <p:sp>
        <p:nvSpPr>
          <p:cNvPr id="760656227" name="Text">
    </p:cNvPr>
          <p:cNvSpPr>
            <a:spLocks noGrp="1"/>
          </p:cNvSpPr>
          <p:nvPr/>
        </p:nvSpPr>
        <p:spPr>
          <a:xfrm rot="0">
            <a:off x="3771900" y="985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382385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192309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36</a:t>
            </a:r>
          </a:p>
        </p:txBody>
      </p:sp>
      <p:sp>
        <p:nvSpPr>
          <p:cNvPr id="195500247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323114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1546910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4516881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086704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Policy Response</a:t>
            </a:r>
          </a:p>
        </p:txBody>
      </p:sp>
      <p:sp>
        <p:nvSpPr>
          <p:cNvPr id="53836150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9095018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258754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37</a:t>
            </a:r>
          </a:p>
        </p:txBody>
      </p:sp>
      <p:sp>
        <p:nvSpPr>
          <p:cNvPr id="94457480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06534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4372493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FMN Spiral Roadmap Cr</a:t>
            </a:r>
          </a:p>
        </p:txBody>
      </p:sp>
      <p:sp>
        <p:nvSpPr>
          <p:cNvPr id="89121090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270804017" name="Picture">
    </p:cNvPr>
          <p:cNvPicPr>
            <a:picLocks noChangeAspect="1"/>
          </p:cNvPicPr>
          <p:nvPr/>
        </p:nvPicPr>
        <p:blipFill>
          <a:blip r:embed="img_0_37_3.png"/>
          <a:srcRect/>
          <a:stretch>
            <a:fillRect l="0" t="0" r="194" b="0"/>
          </a:stretch>
        </p:blipFill>
        <p:spPr>
          <a:xfrm>
            <a:off x="508000" y="1257300"/>
            <a:ext cx="6540500" cy="3670300"/>
          </a:xfrm>
          <a:prstGeom prst="rect">
            <a:avLst/>
          </a:prstGeom>
        </p:spPr>
      </p:pic>
      <p:sp>
        <p:nvSpPr>
          <p:cNvPr id="143122860" name="Text">
    </p:cNvPr>
          <p:cNvSpPr>
            <a:spLocks noGrp="1"/>
          </p:cNvSpPr>
          <p:nvPr/>
        </p:nvSpPr>
        <p:spPr>
          <a:xfrm rot="0">
            <a:off x="508000" y="49276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893767737" name="Text">
    </p:cNvPr>
          <p:cNvSpPr>
            <a:spLocks noGrp="1"/>
          </p:cNvSpPr>
          <p:nvPr/>
        </p:nvSpPr>
        <p:spPr>
          <a:xfrm rot="0">
            <a:off x="508000" y="5410200"/>
            <a:ext cx="65405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Initially created by Severin Waber.</a:t>
            </a:r>
            <a:br/>
            <a:r>
              <a:rPr sz="1200">
</a:rPr>
              <a:t>The DM CaT works in the FMN Community as the FMN Data Management Syndicate. This view shows what capabilities is planned to realize in what Spiral.</a:t>
            </a:r>
          </a:p>
        </p:txBody>
      </p:sp>
      <p:sp>
        <p:nvSpPr>
          <p:cNvPr id="733138701" name="Text">
    </p:cNvPr>
          <p:cNvSpPr>
            <a:spLocks noGrp="1"/>
          </p:cNvSpPr>
          <p:nvPr/>
        </p:nvSpPr>
        <p:spPr>
          <a:xfrm rot="0">
            <a:off x="508000" y="5930900"/>
            <a:ext cx="6540500" cy="4445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Properties</a:t>
            </a:r>
          </a:p>
        </p:txBody>
      </p:sp>
      <p:sp>
        <p:nvSpPr>
          <p:cNvPr id="398549804" name="Frame"/>
          <p:cNvSpPr>
            <a:spLocks noGrp="1"/>
          </p:cNvSpPr>
          <p:nvPr/>
        </p:nvSpPr>
        <p:spPr>
          <a:xfrm>
            <a:off x="508000" y="6426200"/>
            <a:ext cx="6540500" cy="203200"/>
          </a:xfrm>
          <a:prstGeom prst="rect">
            <a:avLst/>
          </a:prstGeom>
        </p:spPr>
        <p:txBody>
          <a:bodyPr rtlCol="0" anchor="ctr"/>
          <a:lstStyle/>
          <a:p>
            <a:pPr algn="ctr"/>
          </a:p>
        </p:txBody>
      </p:sp>
      <p:sp>
        <p:nvSpPr>
          <p:cNvPr id="545028857" name="Text">
    </p:cNvPr>
          <p:cNvSpPr>
            <a:spLocks noGrp="1"/>
          </p:cNvSpPr>
          <p:nvPr/>
        </p:nvSpPr>
        <p:spPr>
          <a:xfrm rot="0">
            <a:off x="2413000" y="642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p>
        </p:txBody>
      </p:sp>
      <p:sp>
        <p:nvSpPr>
          <p:cNvPr id="1421413789" name="Text">
    </p:cNvPr>
          <p:cNvSpPr>
            <a:spLocks noGrp="1"/>
          </p:cNvSpPr>
          <p:nvPr/>
        </p:nvSpPr>
        <p:spPr>
          <a:xfrm rot="0">
            <a:off x="508000" y="6629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775135392" name="Text">
    </p:cNvPr>
          <p:cNvSpPr>
            <a:spLocks noGrp="1"/>
          </p:cNvSpPr>
          <p:nvPr/>
        </p:nvSpPr>
        <p:spPr>
          <a:xfrm rot="0">
            <a:off x="508000" y="711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72022454" name="Text">
    </p:cNvPr>
          <p:cNvSpPr>
            <a:spLocks noGrp="1"/>
          </p:cNvSpPr>
          <p:nvPr/>
        </p:nvSpPr>
        <p:spPr>
          <a:xfrm rot="0">
            <a:off x="3771900" y="711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2440140" name="Text">
    </p:cNvPr>
          <p:cNvSpPr>
            <a:spLocks noGrp="1"/>
          </p:cNvSpPr>
          <p:nvPr/>
        </p:nvSpPr>
        <p:spPr>
          <a:xfrm rot="0">
            <a:off x="5080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Harmonize data exchange by n???</a:t>
            </a:r>
          </a:p>
        </p:txBody>
      </p:sp>
      <p:sp>
        <p:nvSpPr>
          <p:cNvPr id="707497464" name="Text">
    </p:cNvPr>
          <p:cNvSpPr>
            <a:spLocks noGrp="1"/>
          </p:cNvSpPr>
          <p:nvPr/>
        </p:nvSpPr>
        <p:spPr>
          <a:xfrm rot="0">
            <a:off x="37719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808085879" name="Text">
    </p:cNvPr>
          <p:cNvSpPr>
            <a:spLocks noGrp="1"/>
          </p:cNvSpPr>
          <p:nvPr/>
        </p:nvSpPr>
        <p:spPr>
          <a:xfrm rot="0">
            <a:off x="5080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Implement DCS Iteration 1</a:t>
            </a:r>
          </a:p>
        </p:txBody>
      </p:sp>
      <p:sp>
        <p:nvSpPr>
          <p:cNvPr id="283483352" name="Text">
    </p:cNvPr>
          <p:cNvSpPr>
            <a:spLocks noGrp="1"/>
          </p:cNvSpPr>
          <p:nvPr/>
        </p:nvSpPr>
        <p:spPr>
          <a:xfrm rot="0">
            <a:off x="37719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863960403" name="Text">
    </p:cNvPr>
          <p:cNvSpPr>
            <a:spLocks noGrp="1"/>
          </p:cNvSpPr>
          <p:nvPr/>
        </p:nvSpPr>
        <p:spPr>
          <a:xfrm rot="0">
            <a:off x="5080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data exchange</a:t>
            </a:r>
          </a:p>
        </p:txBody>
      </p:sp>
      <p:sp>
        <p:nvSpPr>
          <p:cNvPr id="1171059337" name="Text">
    </p:cNvPr>
          <p:cNvSpPr>
            <a:spLocks noGrp="1"/>
          </p:cNvSpPr>
          <p:nvPr/>
        </p:nvSpPr>
        <p:spPr>
          <a:xfrm rot="0">
            <a:off x="37719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651057814"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MIM as mandatory reference</a:t>
            </a:r>
          </a:p>
        </p:txBody>
      </p:sp>
      <p:sp>
        <p:nvSpPr>
          <p:cNvPr id="452006347"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587671971"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2086345284"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680916403"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989382179"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804932660"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3</a:t>
            </a:r>
          </a:p>
        </p:txBody>
      </p:sp>
      <p:sp>
        <p:nvSpPr>
          <p:cNvPr id="1329113144"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216869377"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884144876"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2002087672"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5 (2025)</a:t>
            </a:r>
          </a:p>
        </p:txBody>
      </p:sp>
      <p:sp>
        <p:nvSpPr>
          <p:cNvPr id="2108055874"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75551755"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6 (2029)</a:t>
            </a:r>
          </a:p>
        </p:txBody>
      </p:sp>
      <p:sp>
        <p:nvSpPr>
          <p:cNvPr id="699423539"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976488531"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Support AI</a:t>
            </a:r>
          </a:p>
        </p:txBody>
      </p:sp>
      <p:sp>
        <p:nvSpPr>
          <p:cNvPr id="992739801"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80557402"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Support Picture Management (NVG)</a:t>
            </a:r>
          </a:p>
        </p:txBody>
      </p:sp>
      <p:sp>
        <p:nvSpPr>
          <p:cNvPr id="789552947"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74348052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9920084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38</a:t>
            </a:r>
          </a:p>
        </p:txBody>
      </p:sp>
      <p:sp>
        <p:nvSpPr>
          <p:cNvPr id="206798624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57352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3856641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2513727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39</a:t>
            </a:r>
          </a:p>
        </p:txBody>
      </p:sp>
      <p:sp>
        <p:nvSpPr>
          <p:cNvPr id="35499418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237462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59984413"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9403960"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829594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2110248571"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9253818"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Recognized Picture Services</a:t>
            </a:r>
          </a:p>
        </p:txBody>
      </p:sp>
      <p:sp>
        <p:nvSpPr>
          <p:cNvPr id="101911375"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606452898"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1737671251"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341770873"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Track Management Services</a:t>
            </a:r>
          </a:p>
        </p:txBody>
      </p:sp>
      <p:sp>
        <p:nvSpPr>
          <p:cNvPr id="176700110"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460980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2417329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a:t>
            </a:r>
          </a:p>
        </p:txBody>
      </p:sp>
      <p:sp>
        <p:nvSpPr>
          <p:cNvPr id="173849092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808890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3737787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Translator P3</a:t>
            </a:r>
          </a:p>
        </p:txBody>
      </p:sp>
      <p:sp>
        <p:nvSpPr>
          <p:cNvPr id="156236054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64331725" name="Picture">
    </p:cNvPr>
          <p:cNvPicPr>
            <a:picLocks noChangeAspect="1"/>
          </p:cNvPicPr>
          <p:nvPr/>
        </p:nvPicPr>
        <p:blipFill>
          <a:blip r:embed="img_0_39_3.png"/>
          <a:srcRect/>
          <a:stretch>
            <a:fillRect l="0" t="0" r="194" b="0"/>
          </a:stretch>
        </p:blipFill>
        <p:spPr>
          <a:xfrm>
            <a:off x="508000" y="1257300"/>
            <a:ext cx="6540500" cy="5003800"/>
          </a:xfrm>
          <a:prstGeom prst="rect">
            <a:avLst/>
          </a:prstGeom>
        </p:spPr>
      </p:pic>
      <p:sp>
        <p:nvSpPr>
          <p:cNvPr id="591141937" name="Text">
    </p:cNvPr>
          <p:cNvSpPr>
            <a:spLocks noGrp="1"/>
          </p:cNvSpPr>
          <p:nvPr/>
        </p:nvSpPr>
        <p:spPr>
          <a:xfrm rot="0">
            <a:off x="508000" y="6261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902144960" name="Text">
    </p:cNvPr>
          <p:cNvSpPr>
            <a:spLocks noGrp="1"/>
          </p:cNvSpPr>
          <p:nvPr/>
        </p:nvSpPr>
        <p:spPr>
          <a:xfrm rot="0">
            <a:off x="508000" y="6743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997019074" name="Text">
    </p:cNvPr>
          <p:cNvSpPr>
            <a:spLocks noGrp="1"/>
          </p:cNvSpPr>
          <p:nvPr/>
        </p:nvSpPr>
        <p:spPr>
          <a:xfrm rot="0">
            <a:off x="3771900" y="6743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2464149"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a:t>
            </a:r>
          </a:p>
        </p:txBody>
      </p:sp>
      <p:sp>
        <p:nvSpPr>
          <p:cNvPr id="1475861949"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37241376"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 Header</a:t>
            </a:r>
          </a:p>
        </p:txBody>
      </p:sp>
      <p:sp>
        <p:nvSpPr>
          <p:cNvPr id="518449225"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80899390"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Daffodil Engine</a:t>
            </a:r>
          </a:p>
        </p:txBody>
      </p:sp>
      <p:sp>
        <p:nvSpPr>
          <p:cNvPr id="797978490"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61250823"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DFDL Transformation Format</a:t>
            </a:r>
          </a:p>
        </p:txBody>
      </p:sp>
      <p:sp>
        <p:nvSpPr>
          <p:cNvPr id="1815757896"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43453209"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General XML Input</a:t>
            </a:r>
          </a:p>
        </p:txBody>
      </p:sp>
      <p:sp>
        <p:nvSpPr>
          <p:cNvPr id="469959124"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670059299"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XML Output</a:t>
            </a:r>
          </a:p>
        </p:txBody>
      </p:sp>
      <p:sp>
        <p:nvSpPr>
          <p:cNvPr id="1571620126"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601244009"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XML Input</a:t>
            </a:r>
          </a:p>
        </p:txBody>
      </p:sp>
      <p:sp>
        <p:nvSpPr>
          <p:cNvPr id="1543023858"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625397411"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Protocol Interface Java</a:t>
            </a:r>
          </a:p>
        </p:txBody>
      </p:sp>
      <p:sp>
        <p:nvSpPr>
          <p:cNvPr id="1431434324"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44861396"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Formatter</a:t>
            </a:r>
          </a:p>
        </p:txBody>
      </p:sp>
      <p:sp>
        <p:nvSpPr>
          <p:cNvPr id="472720463"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894089705"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Archive Record (TAR) File</a:t>
            </a:r>
          </a:p>
        </p:txBody>
      </p:sp>
      <p:sp>
        <p:nvSpPr>
          <p:cNvPr id="709638901"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87166543"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Transformation Document</a:t>
            </a:r>
          </a:p>
        </p:txBody>
      </p:sp>
      <p:sp>
        <p:nvSpPr>
          <p:cNvPr id="969068747"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09504209"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XSLT Translator Saxon</a:t>
            </a:r>
          </a:p>
        </p:txBody>
      </p:sp>
      <p:sp>
        <p:nvSpPr>
          <p:cNvPr id="783610634"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515871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503946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40</a:t>
            </a:r>
          </a:p>
        </p:txBody>
      </p:sp>
      <p:sp>
        <p:nvSpPr>
          <p:cNvPr id="108974815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19778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6128009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Tiger_Team_Playground</a:t>
            </a:r>
          </a:p>
        </p:txBody>
      </p:sp>
      <p:sp>
        <p:nvSpPr>
          <p:cNvPr id="110782814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36026386" name="Picture">
    </p:cNvPr>
          <p:cNvPicPr>
            <a:picLocks noChangeAspect="1"/>
          </p:cNvPicPr>
          <p:nvPr/>
        </p:nvPicPr>
        <p:blipFill>
          <a:blip r:embed="img_0_40_3.png"/>
          <a:srcRect/>
          <a:stretch>
            <a:fillRect l="0" t="0" r="194" b="0"/>
          </a:stretch>
        </p:blipFill>
        <p:spPr>
          <a:xfrm>
            <a:off x="508000" y="1257300"/>
            <a:ext cx="6540500" cy="4864100"/>
          </a:xfrm>
          <a:prstGeom prst="rect">
            <a:avLst/>
          </a:prstGeom>
        </p:spPr>
      </p:pic>
      <p:sp>
        <p:nvSpPr>
          <p:cNvPr id="383832387" name="Text">
    </p:cNvPr>
          <p:cNvSpPr>
            <a:spLocks noGrp="1"/>
          </p:cNvSpPr>
          <p:nvPr/>
        </p:nvSpPr>
        <p:spPr>
          <a:xfrm rot="0">
            <a:off x="508000" y="61214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8609251" name="Text">
    </p:cNvPr>
          <p:cNvSpPr>
            <a:spLocks noGrp="1"/>
          </p:cNvSpPr>
          <p:nvPr/>
        </p:nvSpPr>
        <p:spPr>
          <a:xfrm rot="0">
            <a:off x="508000" y="66040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This View is a playground to test the different Archi Functions.</a:t>
            </a:r>
          </a:p>
        </p:txBody>
      </p:sp>
      <p:sp>
        <p:nvSpPr>
          <p:cNvPr id="28189735" name="Text">
    </p:cNvPr>
          <p:cNvSpPr>
            <a:spLocks noGrp="1"/>
          </p:cNvSpPr>
          <p:nvPr/>
        </p:nvSpPr>
        <p:spPr>
          <a:xfrm rot="0">
            <a:off x="508000" y="6807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803156171" name="Text">
    </p:cNvPr>
          <p:cNvSpPr>
            <a:spLocks noGrp="1"/>
          </p:cNvSpPr>
          <p:nvPr/>
        </p:nvSpPr>
        <p:spPr>
          <a:xfrm rot="0">
            <a:off x="508000" y="7289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59423930" name="Text">
    </p:cNvPr>
          <p:cNvSpPr>
            <a:spLocks noGrp="1"/>
          </p:cNvSpPr>
          <p:nvPr/>
        </p:nvSpPr>
        <p:spPr>
          <a:xfrm rot="0">
            <a:off x="3771900" y="7289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2900075" name="Text">
    </p:cNvPr>
          <p:cNvSpPr>
            <a:spLocks noGrp="1"/>
          </p:cNvSpPr>
          <p:nvPr/>
        </p:nvSpPr>
        <p:spPr>
          <a:xfrm rot="0">
            <a:off x="508000" y="749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Content Management Systems</a:t>
            </a:r>
          </a:p>
        </p:txBody>
      </p:sp>
      <p:sp>
        <p:nvSpPr>
          <p:cNvPr id="1042698379" name="Text">
    </p:cNvPr>
          <p:cNvSpPr>
            <a:spLocks noGrp="1"/>
          </p:cNvSpPr>
          <p:nvPr/>
        </p:nvSpPr>
        <p:spPr>
          <a:xfrm rot="0">
            <a:off x="3771900" y="749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747547884" name="Text">
    </p:cNvPr>
          <p:cNvSpPr>
            <a:spLocks noGrp="1"/>
          </p:cNvSpPr>
          <p:nvPr/>
        </p:nvSpPr>
        <p:spPr>
          <a:xfrm rot="0">
            <a:off x="508000" y="769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Exchange</a:t>
            </a:r>
          </a:p>
        </p:txBody>
      </p:sp>
      <p:sp>
        <p:nvSpPr>
          <p:cNvPr id="2066361605" name="Text">
    </p:cNvPr>
          <p:cNvSpPr>
            <a:spLocks noGrp="1"/>
          </p:cNvSpPr>
          <p:nvPr/>
        </p:nvSpPr>
        <p:spPr>
          <a:xfrm rot="0">
            <a:off x="3771900" y="769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2065742473" name="Text">
    </p:cNvPr>
          <p:cNvSpPr>
            <a:spLocks noGrp="1"/>
          </p:cNvSpPr>
          <p:nvPr/>
        </p:nvSpPr>
        <p:spPr>
          <a:xfrm rot="0">
            <a:off x="508000" y="789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Lake</a:t>
            </a:r>
          </a:p>
        </p:txBody>
      </p:sp>
      <p:sp>
        <p:nvSpPr>
          <p:cNvPr id="1997410158" name="Text">
    </p:cNvPr>
          <p:cNvSpPr>
            <a:spLocks noGrp="1"/>
          </p:cNvSpPr>
          <p:nvPr/>
        </p:nvSpPr>
        <p:spPr>
          <a:xfrm rot="0">
            <a:off x="3771900" y="789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412663669" name="Text">
    </p:cNvPr>
          <p:cNvSpPr>
            <a:spLocks noGrp="1"/>
          </p:cNvSpPr>
          <p:nvPr/>
        </p:nvSpPr>
        <p:spPr>
          <a:xfrm rot="0">
            <a:off x="508000" y="810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Sharing Capabilities</a:t>
            </a:r>
          </a:p>
        </p:txBody>
      </p:sp>
      <p:sp>
        <p:nvSpPr>
          <p:cNvPr id="2128336115" name="Text">
    </p:cNvPr>
          <p:cNvSpPr>
            <a:spLocks noGrp="1"/>
          </p:cNvSpPr>
          <p:nvPr/>
        </p:nvSpPr>
        <p:spPr>
          <a:xfrm rot="0">
            <a:off x="3771900" y="810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3753683" name="Text">
    </p:cNvPr>
          <p:cNvSpPr>
            <a:spLocks noGrp="1"/>
          </p:cNvSpPr>
          <p:nvPr/>
        </p:nvSpPr>
        <p:spPr>
          <a:xfrm rot="0">
            <a:off x="508000" y="830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Warehouse</a:t>
            </a:r>
          </a:p>
        </p:txBody>
      </p:sp>
      <p:sp>
        <p:nvSpPr>
          <p:cNvPr id="128173912" name="Text">
    </p:cNvPr>
          <p:cNvSpPr>
            <a:spLocks noGrp="1"/>
          </p:cNvSpPr>
          <p:nvPr/>
        </p:nvSpPr>
        <p:spPr>
          <a:xfrm rot="0">
            <a:off x="3771900" y="830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335070456" name="Text">
    </p:cNvPr>
          <p:cNvSpPr>
            <a:spLocks noGrp="1"/>
          </p:cNvSpPr>
          <p:nvPr/>
        </p:nvSpPr>
        <p:spPr>
          <a:xfrm rot="0">
            <a:off x="508000" y="850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Exchange Date</a:t>
            </a:r>
          </a:p>
        </p:txBody>
      </p:sp>
      <p:sp>
        <p:nvSpPr>
          <p:cNvPr id="1867491253" name="Text">
    </p:cNvPr>
          <p:cNvSpPr>
            <a:spLocks noGrp="1"/>
          </p:cNvSpPr>
          <p:nvPr/>
        </p:nvSpPr>
        <p:spPr>
          <a:xfrm rot="0">
            <a:off x="3771900" y="850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635439690" name="Text">
    </p:cNvPr>
          <p:cNvSpPr>
            <a:spLocks noGrp="1"/>
          </p:cNvSpPr>
          <p:nvPr/>
        </p:nvSpPr>
        <p:spPr>
          <a:xfrm rot="0">
            <a:off x="508000" y="871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2021279290" name="Text">
    </p:cNvPr>
          <p:cNvSpPr>
            <a:spLocks noGrp="1"/>
          </p:cNvSpPr>
          <p:nvPr/>
        </p:nvSpPr>
        <p:spPr>
          <a:xfrm rot="0">
            <a:off x="3771900" y="871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73491750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676787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41</a:t>
            </a:r>
          </a:p>
        </p:txBody>
      </p:sp>
      <p:sp>
        <p:nvSpPr>
          <p:cNvPr id="96194594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848342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47648443"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Sharing Capabilities</a:t>
            </a:r>
          </a:p>
        </p:txBody>
      </p:sp>
      <p:sp>
        <p:nvSpPr>
          <p:cNvPr id="614665423"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4197299"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898908910"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Harmonize data exchange by n???</a:t>
            </a:r>
          </a:p>
        </p:txBody>
      </p:sp>
      <p:sp>
        <p:nvSpPr>
          <p:cNvPr id="768281583"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8538605"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153446098"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Implement DCS Iteration 1</a:t>
            </a:r>
          </a:p>
        </p:txBody>
      </p:sp>
      <p:sp>
        <p:nvSpPr>
          <p:cNvPr id="1406437782"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1037424"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578583180" name="Text">
    </p:cNvPr>
          <p:cNvSpPr>
            <a:spLocks noGrp="1"/>
          </p:cNvSpPr>
          <p:nvPr/>
        </p:nvSpPr>
        <p:spPr>
          <a:xfrm rot="0">
            <a:off x="520700" y="30607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DCS Maturity Level 1: Label all information</a:t>
            </a:r>
          </a:p>
        </p:txBody>
      </p:sp>
      <p:sp>
        <p:nvSpPr>
          <p:cNvPr id="1736415409" name="Text">
    </p:cNvPr>
          <p:cNvSpPr>
            <a:spLocks noGrp="1"/>
          </p:cNvSpPr>
          <p:nvPr/>
        </p:nvSpPr>
        <p:spPr>
          <a:xfrm rot="0">
            <a:off x="508000" y="349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JISR data exchange</a:t>
            </a:r>
          </a:p>
        </p:txBody>
      </p:sp>
      <p:sp>
        <p:nvSpPr>
          <p:cNvPr id="277886449" name="Text">
    </p:cNvPr>
          <p:cNvSpPr>
            <a:spLocks noGrp="1"/>
          </p:cNvSpPr>
          <p:nvPr/>
        </p:nvSpPr>
        <p:spPr>
          <a:xfrm rot="0">
            <a:off x="508000" y="372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7282023" name="Text">
    </p:cNvPr>
          <p:cNvSpPr>
            <a:spLocks noGrp="1"/>
          </p:cNvSpPr>
          <p:nvPr/>
        </p:nvSpPr>
        <p:spPr>
          <a:xfrm rot="0">
            <a:off x="2413000" y="372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549984848" name="Text">
    </p:cNvPr>
          <p:cNvSpPr>
            <a:spLocks noGrp="1"/>
          </p:cNvSpPr>
          <p:nvPr/>
        </p:nvSpPr>
        <p:spPr>
          <a:xfrm rot="0">
            <a:off x="508000" y="412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MIM as mandatory reference</a:t>
            </a:r>
          </a:p>
        </p:txBody>
      </p:sp>
      <p:sp>
        <p:nvSpPr>
          <p:cNvPr id="1195595133" name="Text">
    </p:cNvPr>
          <p:cNvSpPr>
            <a:spLocks noGrp="1"/>
          </p:cNvSpPr>
          <p:nvPr/>
        </p:nvSpPr>
        <p:spPr>
          <a:xfrm rot="0">
            <a:off x="508000" y="435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8429913" name="Text">
    </p:cNvPr>
          <p:cNvSpPr>
            <a:spLocks noGrp="1"/>
          </p:cNvSpPr>
          <p:nvPr/>
        </p:nvSpPr>
        <p:spPr>
          <a:xfrm rot="0">
            <a:off x="2413000" y="435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285870094" name="Text">
    </p:cNvPr>
          <p:cNvSpPr>
            <a:spLocks noGrp="1"/>
          </p:cNvSpPr>
          <p:nvPr/>
        </p:nvSpPr>
        <p:spPr>
          <a:xfrm rot="0">
            <a:off x="508000" y="476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 FMN</a:t>
            </a:r>
          </a:p>
        </p:txBody>
      </p:sp>
      <p:sp>
        <p:nvSpPr>
          <p:cNvPr id="1518419483" name="Text">
    </p:cNvPr>
          <p:cNvSpPr>
            <a:spLocks noGrp="1"/>
          </p:cNvSpPr>
          <p:nvPr/>
        </p:nvSpPr>
        <p:spPr>
          <a:xfrm rot="0">
            <a:off x="508000" y="499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873099" name="Text">
    </p:cNvPr>
          <p:cNvSpPr>
            <a:spLocks noGrp="1"/>
          </p:cNvSpPr>
          <p:nvPr/>
        </p:nvSpPr>
        <p:spPr>
          <a:xfrm rot="0">
            <a:off x="2413000" y="499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067410595" name="Text">
    </p:cNvPr>
          <p:cNvSpPr>
            <a:spLocks noGrp="1"/>
          </p:cNvSpPr>
          <p:nvPr/>
        </p:nvSpPr>
        <p:spPr>
          <a:xfrm rot="0">
            <a:off x="508000" y="539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Spiral 3</a:t>
            </a:r>
          </a:p>
        </p:txBody>
      </p:sp>
      <p:sp>
        <p:nvSpPr>
          <p:cNvPr id="2115256614" name="Text">
    </p:cNvPr>
          <p:cNvSpPr>
            <a:spLocks noGrp="1"/>
          </p:cNvSpPr>
          <p:nvPr/>
        </p:nvSpPr>
        <p:spPr>
          <a:xfrm rot="0">
            <a:off x="508000" y="562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8569241" name="Text">
    </p:cNvPr>
          <p:cNvSpPr>
            <a:spLocks noGrp="1"/>
          </p:cNvSpPr>
          <p:nvPr/>
        </p:nvSpPr>
        <p:spPr>
          <a:xfrm rot="0">
            <a:off x="2413000" y="562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61666060" name="Text">
    </p:cNvPr>
          <p:cNvSpPr>
            <a:spLocks noGrp="1"/>
          </p:cNvSpPr>
          <p:nvPr/>
        </p:nvSpPr>
        <p:spPr>
          <a:xfrm rot="0">
            <a:off x="508000" y="603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Spiral 4 (2022)</a:t>
            </a:r>
          </a:p>
        </p:txBody>
      </p:sp>
      <p:sp>
        <p:nvSpPr>
          <p:cNvPr id="1297875943" name="Text">
    </p:cNvPr>
          <p:cNvSpPr>
            <a:spLocks noGrp="1"/>
          </p:cNvSpPr>
          <p:nvPr/>
        </p:nvSpPr>
        <p:spPr>
          <a:xfrm rot="0">
            <a:off x="508000" y="626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5532059" name="Text">
    </p:cNvPr>
          <p:cNvSpPr>
            <a:spLocks noGrp="1"/>
          </p:cNvSpPr>
          <p:nvPr/>
        </p:nvSpPr>
        <p:spPr>
          <a:xfrm rot="0">
            <a:off x="2413000" y="626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84064800" name="Text">
    </p:cNvPr>
          <p:cNvSpPr>
            <a:spLocks noGrp="1"/>
          </p:cNvSpPr>
          <p:nvPr/>
        </p:nvSpPr>
        <p:spPr>
          <a:xfrm rot="0">
            <a:off x="508000" y="666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Spiral 5 (2025)</a:t>
            </a:r>
          </a:p>
        </p:txBody>
      </p:sp>
      <p:sp>
        <p:nvSpPr>
          <p:cNvPr id="358956231"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0263095"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121763843" name="Text">
    </p:cNvPr>
          <p:cNvSpPr>
            <a:spLocks noGrp="1"/>
          </p:cNvSpPr>
          <p:nvPr/>
        </p:nvSpPr>
        <p:spPr>
          <a:xfrm rot="0">
            <a:off x="508000" y="730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Spiral 6 (2029)</a:t>
            </a:r>
          </a:p>
        </p:txBody>
      </p:sp>
      <p:sp>
        <p:nvSpPr>
          <p:cNvPr id="213082339" name="Text">
    </p:cNvPr>
          <p:cNvSpPr>
            <a:spLocks noGrp="1"/>
          </p:cNvSpPr>
          <p:nvPr/>
        </p:nvSpPr>
        <p:spPr>
          <a:xfrm rot="0">
            <a:off x="508000" y="753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6155958" name="Text">
    </p:cNvPr>
          <p:cNvSpPr>
            <a:spLocks noGrp="1"/>
          </p:cNvSpPr>
          <p:nvPr/>
        </p:nvSpPr>
        <p:spPr>
          <a:xfrm rot="0">
            <a:off x="2413000" y="753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380983038" name="Text">
    </p:cNvPr>
          <p:cNvSpPr>
            <a:spLocks noGrp="1"/>
          </p:cNvSpPr>
          <p:nvPr/>
        </p:nvSpPr>
        <p:spPr>
          <a:xfrm rot="0">
            <a:off x="508000" y="793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Support AI</a:t>
            </a:r>
          </a:p>
        </p:txBody>
      </p:sp>
      <p:sp>
        <p:nvSpPr>
          <p:cNvPr id="1991781485" name="Text">
    </p:cNvPr>
          <p:cNvSpPr>
            <a:spLocks noGrp="1"/>
          </p:cNvSpPr>
          <p:nvPr/>
        </p:nvSpPr>
        <p:spPr>
          <a:xfrm rot="0">
            <a:off x="508000" y="816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9224481" name="Text">
    </p:cNvPr>
          <p:cNvSpPr>
            <a:spLocks noGrp="1"/>
          </p:cNvSpPr>
          <p:nvPr/>
        </p:nvSpPr>
        <p:spPr>
          <a:xfrm rot="0">
            <a:off x="2413000" y="816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913645042" name="Text">
    </p:cNvPr>
          <p:cNvSpPr>
            <a:spLocks noGrp="1"/>
          </p:cNvSpPr>
          <p:nvPr/>
        </p:nvSpPr>
        <p:spPr>
          <a:xfrm rot="0">
            <a:off x="508000" y="857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Support Picture Management (NVG)</a:t>
            </a:r>
          </a:p>
        </p:txBody>
      </p:sp>
      <p:sp>
        <p:nvSpPr>
          <p:cNvPr id="1701944338" name="Text">
    </p:cNvPr>
          <p:cNvSpPr>
            <a:spLocks noGrp="1"/>
          </p:cNvSpPr>
          <p:nvPr/>
        </p:nvSpPr>
        <p:spPr>
          <a:xfrm rot="0">
            <a:off x="508000" y="880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6024853" name="Text">
    </p:cNvPr>
          <p:cNvSpPr>
            <a:spLocks noGrp="1"/>
          </p:cNvSpPr>
          <p:nvPr/>
        </p:nvSpPr>
        <p:spPr>
          <a:xfrm rot="0">
            <a:off x="2413000" y="880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816729873"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Strategy Layer</a:t>
            </a:r>
          </a:p>
        </p:txBody>
      </p:sp>
      <p:sp>
        <p:nvSpPr>
          <p:cNvPr id="19176498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564911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42</a:t>
            </a:r>
          </a:p>
        </p:txBody>
      </p:sp>
      <p:sp>
        <p:nvSpPr>
          <p:cNvPr id="110042258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16641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60907748"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97239369"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0337452"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79775100"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NCDF Information</a:t>
            </a:r>
          </a:p>
        </p:txBody>
      </p:sp>
      <p:sp>
        <p:nvSpPr>
          <p:cNvPr id="2131901037"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4536143"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50670906"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Ad-Hoc Information Consumer</a:t>
            </a:r>
          </a:p>
        </p:txBody>
      </p:sp>
      <p:sp>
        <p:nvSpPr>
          <p:cNvPr id="714855412"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2664984"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598850116"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Analyse NCDF Information</a:t>
            </a:r>
          </a:p>
        </p:txBody>
      </p:sp>
      <p:sp>
        <p:nvSpPr>
          <p:cNvPr id="1174752427"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4926316"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10021551" name="Text">
    </p:cNvPr>
          <p:cNvSpPr>
            <a:spLocks noGrp="1"/>
          </p:cNvSpPr>
          <p:nvPr/>
        </p:nvSpPr>
        <p:spPr>
          <a:xfrm rot="0">
            <a:off x="508000" y="379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Battlespace Awareness Processes</a:t>
            </a:r>
          </a:p>
        </p:txBody>
      </p:sp>
      <p:sp>
        <p:nvSpPr>
          <p:cNvPr id="2059848688" name="Text">
    </p:cNvPr>
          <p:cNvSpPr>
            <a:spLocks noGrp="1"/>
          </p:cNvSpPr>
          <p:nvPr/>
        </p:nvSpPr>
        <p:spPr>
          <a:xfrm rot="0">
            <a:off x="508000" y="402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73989399" name="Text">
    </p:cNvPr>
          <p:cNvSpPr>
            <a:spLocks noGrp="1"/>
          </p:cNvSpPr>
          <p:nvPr/>
        </p:nvSpPr>
        <p:spPr>
          <a:xfrm rot="0">
            <a:off x="2413000" y="402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21973361" name="Text">
    </p:cNvPr>
          <p:cNvSpPr>
            <a:spLocks noGrp="1"/>
          </p:cNvSpPr>
          <p:nvPr/>
        </p:nvSpPr>
        <p:spPr>
          <a:xfrm rot="0">
            <a:off x="508000" y="443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Browse NCDF Information</a:t>
            </a:r>
          </a:p>
        </p:txBody>
      </p:sp>
      <p:sp>
        <p:nvSpPr>
          <p:cNvPr id="16290873" name="Text">
    </p:cNvPr>
          <p:cNvSpPr>
            <a:spLocks noGrp="1"/>
          </p:cNvSpPr>
          <p:nvPr/>
        </p:nvSpPr>
        <p:spPr>
          <a:xfrm rot="0">
            <a:off x="508000" y="466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6428317" name="Text">
    </p:cNvPr>
          <p:cNvSpPr>
            <a:spLocks noGrp="1"/>
          </p:cNvSpPr>
          <p:nvPr/>
        </p:nvSpPr>
        <p:spPr>
          <a:xfrm rot="0">
            <a:off x="2413000" y="466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62409479" name="Text">
    </p:cNvPr>
          <p:cNvSpPr>
            <a:spLocks noGrp="1"/>
          </p:cNvSpPr>
          <p:nvPr/>
        </p:nvSpPr>
        <p:spPr>
          <a:xfrm rot="0">
            <a:off x="508000" y="506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Browse NCDF Information (copy)</a:t>
            </a:r>
          </a:p>
        </p:txBody>
      </p:sp>
      <p:sp>
        <p:nvSpPr>
          <p:cNvPr id="1519513345" name="Text">
    </p:cNvPr>
          <p:cNvSpPr>
            <a:spLocks noGrp="1"/>
          </p:cNvSpPr>
          <p:nvPr/>
        </p:nvSpPr>
        <p:spPr>
          <a:xfrm rot="0">
            <a:off x="508000" y="529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2549174" name="Text">
    </p:cNvPr>
          <p:cNvSpPr>
            <a:spLocks noGrp="1"/>
          </p:cNvSpPr>
          <p:nvPr/>
        </p:nvSpPr>
        <p:spPr>
          <a:xfrm rot="0">
            <a:off x="2413000" y="529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51272900" name="Text">
    </p:cNvPr>
          <p:cNvSpPr>
            <a:spLocks noGrp="1"/>
          </p:cNvSpPr>
          <p:nvPr/>
        </p:nvSpPr>
        <p:spPr>
          <a:xfrm rot="0">
            <a:off x="508000" y="570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Call Insight Service</a:t>
            </a:r>
          </a:p>
        </p:txBody>
      </p:sp>
      <p:sp>
        <p:nvSpPr>
          <p:cNvPr id="391166944" name="Text">
    </p:cNvPr>
          <p:cNvSpPr>
            <a:spLocks noGrp="1"/>
          </p:cNvSpPr>
          <p:nvPr/>
        </p:nvSpPr>
        <p:spPr>
          <a:xfrm rot="0">
            <a:off x="508000" y="593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4421228" name="Text">
    </p:cNvPr>
          <p:cNvSpPr>
            <a:spLocks noGrp="1"/>
          </p:cNvSpPr>
          <p:nvPr/>
        </p:nvSpPr>
        <p:spPr>
          <a:xfrm rot="0">
            <a:off x="2413000" y="593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99324614" name="Text">
    </p:cNvPr>
          <p:cNvSpPr>
            <a:spLocks noGrp="1"/>
          </p:cNvSpPr>
          <p:nvPr/>
        </p:nvSpPr>
        <p:spPr>
          <a:xfrm rot="0">
            <a:off x="508000" y="633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Code List Specification</a:t>
            </a:r>
          </a:p>
        </p:txBody>
      </p:sp>
      <p:sp>
        <p:nvSpPr>
          <p:cNvPr id="430937109" name="Text">
    </p:cNvPr>
          <p:cNvSpPr>
            <a:spLocks noGrp="1"/>
          </p:cNvSpPr>
          <p:nvPr/>
        </p:nvSpPr>
        <p:spPr>
          <a:xfrm rot="0">
            <a:off x="508000" y="656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256635" name="Text">
    </p:cNvPr>
          <p:cNvSpPr>
            <a:spLocks noGrp="1"/>
          </p:cNvSpPr>
          <p:nvPr/>
        </p:nvSpPr>
        <p:spPr>
          <a:xfrm rot="0">
            <a:off x="2413000" y="656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751220278"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Control Access to Information</a:t>
            </a:r>
          </a:p>
        </p:txBody>
      </p:sp>
      <p:sp>
        <p:nvSpPr>
          <p:cNvPr id="347125283"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0146972"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869437863"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Counter IED Processes</a:t>
            </a:r>
          </a:p>
        </p:txBody>
      </p:sp>
      <p:sp>
        <p:nvSpPr>
          <p:cNvPr id="1979918202"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7721399"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20934718"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Create Information Product</a:t>
            </a:r>
          </a:p>
        </p:txBody>
      </p:sp>
      <p:sp>
        <p:nvSpPr>
          <p:cNvPr id="1197850784"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4367425"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07950542" name="Text">
    </p:cNvPr>
          <p:cNvSpPr>
            <a:spLocks noGrp="1"/>
          </p:cNvSpPr>
          <p:nvPr/>
        </p:nvSpPr>
        <p:spPr>
          <a:xfrm rot="0">
            <a:off x="508000" y="887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Create NCDF Mapping</a:t>
            </a:r>
          </a:p>
        </p:txBody>
      </p:sp>
      <p:sp>
        <p:nvSpPr>
          <p:cNvPr id="287340134" name="Text">
    </p:cNvPr>
          <p:cNvSpPr>
            <a:spLocks noGrp="1"/>
          </p:cNvSpPr>
          <p:nvPr/>
        </p:nvSpPr>
        <p:spPr>
          <a:xfrm rot="0">
            <a:off x="508000" y="910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6003106" name="Text">
    </p:cNvPr>
          <p:cNvSpPr>
            <a:spLocks noGrp="1"/>
          </p:cNvSpPr>
          <p:nvPr/>
        </p:nvSpPr>
        <p:spPr>
          <a:xfrm rot="0">
            <a:off x="2413000" y="910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84086505" name="Text">
    </p:cNvPr>
          <p:cNvSpPr>
            <a:spLocks noGrp="1"/>
          </p:cNvSpPr>
          <p:nvPr/>
        </p:nvSpPr>
        <p:spPr>
          <a:xfrm rot="0">
            <a:off x="508000" y="951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Management SME</a:t>
            </a:r>
          </a:p>
        </p:txBody>
      </p:sp>
      <p:sp>
        <p:nvSpPr>
          <p:cNvPr id="1334780890" name="Text">
    </p:cNvPr>
          <p:cNvSpPr>
            <a:spLocks noGrp="1"/>
          </p:cNvSpPr>
          <p:nvPr/>
        </p:nvSpPr>
        <p:spPr>
          <a:xfrm rot="0">
            <a:off x="508000" y="974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9652491" name="Text">
    </p:cNvPr>
          <p:cNvSpPr>
            <a:spLocks noGrp="1"/>
          </p:cNvSpPr>
          <p:nvPr/>
        </p:nvSpPr>
        <p:spPr>
          <a:xfrm rot="0">
            <a:off x="2413000" y="974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798322252"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Business Layer</a:t>
            </a:r>
          </a:p>
        </p:txBody>
      </p:sp>
      <p:sp>
        <p:nvSpPr>
          <p:cNvPr id="117053832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359021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43</a:t>
            </a:r>
          </a:p>
        </p:txBody>
      </p:sp>
      <p:sp>
        <p:nvSpPr>
          <p:cNvPr id="21999372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451933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05708546"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Decision Maker</a:t>
            </a:r>
          </a:p>
        </p:txBody>
      </p:sp>
      <p:sp>
        <p:nvSpPr>
          <p:cNvPr id="86664272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705750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054438937"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Deposit Information</a:t>
            </a:r>
          </a:p>
        </p:txBody>
      </p:sp>
      <p:sp>
        <p:nvSpPr>
          <p:cNvPr id="496358554"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0403434"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489892891"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Device</a:t>
            </a:r>
          </a:p>
        </p:txBody>
      </p:sp>
      <p:sp>
        <p:nvSpPr>
          <p:cNvPr id="1747974170"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8113665"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957884292"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Digital Identity</a:t>
            </a:r>
          </a:p>
        </p:txBody>
      </p:sp>
      <p:sp>
        <p:nvSpPr>
          <p:cNvPr id="1885690109"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8375619"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84250489" name="Text">
    </p:cNvPr>
          <p:cNvSpPr>
            <a:spLocks noGrp="1"/>
          </p:cNvSpPr>
          <p:nvPr/>
        </p:nvSpPr>
        <p:spPr>
          <a:xfrm rot="0">
            <a:off x="520700" y="3403600"/>
            <a:ext cx="6527800" cy="3365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NIST special publication 800-63-3 (Grassi, Garcia, &amp; Fenton, 2017) provides this definition: “Identity: An attribute or set of attributes that uniquely describe a subject within a given context”. Elsewhere, it says “[a] digital identity is the unique representation of a subject engaged in an online transaction. A digital identity is always unique in the context of a digital service, but does not necessarily need to uniquely identify the subject in all contexts.”</a:t>
            </a:r>
            <a:br/>
            <a:r>
              <a:rPr sz="1200">
</a:rPr>
              <a:t>Windley (2008) has something similar to say: “A digital identity contains data that uniquely describes a person or thing (called the subject or entity in the language of digital identity) but also contains information about the subject’s relationships to other entities.”</a:t>
            </a:r>
            <a:br/>
            <a:r>
              <a:rPr sz="1200">
</a:rPr>
              <a:t>Ben Ayed (2014) shows that “Thus, identity is defined as a collection of data about subject that represent attributes, preferences, and traits, so in parallel, in the digital world a person’s identity is typically referred to as their digital identity.”</a:t>
            </a:r>
            <a:br/>
            <a:r>
              <a:rPr sz="1200">
</a:rPr>
              <a:t>We can combine the definitions and observations from these sources to obtain a workable definition:</a:t>
            </a:r>
            <a:br/>
            <a:r>
              <a:rPr sz="1200">
</a:rPr>
              <a:t>Digital identity:</a:t>
            </a:r>
            <a:br/>
            <a:r>
              <a:rPr sz="1200">
</a:rPr>
              <a:t>A unique representation of a subject interacting with digital services. It entails data (an identity attribute, or set thereof) which uniquely describes that subject within a given context (although it needn’t uniquely describe that subject in all contexts).</a:t>
            </a:r>
          </a:p>
        </p:txBody>
      </p:sp>
      <p:sp>
        <p:nvSpPr>
          <p:cNvPr id="828119420"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Discover Information</a:t>
            </a:r>
          </a:p>
        </p:txBody>
      </p:sp>
      <p:sp>
        <p:nvSpPr>
          <p:cNvPr id="1797528858"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2940196"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032011902"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DM CaT Tiger Team</a:t>
            </a:r>
          </a:p>
        </p:txBody>
      </p:sp>
      <p:sp>
        <p:nvSpPr>
          <p:cNvPr id="1816471883"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7034900"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657422066"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Entity</a:t>
            </a:r>
          </a:p>
        </p:txBody>
      </p:sp>
      <p:sp>
        <p:nvSpPr>
          <p:cNvPr id="8934105"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0357490"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931365339" name="Text">
    </p:cNvPr>
          <p:cNvSpPr>
            <a:spLocks noGrp="1"/>
          </p:cNvSpPr>
          <p:nvPr/>
        </p:nvSpPr>
        <p:spPr>
          <a:xfrm rot="0">
            <a:off x="508000" y="887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EW C2 Processes</a:t>
            </a:r>
          </a:p>
        </p:txBody>
      </p:sp>
      <p:sp>
        <p:nvSpPr>
          <p:cNvPr id="794438572" name="Text">
    </p:cNvPr>
          <p:cNvSpPr>
            <a:spLocks noGrp="1"/>
          </p:cNvSpPr>
          <p:nvPr/>
        </p:nvSpPr>
        <p:spPr>
          <a:xfrm rot="0">
            <a:off x="508000" y="910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7541892" name="Text">
    </p:cNvPr>
          <p:cNvSpPr>
            <a:spLocks noGrp="1"/>
          </p:cNvSpPr>
          <p:nvPr/>
        </p:nvSpPr>
        <p:spPr>
          <a:xfrm rot="0">
            <a:off x="2413000" y="910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64116202" name="Text">
    </p:cNvPr>
          <p:cNvSpPr>
            <a:spLocks noGrp="1"/>
          </p:cNvSpPr>
          <p:nvPr/>
        </p:nvSpPr>
        <p:spPr>
          <a:xfrm rot="0">
            <a:off x="508000" y="951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Extract Information</a:t>
            </a:r>
          </a:p>
        </p:txBody>
      </p:sp>
      <p:sp>
        <p:nvSpPr>
          <p:cNvPr id="943123084" name="Text">
    </p:cNvPr>
          <p:cNvSpPr>
            <a:spLocks noGrp="1"/>
          </p:cNvSpPr>
          <p:nvPr/>
        </p:nvSpPr>
        <p:spPr>
          <a:xfrm rot="0">
            <a:off x="508000" y="974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8012397" name="Text">
    </p:cNvPr>
          <p:cNvSpPr>
            <a:spLocks noGrp="1"/>
          </p:cNvSpPr>
          <p:nvPr/>
        </p:nvSpPr>
        <p:spPr>
          <a:xfrm rot="0">
            <a:off x="2413000" y="974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5160236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159670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44</a:t>
            </a:r>
          </a:p>
        </p:txBody>
      </p:sp>
      <p:sp>
        <p:nvSpPr>
          <p:cNvPr id="125675174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73217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88158648"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Filter NCDF Information</a:t>
            </a:r>
          </a:p>
        </p:txBody>
      </p:sp>
      <p:sp>
        <p:nvSpPr>
          <p:cNvPr id="71014712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101030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67465815"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Filter NCDF Information (copy)</a:t>
            </a:r>
          </a:p>
        </p:txBody>
      </p:sp>
      <p:sp>
        <p:nvSpPr>
          <p:cNvPr id="1534664299"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2177545"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9026686"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Consumer</a:t>
            </a:r>
          </a:p>
        </p:txBody>
      </p:sp>
      <p:sp>
        <p:nvSpPr>
          <p:cNvPr id="1571817099"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9747856"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414882583"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Exchange Package Documentation</a:t>
            </a:r>
          </a:p>
        </p:txBody>
      </p:sp>
      <p:sp>
        <p:nvSpPr>
          <p:cNvPr id="977132112"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4608834"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32639615"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Producer</a:t>
            </a:r>
          </a:p>
        </p:txBody>
      </p:sp>
      <p:sp>
        <p:nvSpPr>
          <p:cNvPr id="415717213"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1645263"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90952709" name="Text">
    </p:cNvPr>
          <p:cNvSpPr>
            <a:spLocks noGrp="1"/>
          </p:cNvSpPr>
          <p:nvPr/>
        </p:nvSpPr>
        <p:spPr>
          <a:xfrm rot="0">
            <a:off x="508000" y="414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Product</a:t>
            </a:r>
          </a:p>
        </p:txBody>
      </p:sp>
      <p:sp>
        <p:nvSpPr>
          <p:cNvPr id="1136081173" name="Text">
    </p:cNvPr>
          <p:cNvSpPr>
            <a:spLocks noGrp="1"/>
          </p:cNvSpPr>
          <p:nvPr/>
        </p:nvSpPr>
        <p:spPr>
          <a:xfrm rot="0">
            <a:off x="508000" y="436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4263937" name="Text">
    </p:cNvPr>
          <p:cNvSpPr>
            <a:spLocks noGrp="1"/>
          </p:cNvSpPr>
          <p:nvPr/>
        </p:nvSpPr>
        <p:spPr>
          <a:xfrm rot="0">
            <a:off x="2413000" y="436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53380202" name="Text">
    </p:cNvPr>
          <p:cNvSpPr>
            <a:spLocks noGrp="1"/>
          </p:cNvSpPr>
          <p:nvPr/>
        </p:nvSpPr>
        <p:spPr>
          <a:xfrm rot="0">
            <a:off x="508000" y="477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Job Title</a:t>
            </a:r>
          </a:p>
        </p:txBody>
      </p:sp>
      <p:sp>
        <p:nvSpPr>
          <p:cNvPr id="1291476388" name="Text">
    </p:cNvPr>
          <p:cNvSpPr>
            <a:spLocks noGrp="1"/>
          </p:cNvSpPr>
          <p:nvPr/>
        </p:nvSpPr>
        <p:spPr>
          <a:xfrm rot="0">
            <a:off x="508000" y="500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2729151" name="Text">
    </p:cNvPr>
          <p:cNvSpPr>
            <a:spLocks noGrp="1"/>
          </p:cNvSpPr>
          <p:nvPr/>
        </p:nvSpPr>
        <p:spPr>
          <a:xfrm rot="0">
            <a:off x="2413000" y="500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79782154" name="Text">
    </p:cNvPr>
          <p:cNvSpPr>
            <a:spLocks noGrp="1"/>
          </p:cNvSpPr>
          <p:nvPr/>
        </p:nvSpPr>
        <p:spPr>
          <a:xfrm rot="0">
            <a:off x="508000" y="541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C2 Processes</a:t>
            </a:r>
          </a:p>
        </p:txBody>
      </p:sp>
      <p:sp>
        <p:nvSpPr>
          <p:cNvPr id="1928943413" name="Text">
    </p:cNvPr>
          <p:cNvSpPr>
            <a:spLocks noGrp="1"/>
          </p:cNvSpPr>
          <p:nvPr/>
        </p:nvSpPr>
        <p:spPr>
          <a:xfrm rot="0">
            <a:off x="508000" y="563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9292595" name="Text">
    </p:cNvPr>
          <p:cNvSpPr>
            <a:spLocks noGrp="1"/>
          </p:cNvSpPr>
          <p:nvPr/>
        </p:nvSpPr>
        <p:spPr>
          <a:xfrm rot="0">
            <a:off x="2413000" y="563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63832256"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Coordination Processes</a:t>
            </a:r>
          </a:p>
        </p:txBody>
      </p:sp>
      <p:sp>
        <p:nvSpPr>
          <p:cNvPr id="1583187019"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2101834"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7001478" name="Text">
    </p:cNvPr>
          <p:cNvSpPr>
            <a:spLocks noGrp="1"/>
          </p:cNvSpPr>
          <p:nvPr/>
        </p:nvSpPr>
        <p:spPr>
          <a:xfrm rot="0">
            <a:off x="508000" y="668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Fires Processes</a:t>
            </a:r>
          </a:p>
        </p:txBody>
      </p:sp>
      <p:sp>
        <p:nvSpPr>
          <p:cNvPr id="640653924" name="Text">
    </p:cNvPr>
          <p:cNvSpPr>
            <a:spLocks noGrp="1"/>
          </p:cNvSpPr>
          <p:nvPr/>
        </p:nvSpPr>
        <p:spPr>
          <a:xfrm rot="0">
            <a:off x="508000" y="690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0371126" name="Text">
    </p:cNvPr>
          <p:cNvSpPr>
            <a:spLocks noGrp="1"/>
          </p:cNvSpPr>
          <p:nvPr/>
        </p:nvSpPr>
        <p:spPr>
          <a:xfrm rot="0">
            <a:off x="2413000" y="690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27408768" name="Text">
    </p:cNvPr>
          <p:cNvSpPr>
            <a:spLocks noGrp="1"/>
          </p:cNvSpPr>
          <p:nvPr/>
        </p:nvSpPr>
        <p:spPr>
          <a:xfrm rot="0">
            <a:off x="508000" y="731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Label Information Product</a:t>
            </a:r>
          </a:p>
        </p:txBody>
      </p:sp>
      <p:sp>
        <p:nvSpPr>
          <p:cNvPr id="2077968445" name="Text">
    </p:cNvPr>
          <p:cNvSpPr>
            <a:spLocks noGrp="1"/>
          </p:cNvSpPr>
          <p:nvPr/>
        </p:nvSpPr>
        <p:spPr>
          <a:xfrm rot="0">
            <a:off x="508000" y="754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1844632" name="Text">
    </p:cNvPr>
          <p:cNvSpPr>
            <a:spLocks noGrp="1"/>
          </p:cNvSpPr>
          <p:nvPr/>
        </p:nvSpPr>
        <p:spPr>
          <a:xfrm rot="0">
            <a:off x="2413000" y="754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19938572" name="Text">
    </p:cNvPr>
          <p:cNvSpPr>
            <a:spLocks noGrp="1"/>
          </p:cNvSpPr>
          <p:nvPr/>
        </p:nvSpPr>
        <p:spPr>
          <a:xfrm rot="0">
            <a:off x="508000" y="795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Make Decision</a:t>
            </a:r>
          </a:p>
        </p:txBody>
      </p:sp>
      <p:sp>
        <p:nvSpPr>
          <p:cNvPr id="750100858" name="Text">
    </p:cNvPr>
          <p:cNvSpPr>
            <a:spLocks noGrp="1"/>
          </p:cNvSpPr>
          <p:nvPr/>
        </p:nvSpPr>
        <p:spPr>
          <a:xfrm rot="0">
            <a:off x="508000" y="817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9061873" name="Text">
    </p:cNvPr>
          <p:cNvSpPr>
            <a:spLocks noGrp="1"/>
          </p:cNvSpPr>
          <p:nvPr/>
        </p:nvSpPr>
        <p:spPr>
          <a:xfrm rot="0">
            <a:off x="2413000" y="817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52827289" name="Text">
    </p:cNvPr>
          <p:cNvSpPr>
            <a:spLocks noGrp="1"/>
          </p:cNvSpPr>
          <p:nvPr/>
        </p:nvSpPr>
        <p:spPr>
          <a:xfrm rot="0">
            <a:off x="508000" y="858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Manage NCDF Information</a:t>
            </a:r>
          </a:p>
        </p:txBody>
      </p:sp>
      <p:sp>
        <p:nvSpPr>
          <p:cNvPr id="2095431648" name="Text">
    </p:cNvPr>
          <p:cNvSpPr>
            <a:spLocks noGrp="1"/>
          </p:cNvSpPr>
          <p:nvPr/>
        </p:nvSpPr>
        <p:spPr>
          <a:xfrm rot="0">
            <a:off x="508000" y="881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1467383" name="Text">
    </p:cNvPr>
          <p:cNvSpPr>
            <a:spLocks noGrp="1"/>
          </p:cNvSpPr>
          <p:nvPr/>
        </p:nvSpPr>
        <p:spPr>
          <a:xfrm rot="0">
            <a:off x="2413000" y="881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3305003" name="Text">
    </p:cNvPr>
          <p:cNvSpPr>
            <a:spLocks noGrp="1"/>
          </p:cNvSpPr>
          <p:nvPr/>
        </p:nvSpPr>
        <p:spPr>
          <a:xfrm rot="0">
            <a:off x="508000" y="922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Name</a:t>
            </a:r>
          </a:p>
        </p:txBody>
      </p:sp>
      <p:sp>
        <p:nvSpPr>
          <p:cNvPr id="1977988814" name="Text">
    </p:cNvPr>
          <p:cNvSpPr>
            <a:spLocks noGrp="1"/>
          </p:cNvSpPr>
          <p:nvPr/>
        </p:nvSpPr>
        <p:spPr>
          <a:xfrm rot="0">
            <a:off x="508000" y="944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6997805" name="Text">
    </p:cNvPr>
          <p:cNvSpPr>
            <a:spLocks noGrp="1"/>
          </p:cNvSpPr>
          <p:nvPr/>
        </p:nvSpPr>
        <p:spPr>
          <a:xfrm rot="0">
            <a:off x="2413000" y="944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9967368" name="Text">
    </p:cNvPr>
          <p:cNvSpPr>
            <a:spLocks noGrp="1"/>
          </p:cNvSpPr>
          <p:nvPr/>
        </p:nvSpPr>
        <p:spPr>
          <a:xfrm rot="0">
            <a:off x="520700" y="9753600"/>
            <a:ext cx="6527800" cy="3048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The definitions for Subject and for Digital identity, when taken together, support the </a:t>
            </a:r>
          </a:p>
        </p:txBody>
      </p:sp>
      <p:sp>
        <p:nvSpPr>
          <p:cNvPr id="206063160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7626736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45</a:t>
            </a:r>
          </a:p>
        </p:txBody>
      </p:sp>
      <p:sp>
        <p:nvSpPr>
          <p:cNvPr id="183323705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0640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84565861" name="Text">
    </p:cNvPr>
          <p:cNvSpPr>
            <a:spLocks noGrp="1"/>
          </p:cNvSpPr>
          <p:nvPr/>
        </p:nvSpPr>
        <p:spPr>
          <a:xfrm rot="0">
            <a:off x="520700" y="762000"/>
            <a:ext cx="6527800" cy="1765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notion that any subject can be uniquely identified, using an identity attribute, or set thereof. Note, however, that this requiresanother definition: that of the identity attribute. NIST special publication 800-63-3 (Grassi, Garcia, &amp; Fenton, 2017) has this to say: “Attribute: a quality or characteristic ascribed to someone or something”. That’s not specific enough, but we can augment this by inserting “subject” instead of “someone or something”, and add the idea of identification. The result is the following:</a:t>
            </a:r>
            <a:br/>
            <a:r>
              <a:rPr sz="1200">
</a:rPr>
              <a:t>Identity attribute:</a:t>
            </a:r>
            <a:br/>
            <a:r>
              <a:rPr sz="1200">
</a:rPr>
              <a:t>A quality or characteristic ascribed to a subject, and suitable to distinguish an individual subject from other subjects within a given context.</a:t>
            </a:r>
          </a:p>
        </p:txBody>
      </p:sp>
      <p:sp>
        <p:nvSpPr>
          <p:cNvPr id="1997728411" name="Text">
    </p:cNvPr>
          <p:cNvSpPr>
            <a:spLocks noGrp="1"/>
          </p:cNvSpPr>
          <p:nvPr/>
        </p:nvSpPr>
        <p:spPr>
          <a:xfrm rot="0">
            <a:off x="508000" y="273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Nationality</a:t>
            </a:r>
          </a:p>
        </p:txBody>
      </p:sp>
      <p:sp>
        <p:nvSpPr>
          <p:cNvPr id="417257811" name="Text">
    </p:cNvPr>
          <p:cNvSpPr>
            <a:spLocks noGrp="1"/>
          </p:cNvSpPr>
          <p:nvPr/>
        </p:nvSpPr>
        <p:spPr>
          <a:xfrm rot="0">
            <a:off x="508000" y="295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2987834" name="Text">
    </p:cNvPr>
          <p:cNvSpPr>
            <a:spLocks noGrp="1"/>
          </p:cNvSpPr>
          <p:nvPr/>
        </p:nvSpPr>
        <p:spPr>
          <a:xfrm rot="0">
            <a:off x="2413000" y="295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37620508" name="Text">
    </p:cNvPr>
          <p:cNvSpPr>
            <a:spLocks noGrp="1"/>
          </p:cNvSpPr>
          <p:nvPr/>
        </p:nvSpPr>
        <p:spPr>
          <a:xfrm rot="0">
            <a:off x="508000" y="336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Administrator</a:t>
            </a:r>
          </a:p>
        </p:txBody>
      </p:sp>
      <p:sp>
        <p:nvSpPr>
          <p:cNvPr id="890644227" name="Text">
    </p:cNvPr>
          <p:cNvSpPr>
            <a:spLocks noGrp="1"/>
          </p:cNvSpPr>
          <p:nvPr/>
        </p:nvSpPr>
        <p:spPr>
          <a:xfrm rot="0">
            <a:off x="508000" y="359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3830323" name="Text">
    </p:cNvPr>
          <p:cNvSpPr>
            <a:spLocks noGrp="1"/>
          </p:cNvSpPr>
          <p:nvPr/>
        </p:nvSpPr>
        <p:spPr>
          <a:xfrm rot="0">
            <a:off x="2413000" y="359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426908560"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Lake</a:t>
            </a:r>
          </a:p>
        </p:txBody>
      </p:sp>
      <p:sp>
        <p:nvSpPr>
          <p:cNvPr id="44248724"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654012"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48087138" name="Text">
    </p:cNvPr>
          <p:cNvSpPr>
            <a:spLocks noGrp="1"/>
          </p:cNvSpPr>
          <p:nvPr/>
        </p:nvSpPr>
        <p:spPr>
          <a:xfrm rot="0">
            <a:off x="508000" y="463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Information Product</a:t>
            </a:r>
          </a:p>
        </p:txBody>
      </p:sp>
      <p:sp>
        <p:nvSpPr>
          <p:cNvPr id="208324696" name="Text">
    </p:cNvPr>
          <p:cNvSpPr>
            <a:spLocks noGrp="1"/>
          </p:cNvSpPr>
          <p:nvPr/>
        </p:nvSpPr>
        <p:spPr>
          <a:xfrm rot="0">
            <a:off x="508000" y="486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8403407" name="Text">
    </p:cNvPr>
          <p:cNvSpPr>
            <a:spLocks noGrp="1"/>
          </p:cNvSpPr>
          <p:nvPr/>
        </p:nvSpPr>
        <p:spPr>
          <a:xfrm rot="0">
            <a:off x="2413000" y="486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78474520" name="Text">
    </p:cNvPr>
          <p:cNvSpPr>
            <a:spLocks noGrp="1"/>
          </p:cNvSpPr>
          <p:nvPr/>
        </p:nvSpPr>
        <p:spPr>
          <a:xfrm rot="0">
            <a:off x="508000" y="527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Metadata Catalogue</a:t>
            </a:r>
          </a:p>
        </p:txBody>
      </p:sp>
      <p:sp>
        <p:nvSpPr>
          <p:cNvPr id="583926243" name="Text">
    </p:cNvPr>
          <p:cNvSpPr>
            <a:spLocks noGrp="1"/>
          </p:cNvSpPr>
          <p:nvPr/>
        </p:nvSpPr>
        <p:spPr>
          <a:xfrm rot="0">
            <a:off x="508000" y="549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5600490" name="Text">
    </p:cNvPr>
          <p:cNvSpPr>
            <a:spLocks noGrp="1"/>
          </p:cNvSpPr>
          <p:nvPr/>
        </p:nvSpPr>
        <p:spPr>
          <a:xfrm rot="0">
            <a:off x="2413000" y="549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39269338" name="Text">
    </p:cNvPr>
          <p:cNvSpPr>
            <a:spLocks noGrp="1"/>
          </p:cNvSpPr>
          <p:nvPr/>
        </p:nvSpPr>
        <p:spPr>
          <a:xfrm rot="0">
            <a:off x="508000" y="590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Naming and Design Rules</a:t>
            </a:r>
          </a:p>
        </p:txBody>
      </p:sp>
      <p:sp>
        <p:nvSpPr>
          <p:cNvPr id="2128467406" name="Text">
    </p:cNvPr>
          <p:cNvSpPr>
            <a:spLocks noGrp="1"/>
          </p:cNvSpPr>
          <p:nvPr/>
        </p:nvSpPr>
        <p:spPr>
          <a:xfrm rot="0">
            <a:off x="508000" y="613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1702767" name="Text">
    </p:cNvPr>
          <p:cNvSpPr>
            <a:spLocks noGrp="1"/>
          </p:cNvSpPr>
          <p:nvPr/>
        </p:nvSpPr>
        <p:spPr>
          <a:xfrm rot="0">
            <a:off x="2413000" y="613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02062585" name="Text">
    </p:cNvPr>
          <p:cNvSpPr>
            <a:spLocks noGrp="1"/>
          </p:cNvSpPr>
          <p:nvPr/>
        </p:nvSpPr>
        <p:spPr>
          <a:xfrm rot="0">
            <a:off x="508000" y="654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Registration</a:t>
            </a:r>
          </a:p>
        </p:txBody>
      </p:sp>
      <p:sp>
        <p:nvSpPr>
          <p:cNvPr id="365788201" name="Text">
    </p:cNvPr>
          <p:cNvSpPr>
            <a:spLocks noGrp="1"/>
          </p:cNvSpPr>
          <p:nvPr/>
        </p:nvSpPr>
        <p:spPr>
          <a:xfrm rot="0">
            <a:off x="508000" y="676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336699" name="Text">
    </p:cNvPr>
          <p:cNvSpPr>
            <a:spLocks noGrp="1"/>
          </p:cNvSpPr>
          <p:nvPr/>
        </p:nvSpPr>
        <p:spPr>
          <a:xfrm rot="0">
            <a:off x="2413000" y="676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04418763" name="Text">
    </p:cNvPr>
          <p:cNvSpPr>
            <a:spLocks noGrp="1"/>
          </p:cNvSpPr>
          <p:nvPr/>
        </p:nvSpPr>
        <p:spPr>
          <a:xfrm rot="0">
            <a:off x="508000" y="717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Role</a:t>
            </a:r>
          </a:p>
        </p:txBody>
      </p:sp>
      <p:sp>
        <p:nvSpPr>
          <p:cNvPr id="1333191342" name="Text">
    </p:cNvPr>
          <p:cNvSpPr>
            <a:spLocks noGrp="1"/>
          </p:cNvSpPr>
          <p:nvPr/>
        </p:nvSpPr>
        <p:spPr>
          <a:xfrm rot="0">
            <a:off x="508000" y="740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2889693" name="Text">
    </p:cNvPr>
          <p:cNvSpPr>
            <a:spLocks noGrp="1"/>
          </p:cNvSpPr>
          <p:nvPr/>
        </p:nvSpPr>
        <p:spPr>
          <a:xfrm rot="0">
            <a:off x="2413000" y="740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94577394" name="Text">
    </p:cNvPr>
          <p:cNvSpPr>
            <a:spLocks noGrp="1"/>
          </p:cNvSpPr>
          <p:nvPr/>
        </p:nvSpPr>
        <p:spPr>
          <a:xfrm rot="0">
            <a:off x="520700" y="7708900"/>
            <a:ext cx="6527800" cy="2120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 subject’s identity within an identity context is closely related to that subject’s interacting with the information systems within that context. And therefore that subject’s identity attributes are as well. Now if we investigate the interaction between subject and information systems, then we recognize that this interaction is usually explicitly designed: the information systems serve the subject, in a way that support that subject within the identity concept. And how this serving should take form can be captured by the role that the subject is playing in their interaction with the information systems. Thus, we need a concept that can represent that role; the label could be something like “Interaction role”. A definition for this concept:</a:t>
            </a:r>
            <a:br/>
            <a:r>
              <a:rPr sz="1200">
</a:rPr>
              <a:t>Interaction role:</a:t>
            </a:r>
            <a:br/>
            <a:r>
              <a:rPr sz="1200">
</a:rPr>
              <a:t>The responsibility that a subject has, or role that a subject plays, in the interaction with the information systems in a single identity context.</a:t>
            </a:r>
          </a:p>
        </p:txBody>
      </p:sp>
      <p:sp>
        <p:nvSpPr>
          <p:cNvPr id="11543026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2070565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46</a:t>
            </a:r>
          </a:p>
        </p:txBody>
      </p:sp>
      <p:sp>
        <p:nvSpPr>
          <p:cNvPr id="59862834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62147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12903092"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Semantic Reference Model</a:t>
            </a:r>
          </a:p>
        </p:txBody>
      </p:sp>
      <p:sp>
        <p:nvSpPr>
          <p:cNvPr id="6777509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1378179"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95273951"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Transformation Mapping</a:t>
            </a:r>
          </a:p>
        </p:txBody>
      </p:sp>
      <p:sp>
        <p:nvSpPr>
          <p:cNvPr id="2039654061"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8581480"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87524155"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User</a:t>
            </a:r>
          </a:p>
        </p:txBody>
      </p:sp>
      <p:sp>
        <p:nvSpPr>
          <p:cNvPr id="103474617"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4781855"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900967945"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On-board Information Source</a:t>
            </a:r>
          </a:p>
        </p:txBody>
      </p:sp>
      <p:sp>
        <p:nvSpPr>
          <p:cNvPr id="569615179"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1509345"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381843102"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Organisation</a:t>
            </a:r>
          </a:p>
        </p:txBody>
      </p:sp>
      <p:sp>
        <p:nvSpPr>
          <p:cNvPr id="1042891177"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698524"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92429559"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Person</a:t>
            </a:r>
          </a:p>
        </p:txBody>
      </p:sp>
      <p:sp>
        <p:nvSpPr>
          <p:cNvPr id="1528389682"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1720049"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332981104"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Planned Information Consumer</a:t>
            </a:r>
          </a:p>
        </p:txBody>
      </p:sp>
      <p:sp>
        <p:nvSpPr>
          <p:cNvPr id="1162617434"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8962225"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819980470"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Product</a:t>
            </a:r>
          </a:p>
        </p:txBody>
      </p:sp>
      <p:sp>
        <p:nvSpPr>
          <p:cNvPr id="1645595632"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0095642"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902397100"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Provide Information Product Specification</a:t>
            </a:r>
          </a:p>
        </p:txBody>
      </p:sp>
      <p:sp>
        <p:nvSpPr>
          <p:cNvPr id="2048698619"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6108803"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4034801"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Recieve NCDF Information</a:t>
            </a:r>
          </a:p>
        </p:txBody>
      </p:sp>
      <p:sp>
        <p:nvSpPr>
          <p:cNvPr id="1967300019"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8825360"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4573565"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Register NCDF Mapping</a:t>
            </a:r>
          </a:p>
        </p:txBody>
      </p:sp>
      <p:sp>
        <p:nvSpPr>
          <p:cNvPr id="129132289"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9459137"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71062054"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Remove NCDF Information</a:t>
            </a:r>
          </a:p>
        </p:txBody>
      </p:sp>
      <p:sp>
        <p:nvSpPr>
          <p:cNvPr id="1230352830"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3608954"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66381527" name="Text">
    </p:cNvPr>
          <p:cNvSpPr>
            <a:spLocks noGrp="1"/>
          </p:cNvSpPr>
          <p:nvPr/>
        </p:nvSpPr>
        <p:spPr>
          <a:xfrm rot="0">
            <a:off x="508000" y="838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NCDF Infomration</a:t>
            </a:r>
          </a:p>
        </p:txBody>
      </p:sp>
      <p:sp>
        <p:nvSpPr>
          <p:cNvPr id="1842687313" name="Text">
    </p:cNvPr>
          <p:cNvSpPr>
            <a:spLocks noGrp="1"/>
          </p:cNvSpPr>
          <p:nvPr/>
        </p:nvSpPr>
        <p:spPr>
          <a:xfrm rot="0">
            <a:off x="508000" y="861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308116" name="Text">
    </p:cNvPr>
          <p:cNvSpPr>
            <a:spLocks noGrp="1"/>
          </p:cNvSpPr>
          <p:nvPr/>
        </p:nvSpPr>
        <p:spPr>
          <a:xfrm rot="0">
            <a:off x="2413000" y="861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48119646"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NCDF Information</a:t>
            </a:r>
          </a:p>
        </p:txBody>
      </p:sp>
      <p:sp>
        <p:nvSpPr>
          <p:cNvPr id="999055101"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8526584"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9948250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9533499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47</a:t>
            </a:r>
          </a:p>
        </p:txBody>
      </p:sp>
      <p:sp>
        <p:nvSpPr>
          <p:cNvPr id="52478582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522287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1804127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Security Clearance</a:t>
            </a:r>
          </a:p>
        </p:txBody>
      </p:sp>
      <p:sp>
        <p:nvSpPr>
          <p:cNvPr id="203052947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638088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42842690"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Store NCDF Information</a:t>
            </a:r>
          </a:p>
        </p:txBody>
      </p:sp>
      <p:sp>
        <p:nvSpPr>
          <p:cNvPr id="444584653"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3006779"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14541860"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Subject</a:t>
            </a:r>
          </a:p>
        </p:txBody>
      </p:sp>
      <p:sp>
        <p:nvSpPr>
          <p:cNvPr id="816153528"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1958491"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732600926" name="Text">
    </p:cNvPr>
          <p:cNvSpPr>
            <a:spLocks noGrp="1"/>
          </p:cNvSpPr>
          <p:nvPr/>
        </p:nvSpPr>
        <p:spPr>
          <a:xfrm rot="0">
            <a:off x="520700" y="2565400"/>
            <a:ext cx="6527800" cy="1943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An ICT system can interact with digital services, in the form of machine-to-machine communications, which would require that system to be properly identified. Clearly, an IT system such as a web server is not a person. In the literature concerned with Identity &amp; Access Management, this is readily recognized. Here, usually the term “Subject” is being used. A definition for Subject given in NIST special publication 800-63-3 (Grassi, Garcia, &amp; Fenton, 2017) is: “A person, organization, device, hardware, network, software, or service.” I would like to note that in this definition, device and hardware appear to be synonyms, and a network could either be seen as a service, or as a type of device. The Subject is a concept of type Actor, but it can be specialized into Person, Entity, System or Device. All are Business actors, as all are entities capable of performing behaviour.</a:t>
            </a:r>
          </a:p>
        </p:txBody>
      </p:sp>
      <p:sp>
        <p:nvSpPr>
          <p:cNvPr id="1138422522"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Subscribe to NCDF Information</a:t>
            </a:r>
          </a:p>
        </p:txBody>
      </p:sp>
      <p:sp>
        <p:nvSpPr>
          <p:cNvPr id="1610486138"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9323456"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46533082" name="Text">
    </p:cNvPr>
          <p:cNvSpPr>
            <a:spLocks noGrp="1"/>
          </p:cNvSpPr>
          <p:nvPr/>
        </p:nvSpPr>
        <p:spPr>
          <a:xfrm rot="0">
            <a:off x="508000" y="534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Subscribe to NCDF Information</a:t>
            </a:r>
          </a:p>
        </p:txBody>
      </p:sp>
      <p:sp>
        <p:nvSpPr>
          <p:cNvPr id="640444492" name="Text">
    </p:cNvPr>
          <p:cNvSpPr>
            <a:spLocks noGrp="1"/>
          </p:cNvSpPr>
          <p:nvPr/>
        </p:nvSpPr>
        <p:spPr>
          <a:xfrm rot="0">
            <a:off x="508000" y="557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168050" name="Text">
    </p:cNvPr>
          <p:cNvSpPr>
            <a:spLocks noGrp="1"/>
          </p:cNvSpPr>
          <p:nvPr/>
        </p:nvSpPr>
        <p:spPr>
          <a:xfrm rot="0">
            <a:off x="2413000" y="557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10036566" name="Text">
    </p:cNvPr>
          <p:cNvSpPr>
            <a:spLocks noGrp="1"/>
          </p:cNvSpPr>
          <p:nvPr/>
        </p:nvSpPr>
        <p:spPr>
          <a:xfrm rot="0">
            <a:off x="508000" y="598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System</a:t>
            </a:r>
          </a:p>
        </p:txBody>
      </p:sp>
      <p:sp>
        <p:nvSpPr>
          <p:cNvPr id="1323975628" name="Text">
    </p:cNvPr>
          <p:cNvSpPr>
            <a:spLocks noGrp="1"/>
          </p:cNvSpPr>
          <p:nvPr/>
        </p:nvSpPr>
        <p:spPr>
          <a:xfrm rot="0">
            <a:off x="508000" y="621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820565" name="Text">
    </p:cNvPr>
          <p:cNvSpPr>
            <a:spLocks noGrp="1"/>
          </p:cNvSpPr>
          <p:nvPr/>
        </p:nvSpPr>
        <p:spPr>
          <a:xfrm rot="0">
            <a:off x="2413000" y="621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877253207" name="Text">
    </p:cNvPr>
          <p:cNvSpPr>
            <a:spLocks noGrp="1"/>
          </p:cNvSpPr>
          <p:nvPr/>
        </p:nvSpPr>
        <p:spPr>
          <a:xfrm rot="0">
            <a:off x="508000" y="661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Transform Information</a:t>
            </a:r>
          </a:p>
        </p:txBody>
      </p:sp>
      <p:sp>
        <p:nvSpPr>
          <p:cNvPr id="1003980363" name="Text">
    </p:cNvPr>
          <p:cNvSpPr>
            <a:spLocks noGrp="1"/>
          </p:cNvSpPr>
          <p:nvPr/>
        </p:nvSpPr>
        <p:spPr>
          <a:xfrm rot="0">
            <a:off x="508000" y="684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8462430" name="Text">
    </p:cNvPr>
          <p:cNvSpPr>
            <a:spLocks noGrp="1"/>
          </p:cNvSpPr>
          <p:nvPr/>
        </p:nvSpPr>
        <p:spPr>
          <a:xfrm rot="0">
            <a:off x="2413000" y="684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31174632" name="Text">
    </p:cNvPr>
          <p:cNvSpPr>
            <a:spLocks noGrp="1"/>
          </p:cNvSpPr>
          <p:nvPr/>
        </p:nvSpPr>
        <p:spPr>
          <a:xfrm rot="0">
            <a:off x="508000" y="725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Transformation Document</a:t>
            </a:r>
          </a:p>
        </p:txBody>
      </p:sp>
      <p:sp>
        <p:nvSpPr>
          <p:cNvPr id="1597984870" name="Text">
    </p:cNvPr>
          <p:cNvSpPr>
            <a:spLocks noGrp="1"/>
          </p:cNvSpPr>
          <p:nvPr/>
        </p:nvSpPr>
        <p:spPr>
          <a:xfrm rot="0">
            <a:off x="508000" y="748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2518548" name="Text">
    </p:cNvPr>
          <p:cNvSpPr>
            <a:spLocks noGrp="1"/>
          </p:cNvSpPr>
          <p:nvPr/>
        </p:nvSpPr>
        <p:spPr>
          <a:xfrm rot="0">
            <a:off x="2413000" y="748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4497511" name="Text">
    </p:cNvPr>
          <p:cNvSpPr>
            <a:spLocks noGrp="1"/>
          </p:cNvSpPr>
          <p:nvPr/>
        </p:nvSpPr>
        <p:spPr>
          <a:xfrm rot="0">
            <a:off x="508000" y="788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View NCDF Information</a:t>
            </a:r>
          </a:p>
        </p:txBody>
      </p:sp>
      <p:sp>
        <p:nvSpPr>
          <p:cNvPr id="1466613915" name="Text">
    </p:cNvPr>
          <p:cNvSpPr>
            <a:spLocks noGrp="1"/>
          </p:cNvSpPr>
          <p:nvPr/>
        </p:nvSpPr>
        <p:spPr>
          <a:xfrm rot="0">
            <a:off x="508000" y="811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8529520" name="Text">
    </p:cNvPr>
          <p:cNvSpPr>
            <a:spLocks noGrp="1"/>
          </p:cNvSpPr>
          <p:nvPr/>
        </p:nvSpPr>
        <p:spPr>
          <a:xfrm rot="0">
            <a:off x="2413000" y="811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00813802" name="Text">
    </p:cNvPr>
          <p:cNvSpPr>
            <a:spLocks noGrp="1"/>
          </p:cNvSpPr>
          <p:nvPr/>
        </p:nvSpPr>
        <p:spPr>
          <a:xfrm rot="0">
            <a:off x="508000" y="852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XML Naming and Design Rules</a:t>
            </a:r>
          </a:p>
        </p:txBody>
      </p:sp>
      <p:sp>
        <p:nvSpPr>
          <p:cNvPr id="251190226" name="Text">
    </p:cNvPr>
          <p:cNvSpPr>
            <a:spLocks noGrp="1"/>
          </p:cNvSpPr>
          <p:nvPr/>
        </p:nvSpPr>
        <p:spPr>
          <a:xfrm rot="0">
            <a:off x="508000" y="875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3213838" name="Text">
    </p:cNvPr>
          <p:cNvSpPr>
            <a:spLocks noGrp="1"/>
          </p:cNvSpPr>
          <p:nvPr/>
        </p:nvSpPr>
        <p:spPr>
          <a:xfrm rot="0">
            <a:off x="2413000" y="875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70694953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7759168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48</a:t>
            </a:r>
          </a:p>
        </p:txBody>
      </p:sp>
      <p:sp>
        <p:nvSpPr>
          <p:cNvPr id="180197004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60366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1890079"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Control Policy Repository</a:t>
            </a:r>
          </a:p>
        </p:txBody>
      </p:sp>
      <p:sp>
        <p:nvSpPr>
          <p:cNvPr id="906615636"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1482788"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44533674"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119003838"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3052403"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464832279"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AI Platform</a:t>
            </a:r>
          </a:p>
        </p:txBody>
      </p:sp>
      <p:sp>
        <p:nvSpPr>
          <p:cNvPr id="1382503478"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5428462"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999629844"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Application Service</a:t>
            </a:r>
          </a:p>
        </p:txBody>
      </p:sp>
      <p:sp>
        <p:nvSpPr>
          <p:cNvPr id="1556291279"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7957381"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977820704" name="Text">
    </p:cNvPr>
          <p:cNvSpPr>
            <a:spLocks noGrp="1"/>
          </p:cNvSpPr>
          <p:nvPr/>
        </p:nvSpPr>
        <p:spPr>
          <a:xfrm rot="0">
            <a:off x="508000" y="379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Assess Request for Access</a:t>
            </a:r>
          </a:p>
        </p:txBody>
      </p:sp>
      <p:sp>
        <p:nvSpPr>
          <p:cNvPr id="849300019" name="Text">
    </p:cNvPr>
          <p:cNvSpPr>
            <a:spLocks noGrp="1"/>
          </p:cNvSpPr>
          <p:nvPr/>
        </p:nvSpPr>
        <p:spPr>
          <a:xfrm rot="0">
            <a:off x="508000" y="402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6924489" name="Text">
    </p:cNvPr>
          <p:cNvSpPr>
            <a:spLocks noGrp="1"/>
          </p:cNvSpPr>
          <p:nvPr/>
        </p:nvSpPr>
        <p:spPr>
          <a:xfrm rot="0">
            <a:off x="2413000" y="402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736288654" name="Text">
    </p:cNvPr>
          <p:cNvSpPr>
            <a:spLocks noGrp="1"/>
          </p:cNvSpPr>
          <p:nvPr/>
        </p:nvSpPr>
        <p:spPr>
          <a:xfrm rot="0">
            <a:off x="508000" y="443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Authoritative Joint BSO</a:t>
            </a:r>
          </a:p>
        </p:txBody>
      </p:sp>
      <p:sp>
        <p:nvSpPr>
          <p:cNvPr id="1395863438" name="Text">
    </p:cNvPr>
          <p:cNvSpPr>
            <a:spLocks noGrp="1"/>
          </p:cNvSpPr>
          <p:nvPr/>
        </p:nvSpPr>
        <p:spPr>
          <a:xfrm rot="0">
            <a:off x="508000" y="466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4861449" name="Text">
    </p:cNvPr>
          <p:cNvSpPr>
            <a:spLocks noGrp="1"/>
          </p:cNvSpPr>
          <p:nvPr/>
        </p:nvSpPr>
        <p:spPr>
          <a:xfrm rot="0">
            <a:off x="2413000" y="466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97249777" name="Text">
    </p:cNvPr>
          <p:cNvSpPr>
            <a:spLocks noGrp="1"/>
          </p:cNvSpPr>
          <p:nvPr/>
        </p:nvSpPr>
        <p:spPr>
          <a:xfrm rot="0">
            <a:off x="508000" y="506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Binary Data</a:t>
            </a:r>
          </a:p>
        </p:txBody>
      </p:sp>
      <p:sp>
        <p:nvSpPr>
          <p:cNvPr id="545316708" name="Text">
    </p:cNvPr>
          <p:cNvSpPr>
            <a:spLocks noGrp="1"/>
          </p:cNvSpPr>
          <p:nvPr/>
        </p:nvSpPr>
        <p:spPr>
          <a:xfrm rot="0">
            <a:off x="508000" y="529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8764709" name="Text">
    </p:cNvPr>
          <p:cNvSpPr>
            <a:spLocks noGrp="1"/>
          </p:cNvSpPr>
          <p:nvPr/>
        </p:nvSpPr>
        <p:spPr>
          <a:xfrm rot="0">
            <a:off x="2413000" y="529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89689245" name="Text">
    </p:cNvPr>
          <p:cNvSpPr>
            <a:spLocks noGrp="1"/>
          </p:cNvSpPr>
          <p:nvPr/>
        </p:nvSpPr>
        <p:spPr>
          <a:xfrm rot="0">
            <a:off x="508000" y="570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Binary Data Header</a:t>
            </a:r>
          </a:p>
        </p:txBody>
      </p:sp>
      <p:sp>
        <p:nvSpPr>
          <p:cNvPr id="1577121936" name="Text">
    </p:cNvPr>
          <p:cNvSpPr>
            <a:spLocks noGrp="1"/>
          </p:cNvSpPr>
          <p:nvPr/>
        </p:nvSpPr>
        <p:spPr>
          <a:xfrm rot="0">
            <a:off x="508000" y="593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9391435" name="Text">
    </p:cNvPr>
          <p:cNvSpPr>
            <a:spLocks noGrp="1"/>
          </p:cNvSpPr>
          <p:nvPr/>
        </p:nvSpPr>
        <p:spPr>
          <a:xfrm rot="0">
            <a:off x="2413000" y="593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19331462" name="Text">
    </p:cNvPr>
          <p:cNvSpPr>
            <a:spLocks noGrp="1"/>
          </p:cNvSpPr>
          <p:nvPr/>
        </p:nvSpPr>
        <p:spPr>
          <a:xfrm rot="0">
            <a:off x="508000" y="633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BSO Linkback</a:t>
            </a:r>
          </a:p>
        </p:txBody>
      </p:sp>
      <p:sp>
        <p:nvSpPr>
          <p:cNvPr id="852621489" name="Text">
    </p:cNvPr>
          <p:cNvSpPr>
            <a:spLocks noGrp="1"/>
          </p:cNvSpPr>
          <p:nvPr/>
        </p:nvSpPr>
        <p:spPr>
          <a:xfrm rot="0">
            <a:off x="508000" y="656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0163843" name="Text">
    </p:cNvPr>
          <p:cNvSpPr>
            <a:spLocks noGrp="1"/>
          </p:cNvSpPr>
          <p:nvPr/>
        </p:nvSpPr>
        <p:spPr>
          <a:xfrm rot="0">
            <a:off x="2413000" y="656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17231758"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BSO Metadata</a:t>
            </a:r>
          </a:p>
        </p:txBody>
      </p:sp>
      <p:sp>
        <p:nvSpPr>
          <p:cNvPr id="1246995196"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4541303"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17031889"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C2 Reference Data Source Applications</a:t>
            </a:r>
          </a:p>
        </p:txBody>
      </p:sp>
      <p:sp>
        <p:nvSpPr>
          <p:cNvPr id="1653836649"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7618309"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337666341"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Content Management Systems</a:t>
            </a:r>
          </a:p>
        </p:txBody>
      </p:sp>
      <p:sp>
        <p:nvSpPr>
          <p:cNvPr id="280313263"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5699603"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606323439" name="Text">
    </p:cNvPr>
          <p:cNvSpPr>
            <a:spLocks noGrp="1"/>
          </p:cNvSpPr>
          <p:nvPr/>
        </p:nvSpPr>
        <p:spPr>
          <a:xfrm rot="0">
            <a:off x="508000" y="887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Correlation Service Jave</a:t>
            </a:r>
          </a:p>
        </p:txBody>
      </p:sp>
      <p:sp>
        <p:nvSpPr>
          <p:cNvPr id="1208018804" name="Text">
    </p:cNvPr>
          <p:cNvSpPr>
            <a:spLocks noGrp="1"/>
          </p:cNvSpPr>
          <p:nvPr/>
        </p:nvSpPr>
        <p:spPr>
          <a:xfrm rot="0">
            <a:off x="508000" y="910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2240670" name="Text">
    </p:cNvPr>
          <p:cNvSpPr>
            <a:spLocks noGrp="1"/>
          </p:cNvSpPr>
          <p:nvPr/>
        </p:nvSpPr>
        <p:spPr>
          <a:xfrm rot="0">
            <a:off x="2413000" y="910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2550429" name="Text">
    </p:cNvPr>
          <p:cNvSpPr>
            <a:spLocks noGrp="1"/>
          </p:cNvSpPr>
          <p:nvPr/>
        </p:nvSpPr>
        <p:spPr>
          <a:xfrm rot="0">
            <a:off x="508000" y="951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Daffodil Engine</a:t>
            </a:r>
          </a:p>
        </p:txBody>
      </p:sp>
      <p:sp>
        <p:nvSpPr>
          <p:cNvPr id="768036816" name="Text">
    </p:cNvPr>
          <p:cNvSpPr>
            <a:spLocks noGrp="1"/>
          </p:cNvSpPr>
          <p:nvPr/>
        </p:nvSpPr>
        <p:spPr>
          <a:xfrm rot="0">
            <a:off x="508000" y="974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7519323" name="Text">
    </p:cNvPr>
          <p:cNvSpPr>
            <a:spLocks noGrp="1"/>
          </p:cNvSpPr>
          <p:nvPr/>
        </p:nvSpPr>
        <p:spPr>
          <a:xfrm rot="0">
            <a:off x="2413000" y="974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481313936"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Application Layer</a:t>
            </a:r>
          </a:p>
        </p:txBody>
      </p:sp>
      <p:sp>
        <p:nvSpPr>
          <p:cNvPr id="83417307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64736684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49</a:t>
            </a:r>
          </a:p>
        </p:txBody>
      </p:sp>
      <p:sp>
        <p:nvSpPr>
          <p:cNvPr id="139508384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9963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0437045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C2 Applications</a:t>
            </a:r>
          </a:p>
        </p:txBody>
      </p:sp>
      <p:sp>
        <p:nvSpPr>
          <p:cNvPr id="143478024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889090877" name="Picture">
    </p:cNvPr>
          <p:cNvPicPr>
            <a:picLocks noChangeAspect="1"/>
          </p:cNvPicPr>
          <p:nvPr/>
        </p:nvPicPr>
        <p:blipFill>
          <a:blip r:embed="img_0_4_3.png"/>
          <a:srcRect/>
          <a:stretch>
            <a:fillRect l="0" t="0" r="388" b="0"/>
          </a:stretch>
        </p:blipFill>
        <p:spPr>
          <a:xfrm>
            <a:off x="508000" y="1257300"/>
            <a:ext cx="6540500" cy="1841500"/>
          </a:xfrm>
          <a:prstGeom prst="rect">
            <a:avLst/>
          </a:prstGeom>
        </p:spPr>
      </p:pic>
      <p:sp>
        <p:nvSpPr>
          <p:cNvPr id="1234462827" name="Text">
    </p:cNvPr>
          <p:cNvSpPr>
            <a:spLocks noGrp="1"/>
          </p:cNvSpPr>
          <p:nvPr/>
        </p:nvSpPr>
        <p:spPr>
          <a:xfrm rot="0">
            <a:off x="508000" y="3098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09012134" name="Text">
    </p:cNvPr>
          <p:cNvSpPr>
            <a:spLocks noGrp="1"/>
          </p:cNvSpPr>
          <p:nvPr/>
        </p:nvSpPr>
        <p:spPr>
          <a:xfrm rot="0">
            <a:off x="508000" y="358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09346663" name="Text">
    </p:cNvPr>
          <p:cNvSpPr>
            <a:spLocks noGrp="1"/>
          </p:cNvSpPr>
          <p:nvPr/>
        </p:nvSpPr>
        <p:spPr>
          <a:xfrm rot="0">
            <a:off x="3771900" y="358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1609208" name="Text">
    </p:cNvPr>
          <p:cNvSpPr>
            <a:spLocks noGrp="1"/>
          </p:cNvSpPr>
          <p:nvPr/>
        </p:nvSpPr>
        <p:spPr>
          <a:xfrm rot="0">
            <a:off x="508000" y="378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C2 Reference Data Source Applications</a:t>
            </a:r>
          </a:p>
        </p:txBody>
      </p:sp>
      <p:sp>
        <p:nvSpPr>
          <p:cNvPr id="1557348990" name="Text">
    </p:cNvPr>
          <p:cNvSpPr>
            <a:spLocks noGrp="1"/>
          </p:cNvSpPr>
          <p:nvPr/>
        </p:nvSpPr>
        <p:spPr>
          <a:xfrm rot="0">
            <a:off x="3771900" y="378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277112949" name="Text">
    </p:cNvPr>
          <p:cNvSpPr>
            <a:spLocks noGrp="1"/>
          </p:cNvSpPr>
          <p:nvPr/>
        </p:nvSpPr>
        <p:spPr>
          <a:xfrm rot="0">
            <a:off x="508000" y="398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331238904" name="Text">
    </p:cNvPr>
          <p:cNvSpPr>
            <a:spLocks noGrp="1"/>
          </p:cNvSpPr>
          <p:nvPr/>
        </p:nvSpPr>
        <p:spPr>
          <a:xfrm rot="0">
            <a:off x="3771900" y="398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16763528" name="Text">
    </p:cNvPr>
          <p:cNvSpPr>
            <a:spLocks noGrp="1"/>
          </p:cNvSpPr>
          <p:nvPr/>
        </p:nvSpPr>
        <p:spPr>
          <a:xfrm rot="0">
            <a:off x="508000" y="419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248722905" name="Text">
    </p:cNvPr>
          <p:cNvSpPr>
            <a:spLocks noGrp="1"/>
          </p:cNvSpPr>
          <p:nvPr/>
        </p:nvSpPr>
        <p:spPr>
          <a:xfrm rot="0">
            <a:off x="3771900" y="419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136268923" name="Text">
    </p:cNvPr>
          <p:cNvSpPr>
            <a:spLocks noGrp="1"/>
          </p:cNvSpPr>
          <p:nvPr/>
        </p:nvSpPr>
        <p:spPr>
          <a:xfrm rot="0">
            <a:off x="508000" y="439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2016792254" name="Text">
    </p:cNvPr>
          <p:cNvSpPr>
            <a:spLocks noGrp="1"/>
          </p:cNvSpPr>
          <p:nvPr/>
        </p:nvSpPr>
        <p:spPr>
          <a:xfrm rot="0">
            <a:off x="3771900" y="439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686457596" name="Text">
    </p:cNvPr>
          <p:cNvSpPr>
            <a:spLocks noGrp="1"/>
          </p:cNvSpPr>
          <p:nvPr/>
        </p:nvSpPr>
        <p:spPr>
          <a:xfrm rot="0">
            <a:off x="508000" y="459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Applications</a:t>
            </a:r>
          </a:p>
        </p:txBody>
      </p:sp>
      <p:sp>
        <p:nvSpPr>
          <p:cNvPr id="224142095" name="Text">
    </p:cNvPr>
          <p:cNvSpPr>
            <a:spLocks noGrp="1"/>
          </p:cNvSpPr>
          <p:nvPr/>
        </p:nvSpPr>
        <p:spPr>
          <a:xfrm rot="0">
            <a:off x="3771900" y="459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31522791" name="Text">
    </p:cNvPr>
          <p:cNvSpPr>
            <a:spLocks noGrp="1"/>
          </p:cNvSpPr>
          <p:nvPr/>
        </p:nvSpPr>
        <p:spPr>
          <a:xfrm rot="0">
            <a:off x="508000" y="480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Order and Tasking Applications</a:t>
            </a:r>
          </a:p>
        </p:txBody>
      </p:sp>
      <p:sp>
        <p:nvSpPr>
          <p:cNvPr id="63257037" name="Text">
    </p:cNvPr>
          <p:cNvSpPr>
            <a:spLocks noGrp="1"/>
          </p:cNvSpPr>
          <p:nvPr/>
        </p:nvSpPr>
        <p:spPr>
          <a:xfrm rot="0">
            <a:off x="3771900" y="480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135209515" name="Text">
    </p:cNvPr>
          <p:cNvSpPr>
            <a:spLocks noGrp="1"/>
          </p:cNvSpPr>
          <p:nvPr/>
        </p:nvSpPr>
        <p:spPr>
          <a:xfrm rot="0">
            <a:off x="508000" y="500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Applications</a:t>
            </a:r>
          </a:p>
        </p:txBody>
      </p:sp>
      <p:sp>
        <p:nvSpPr>
          <p:cNvPr id="334280343" name="Text">
    </p:cNvPr>
          <p:cNvSpPr>
            <a:spLocks noGrp="1"/>
          </p:cNvSpPr>
          <p:nvPr/>
        </p:nvSpPr>
        <p:spPr>
          <a:xfrm rot="0">
            <a:off x="3771900" y="500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545600376" name="Text">
    </p:cNvPr>
          <p:cNvSpPr>
            <a:spLocks noGrp="1"/>
          </p:cNvSpPr>
          <p:nvPr/>
        </p:nvSpPr>
        <p:spPr>
          <a:xfrm rot="0">
            <a:off x="508000" y="520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Targeting Applications</a:t>
            </a:r>
          </a:p>
        </p:txBody>
      </p:sp>
      <p:sp>
        <p:nvSpPr>
          <p:cNvPr id="1992211559" name="Text">
    </p:cNvPr>
          <p:cNvSpPr>
            <a:spLocks noGrp="1"/>
          </p:cNvSpPr>
          <p:nvPr/>
        </p:nvSpPr>
        <p:spPr>
          <a:xfrm rot="0">
            <a:off x="3771900" y="520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7477436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225268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a:t>
            </a:r>
          </a:p>
        </p:txBody>
      </p:sp>
      <p:sp>
        <p:nvSpPr>
          <p:cNvPr id="213144082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397126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67417294"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Exchange</a:t>
            </a:r>
          </a:p>
        </p:txBody>
      </p:sp>
      <p:sp>
        <p:nvSpPr>
          <p:cNvPr id="113919391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891473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665663870"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Lake</a:t>
            </a:r>
          </a:p>
        </p:txBody>
      </p:sp>
      <p:sp>
        <p:nvSpPr>
          <p:cNvPr id="501599446"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7022173"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466419821"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Warehouse</a:t>
            </a:r>
          </a:p>
        </p:txBody>
      </p:sp>
      <p:sp>
        <p:nvSpPr>
          <p:cNvPr id="1432726691"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6865445"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711926562"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DFDL Transformation Format</a:t>
            </a:r>
          </a:p>
        </p:txBody>
      </p:sp>
      <p:sp>
        <p:nvSpPr>
          <p:cNvPr id="1506967658"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6416839"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45383846"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Evaluate Policies</a:t>
            </a:r>
          </a:p>
        </p:txBody>
      </p:sp>
      <p:sp>
        <p:nvSpPr>
          <p:cNvPr id="1054546440"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2428777"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65525073" name="Text">
    </p:cNvPr>
          <p:cNvSpPr>
            <a:spLocks noGrp="1"/>
          </p:cNvSpPr>
          <p:nvPr/>
        </p:nvSpPr>
        <p:spPr>
          <a:xfrm rot="0">
            <a:off x="508000" y="414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General XML Input</a:t>
            </a:r>
          </a:p>
        </p:txBody>
      </p:sp>
      <p:sp>
        <p:nvSpPr>
          <p:cNvPr id="471063785" name="Text">
    </p:cNvPr>
          <p:cNvSpPr>
            <a:spLocks noGrp="1"/>
          </p:cNvSpPr>
          <p:nvPr/>
        </p:nvSpPr>
        <p:spPr>
          <a:xfrm rot="0">
            <a:off x="508000" y="436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3507001" name="Text">
    </p:cNvPr>
          <p:cNvSpPr>
            <a:spLocks noGrp="1"/>
          </p:cNvSpPr>
          <p:nvPr/>
        </p:nvSpPr>
        <p:spPr>
          <a:xfrm rot="0">
            <a:off x="2413000" y="436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823255387" name="Text">
    </p:cNvPr>
          <p:cNvSpPr>
            <a:spLocks noGrp="1"/>
          </p:cNvSpPr>
          <p:nvPr/>
        </p:nvSpPr>
        <p:spPr>
          <a:xfrm rot="0">
            <a:off x="508000" y="477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Applications</a:t>
            </a:r>
          </a:p>
        </p:txBody>
      </p:sp>
      <p:sp>
        <p:nvSpPr>
          <p:cNvPr id="207742837" name="Text">
    </p:cNvPr>
          <p:cNvSpPr>
            <a:spLocks noGrp="1"/>
          </p:cNvSpPr>
          <p:nvPr/>
        </p:nvSpPr>
        <p:spPr>
          <a:xfrm rot="0">
            <a:off x="508000" y="500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4815492" name="Text">
    </p:cNvPr>
          <p:cNvSpPr>
            <a:spLocks noGrp="1"/>
          </p:cNvSpPr>
          <p:nvPr/>
        </p:nvSpPr>
        <p:spPr>
          <a:xfrm rot="0">
            <a:off x="2413000" y="500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98681" name="Text">
    </p:cNvPr>
          <p:cNvSpPr>
            <a:spLocks noGrp="1"/>
          </p:cNvSpPr>
          <p:nvPr/>
        </p:nvSpPr>
        <p:spPr>
          <a:xfrm rot="0">
            <a:off x="508000" y="541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BSO</a:t>
            </a:r>
          </a:p>
        </p:txBody>
      </p:sp>
      <p:sp>
        <p:nvSpPr>
          <p:cNvPr id="1043594329" name="Text">
    </p:cNvPr>
          <p:cNvSpPr>
            <a:spLocks noGrp="1"/>
          </p:cNvSpPr>
          <p:nvPr/>
        </p:nvSpPr>
        <p:spPr>
          <a:xfrm rot="0">
            <a:off x="508000" y="563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8806693" name="Text">
    </p:cNvPr>
          <p:cNvSpPr>
            <a:spLocks noGrp="1"/>
          </p:cNvSpPr>
          <p:nvPr/>
        </p:nvSpPr>
        <p:spPr>
          <a:xfrm rot="0">
            <a:off x="2413000" y="563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68135466"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Information Management Applications</a:t>
            </a:r>
          </a:p>
        </p:txBody>
      </p:sp>
      <p:sp>
        <p:nvSpPr>
          <p:cNvPr id="967478522"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6968354"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924080858" name="Text">
    </p:cNvPr>
          <p:cNvSpPr>
            <a:spLocks noGrp="1"/>
          </p:cNvSpPr>
          <p:nvPr/>
        </p:nvSpPr>
        <p:spPr>
          <a:xfrm rot="0">
            <a:off x="520700" y="65786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The Joint Information Management Application enables users to manage information throughout joint operations planning and execution.</a:t>
            </a:r>
          </a:p>
        </p:txBody>
      </p:sp>
      <p:sp>
        <p:nvSpPr>
          <p:cNvPr id="643927193" name="Text">
    </p:cNvPr>
          <p:cNvSpPr>
            <a:spLocks noGrp="1"/>
          </p:cNvSpPr>
          <p:nvPr/>
        </p:nvSpPr>
        <p:spPr>
          <a:xfrm rot="0">
            <a:off x="508000" y="7124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Metadata Augmentation Java</a:t>
            </a:r>
          </a:p>
        </p:txBody>
      </p:sp>
      <p:sp>
        <p:nvSpPr>
          <p:cNvPr id="1270946291" name="Text">
    </p:cNvPr>
          <p:cNvSpPr>
            <a:spLocks noGrp="1"/>
          </p:cNvSpPr>
          <p:nvPr/>
        </p:nvSpPr>
        <p:spPr>
          <a:xfrm rot="0">
            <a:off x="508000" y="735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74327" name="Text">
    </p:cNvPr>
          <p:cNvSpPr>
            <a:spLocks noGrp="1"/>
          </p:cNvSpPr>
          <p:nvPr/>
        </p:nvSpPr>
        <p:spPr>
          <a:xfrm rot="0">
            <a:off x="2413000" y="735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95542141" name="Text">
    </p:cNvPr>
          <p:cNvSpPr>
            <a:spLocks noGrp="1"/>
          </p:cNvSpPr>
          <p:nvPr/>
        </p:nvSpPr>
        <p:spPr>
          <a:xfrm rot="0">
            <a:off x="508000" y="7759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Native Receive Interface</a:t>
            </a:r>
          </a:p>
        </p:txBody>
      </p:sp>
      <p:sp>
        <p:nvSpPr>
          <p:cNvPr id="562625748" name="Text">
    </p:cNvPr>
          <p:cNvSpPr>
            <a:spLocks noGrp="1"/>
          </p:cNvSpPr>
          <p:nvPr/>
        </p:nvSpPr>
        <p:spPr>
          <a:xfrm rot="0">
            <a:off x="508000" y="7988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7108375" name="Text">
    </p:cNvPr>
          <p:cNvSpPr>
            <a:spLocks noGrp="1"/>
          </p:cNvSpPr>
          <p:nvPr/>
        </p:nvSpPr>
        <p:spPr>
          <a:xfrm rot="0">
            <a:off x="2413000" y="7988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287925217" name="Text">
    </p:cNvPr>
          <p:cNvSpPr>
            <a:spLocks noGrp="1"/>
          </p:cNvSpPr>
          <p:nvPr/>
        </p:nvSpPr>
        <p:spPr>
          <a:xfrm rot="0">
            <a:off x="508000" y="8394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Index</a:t>
            </a:r>
          </a:p>
        </p:txBody>
      </p:sp>
      <p:sp>
        <p:nvSpPr>
          <p:cNvPr id="2058761296" name="Text">
    </p:cNvPr>
          <p:cNvSpPr>
            <a:spLocks noGrp="1"/>
          </p:cNvSpPr>
          <p:nvPr/>
        </p:nvSpPr>
        <p:spPr>
          <a:xfrm rot="0">
            <a:off x="508000" y="862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2216334" name="Text">
    </p:cNvPr>
          <p:cNvSpPr>
            <a:spLocks noGrp="1"/>
          </p:cNvSpPr>
          <p:nvPr/>
        </p:nvSpPr>
        <p:spPr>
          <a:xfrm rot="0">
            <a:off x="2413000" y="862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35417665" name="Text">
    </p:cNvPr>
          <p:cNvSpPr>
            <a:spLocks noGrp="1"/>
          </p:cNvSpPr>
          <p:nvPr/>
        </p:nvSpPr>
        <p:spPr>
          <a:xfrm rot="0">
            <a:off x="508000" y="9029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Interface WSMP over REST </a:t>
            </a:r>
          </a:p>
        </p:txBody>
      </p:sp>
      <p:sp>
        <p:nvSpPr>
          <p:cNvPr id="944257076" name="Text">
    </p:cNvPr>
          <p:cNvSpPr>
            <a:spLocks noGrp="1"/>
          </p:cNvSpPr>
          <p:nvPr/>
        </p:nvSpPr>
        <p:spPr>
          <a:xfrm rot="0">
            <a:off x="508000" y="9258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9316697" name="Text">
    </p:cNvPr>
          <p:cNvSpPr>
            <a:spLocks noGrp="1"/>
          </p:cNvSpPr>
          <p:nvPr/>
        </p:nvSpPr>
        <p:spPr>
          <a:xfrm rot="0">
            <a:off x="2413000" y="9258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52907478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6992879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50</a:t>
            </a:r>
          </a:p>
        </p:txBody>
      </p:sp>
      <p:sp>
        <p:nvSpPr>
          <p:cNvPr id="173175760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943522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7792948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a:t>
            </a:r>
          </a:p>
        </p:txBody>
      </p:sp>
      <p:sp>
        <p:nvSpPr>
          <p:cNvPr id="152301892"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752814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38086474"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Metadata</a:t>
            </a:r>
          </a:p>
        </p:txBody>
      </p:sp>
      <p:sp>
        <p:nvSpPr>
          <p:cNvPr id="656684825"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4929128"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86965212"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Metadata out</a:t>
            </a:r>
          </a:p>
        </p:txBody>
      </p:sp>
      <p:sp>
        <p:nvSpPr>
          <p:cNvPr id="1379534961"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1412432"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043996695"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Metadata Store MongodB</a:t>
            </a:r>
          </a:p>
        </p:txBody>
      </p:sp>
      <p:sp>
        <p:nvSpPr>
          <p:cNvPr id="2055900753"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9091057"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789063886"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out</a:t>
            </a:r>
          </a:p>
        </p:txBody>
      </p:sp>
      <p:sp>
        <p:nvSpPr>
          <p:cNvPr id="1088262048"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6241772"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500085292"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Store MongodB</a:t>
            </a:r>
          </a:p>
        </p:txBody>
      </p:sp>
      <p:sp>
        <p:nvSpPr>
          <p:cNvPr id="1945020163"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00292433"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788067928"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Producer</a:t>
            </a:r>
          </a:p>
        </p:txBody>
      </p:sp>
      <p:sp>
        <p:nvSpPr>
          <p:cNvPr id="44323060"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721564"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332701133"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Producer Local Store</a:t>
            </a:r>
          </a:p>
        </p:txBody>
      </p:sp>
      <p:sp>
        <p:nvSpPr>
          <p:cNvPr id="998961016"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3585677"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041292729"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XML Output</a:t>
            </a:r>
          </a:p>
        </p:txBody>
      </p:sp>
      <p:sp>
        <p:nvSpPr>
          <p:cNvPr id="183862457"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6499760"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887837987"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NCDF-aligned Representative Joint BSO</a:t>
            </a:r>
          </a:p>
        </p:txBody>
      </p:sp>
      <p:sp>
        <p:nvSpPr>
          <p:cNvPr id="212777746"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0424178"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48077634"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Non NCDF Message e.g. OTH Gold</a:t>
            </a:r>
          </a:p>
        </p:txBody>
      </p:sp>
      <p:sp>
        <p:nvSpPr>
          <p:cNvPr id="1625637877"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6377936"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27957545"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Non NCDF Producer</a:t>
            </a:r>
          </a:p>
        </p:txBody>
      </p:sp>
      <p:sp>
        <p:nvSpPr>
          <p:cNvPr id="906833019"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4383652"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889772657" name="Text">
    </p:cNvPr>
          <p:cNvSpPr>
            <a:spLocks noGrp="1"/>
          </p:cNvSpPr>
          <p:nvPr/>
        </p:nvSpPr>
        <p:spPr>
          <a:xfrm rot="0">
            <a:off x="508000" y="838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Non XML Input</a:t>
            </a:r>
          </a:p>
        </p:txBody>
      </p:sp>
      <p:sp>
        <p:nvSpPr>
          <p:cNvPr id="363025405" name="Text">
    </p:cNvPr>
          <p:cNvSpPr>
            <a:spLocks noGrp="1"/>
          </p:cNvSpPr>
          <p:nvPr/>
        </p:nvSpPr>
        <p:spPr>
          <a:xfrm rot="0">
            <a:off x="508000" y="861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2745798" name="Text">
    </p:cNvPr>
          <p:cNvSpPr>
            <a:spLocks noGrp="1"/>
          </p:cNvSpPr>
          <p:nvPr/>
        </p:nvSpPr>
        <p:spPr>
          <a:xfrm rot="0">
            <a:off x="2413000" y="861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609021739"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NVG Adapter Java</a:t>
            </a:r>
          </a:p>
        </p:txBody>
      </p:sp>
      <p:sp>
        <p:nvSpPr>
          <p:cNvPr id="743390196"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5376443"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1377869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886882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51</a:t>
            </a:r>
          </a:p>
        </p:txBody>
      </p:sp>
      <p:sp>
        <p:nvSpPr>
          <p:cNvPr id="84064375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017362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2301709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NVG Consumer</a:t>
            </a:r>
          </a:p>
        </p:txBody>
      </p:sp>
      <p:sp>
        <p:nvSpPr>
          <p:cNvPr id="24471955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716972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82430200"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OpenSearchServer</a:t>
            </a:r>
          </a:p>
        </p:txBody>
      </p:sp>
      <p:sp>
        <p:nvSpPr>
          <p:cNvPr id="1816699852"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7751425"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880311643"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Operations Planning Applications</a:t>
            </a:r>
          </a:p>
        </p:txBody>
      </p:sp>
      <p:sp>
        <p:nvSpPr>
          <p:cNvPr id="133472456"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2482361"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80186016"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Order and Tasking Applications</a:t>
            </a:r>
          </a:p>
        </p:txBody>
      </p:sp>
      <p:sp>
        <p:nvSpPr>
          <p:cNvPr id="1627315251"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0360580"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897254805"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Administration Point</a:t>
            </a:r>
          </a:p>
        </p:txBody>
      </p:sp>
      <p:sp>
        <p:nvSpPr>
          <p:cNvPr id="1417316593"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3272969"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996037553"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Decision Point</a:t>
            </a:r>
          </a:p>
        </p:txBody>
      </p:sp>
      <p:sp>
        <p:nvSpPr>
          <p:cNvPr id="457435478"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1293519"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192881704"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Enforcement Point</a:t>
            </a:r>
          </a:p>
        </p:txBody>
      </p:sp>
      <p:sp>
        <p:nvSpPr>
          <p:cNvPr id="2041800687"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1225686"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69735937"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Information Point</a:t>
            </a:r>
          </a:p>
        </p:txBody>
      </p:sp>
      <p:sp>
        <p:nvSpPr>
          <p:cNvPr id="418585733"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8760939"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995006822"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Pre-defeined NCDF Message Metadata e.g. 4774</a:t>
            </a:r>
          </a:p>
        </p:txBody>
      </p:sp>
      <p:sp>
        <p:nvSpPr>
          <p:cNvPr id="2025090666"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3969485"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50439542"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Producer NCDF Store</a:t>
            </a:r>
          </a:p>
        </p:txBody>
      </p:sp>
      <p:sp>
        <p:nvSpPr>
          <p:cNvPr id="1401211786"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801006"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791964762"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Protocol Interface Java</a:t>
            </a:r>
          </a:p>
        </p:txBody>
      </p:sp>
      <p:sp>
        <p:nvSpPr>
          <p:cNvPr id="1602882738"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5609170"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672697072"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 Retrieve Additional Attributes</a:t>
            </a:r>
          </a:p>
        </p:txBody>
      </p:sp>
      <p:sp>
        <p:nvSpPr>
          <p:cNvPr id="1893581626"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3141391"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1873305710" name="Text">
    </p:cNvPr>
          <p:cNvSpPr>
            <a:spLocks noGrp="1"/>
          </p:cNvSpPr>
          <p:nvPr/>
        </p:nvSpPr>
        <p:spPr>
          <a:xfrm rot="0">
            <a:off x="508000" y="838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Return Access Decision</a:t>
            </a:r>
          </a:p>
        </p:txBody>
      </p:sp>
      <p:sp>
        <p:nvSpPr>
          <p:cNvPr id="373669311" name="Text">
    </p:cNvPr>
          <p:cNvSpPr>
            <a:spLocks noGrp="1"/>
          </p:cNvSpPr>
          <p:nvPr/>
        </p:nvSpPr>
        <p:spPr>
          <a:xfrm rot="0">
            <a:off x="508000" y="861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276062" name="Text">
    </p:cNvPr>
          <p:cNvSpPr>
            <a:spLocks noGrp="1"/>
          </p:cNvSpPr>
          <p:nvPr/>
        </p:nvSpPr>
        <p:spPr>
          <a:xfrm rot="0">
            <a:off x="2413000" y="861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440464020"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SAML Token</a:t>
            </a:r>
          </a:p>
        </p:txBody>
      </p:sp>
      <p:sp>
        <p:nvSpPr>
          <p:cNvPr id="910645922"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2042896"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30343404" name="Text">
    </p:cNvPr>
          <p:cNvSpPr>
            <a:spLocks noGrp="1"/>
          </p:cNvSpPr>
          <p:nvPr/>
        </p:nvSpPr>
        <p:spPr>
          <a:xfrm rot="0">
            <a:off x="520700" y="9550400"/>
            <a:ext cx="6527800" cy="5080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digital identities that John and Jane have at the mentioned organizations are recorded in the ICT systems in the form of “accounts”, and given what we’ve </a:t>
            </a:r>
          </a:p>
        </p:txBody>
      </p:sp>
      <p:sp>
        <p:nvSpPr>
          <p:cNvPr id="16727400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6523453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52</a:t>
            </a:r>
          </a:p>
        </p:txBody>
      </p:sp>
      <p:sp>
        <p:nvSpPr>
          <p:cNvPr id="98675704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45215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05685295" name="Text">
    </p:cNvPr>
          <p:cNvSpPr>
            <a:spLocks noGrp="1"/>
          </p:cNvSpPr>
          <p:nvPr/>
        </p:nvSpPr>
        <p:spPr>
          <a:xfrm rot="0">
            <a:off x="520700" y="762000"/>
            <a:ext cx="6527800" cy="2476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defined for digital identities as abstract concepts, the definition of the more concrete concept “account” is relatively easy:</a:t>
            </a:r>
            <a:br/>
            <a:r>
              <a:rPr sz="1200">
</a:rPr>
              <a:t>Account:</a:t>
            </a:r>
            <a:br/>
            <a:r>
              <a:rPr sz="1200">
</a:rPr>
              <a:t>The unique technical representation of a digital identity within an information system context, which contains at a minimum those identity attributes that are both relevant to all information systems within that context, and correspond to the represented digital identity.</a:t>
            </a:r>
            <a:br/>
            <a:r>
              <a:rPr sz="1200">
</a:rPr>
              <a:t>When creating a model for an Account, this definition can guide us in several ways. Since the Account is a technical representation of something that we’ve modelled as a Business object, it stands to reason that Account is a Data object, and it’s related to Digital identity by means of the realization relation. And since the account must “contain” the values of the identity attributes of the Digital identity, it must be composed of a number of “Account attributes”, some of which must realize all the different (relevant) identity attributes that define the Digital identity.</a:t>
            </a:r>
          </a:p>
        </p:txBody>
      </p:sp>
      <p:sp>
        <p:nvSpPr>
          <p:cNvPr id="1780810797" name="Text">
    </p:cNvPr>
          <p:cNvSpPr>
            <a:spLocks noGrp="1"/>
          </p:cNvSpPr>
          <p:nvPr/>
        </p:nvSpPr>
        <p:spPr>
          <a:xfrm rot="0">
            <a:off x="508000" y="344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API REST</a:t>
            </a:r>
          </a:p>
        </p:txBody>
      </p:sp>
      <p:sp>
        <p:nvSpPr>
          <p:cNvPr id="369957320" name="Text">
    </p:cNvPr>
          <p:cNvSpPr>
            <a:spLocks noGrp="1"/>
          </p:cNvSpPr>
          <p:nvPr/>
        </p:nvSpPr>
        <p:spPr>
          <a:xfrm rot="0">
            <a:off x="508000" y="367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5088642" name="Text">
    </p:cNvPr>
          <p:cNvSpPr>
            <a:spLocks noGrp="1"/>
          </p:cNvSpPr>
          <p:nvPr/>
        </p:nvSpPr>
        <p:spPr>
          <a:xfrm rot="0">
            <a:off x="2413000" y="367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031016213" name="Text">
    </p:cNvPr>
          <p:cNvSpPr>
            <a:spLocks noGrp="1"/>
          </p:cNvSpPr>
          <p:nvPr/>
        </p:nvSpPr>
        <p:spPr>
          <a:xfrm rot="0">
            <a:off x="508000" y="407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GUI</a:t>
            </a:r>
          </a:p>
        </p:txBody>
      </p:sp>
      <p:sp>
        <p:nvSpPr>
          <p:cNvPr id="2142400762" name="Text">
    </p:cNvPr>
          <p:cNvSpPr>
            <a:spLocks noGrp="1"/>
          </p:cNvSpPr>
          <p:nvPr/>
        </p:nvSpPr>
        <p:spPr>
          <a:xfrm rot="0">
            <a:off x="508000" y="430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207645" name="Text">
    </p:cNvPr>
          <p:cNvSpPr>
            <a:spLocks noGrp="1"/>
          </p:cNvSpPr>
          <p:nvPr/>
        </p:nvSpPr>
        <p:spPr>
          <a:xfrm rot="0">
            <a:off x="2413000" y="430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040067899"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Query</a:t>
            </a:r>
          </a:p>
        </p:txBody>
      </p:sp>
      <p:sp>
        <p:nvSpPr>
          <p:cNvPr id="552571190"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78611569"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45920103" name="Text">
    </p:cNvPr>
          <p:cNvSpPr>
            <a:spLocks noGrp="1"/>
          </p:cNvSpPr>
          <p:nvPr/>
        </p:nvSpPr>
        <p:spPr>
          <a:xfrm rot="0">
            <a:off x="508000" y="534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Situational Awareness Applications</a:t>
            </a:r>
          </a:p>
        </p:txBody>
      </p:sp>
      <p:sp>
        <p:nvSpPr>
          <p:cNvPr id="2125513700" name="Text">
    </p:cNvPr>
          <p:cNvSpPr>
            <a:spLocks noGrp="1"/>
          </p:cNvSpPr>
          <p:nvPr/>
        </p:nvSpPr>
        <p:spPr>
          <a:xfrm rot="0">
            <a:off x="508000" y="557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1120421" name="Text">
    </p:cNvPr>
          <p:cNvSpPr>
            <a:spLocks noGrp="1"/>
          </p:cNvSpPr>
          <p:nvPr/>
        </p:nvSpPr>
        <p:spPr>
          <a:xfrm rot="0">
            <a:off x="2413000" y="557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581494925" name="Text">
    </p:cNvPr>
          <p:cNvSpPr>
            <a:spLocks noGrp="1"/>
          </p:cNvSpPr>
          <p:nvPr/>
        </p:nvSpPr>
        <p:spPr>
          <a:xfrm rot="0">
            <a:off x="508000" y="598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Splitter Java</a:t>
            </a:r>
          </a:p>
        </p:txBody>
      </p:sp>
      <p:sp>
        <p:nvSpPr>
          <p:cNvPr id="830273197" name="Text">
    </p:cNvPr>
          <p:cNvSpPr>
            <a:spLocks noGrp="1"/>
          </p:cNvSpPr>
          <p:nvPr/>
        </p:nvSpPr>
        <p:spPr>
          <a:xfrm rot="0">
            <a:off x="508000" y="621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5991685" name="Text">
    </p:cNvPr>
          <p:cNvSpPr>
            <a:spLocks noGrp="1"/>
          </p:cNvSpPr>
          <p:nvPr/>
        </p:nvSpPr>
        <p:spPr>
          <a:xfrm rot="0">
            <a:off x="2413000" y="621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057936678" name="Text">
    </p:cNvPr>
          <p:cNvSpPr>
            <a:spLocks noGrp="1"/>
          </p:cNvSpPr>
          <p:nvPr/>
        </p:nvSpPr>
        <p:spPr>
          <a:xfrm rot="0">
            <a:off x="508000" y="661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STANAG Transformation Engine</a:t>
            </a:r>
          </a:p>
        </p:txBody>
      </p:sp>
      <p:sp>
        <p:nvSpPr>
          <p:cNvPr id="2082135952" name="Text">
    </p:cNvPr>
          <p:cNvSpPr>
            <a:spLocks noGrp="1"/>
          </p:cNvSpPr>
          <p:nvPr/>
        </p:nvSpPr>
        <p:spPr>
          <a:xfrm rot="0">
            <a:off x="508000" y="684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5009440" name="Text">
    </p:cNvPr>
          <p:cNvSpPr>
            <a:spLocks noGrp="1"/>
          </p:cNvSpPr>
          <p:nvPr/>
        </p:nvSpPr>
        <p:spPr>
          <a:xfrm rot="0">
            <a:off x="2413000" y="684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046366577" name="Text">
    </p:cNvPr>
          <p:cNvSpPr>
            <a:spLocks noGrp="1"/>
          </p:cNvSpPr>
          <p:nvPr/>
        </p:nvSpPr>
        <p:spPr>
          <a:xfrm rot="0">
            <a:off x="508000" y="725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STANAG Transformation Formatter</a:t>
            </a:r>
          </a:p>
        </p:txBody>
      </p:sp>
      <p:sp>
        <p:nvSpPr>
          <p:cNvPr id="2008026233" name="Text">
    </p:cNvPr>
          <p:cNvSpPr>
            <a:spLocks noGrp="1"/>
          </p:cNvSpPr>
          <p:nvPr/>
        </p:nvSpPr>
        <p:spPr>
          <a:xfrm rot="0">
            <a:off x="508000" y="748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8455488" name="Text">
    </p:cNvPr>
          <p:cNvSpPr>
            <a:spLocks noGrp="1"/>
          </p:cNvSpPr>
          <p:nvPr/>
        </p:nvSpPr>
        <p:spPr>
          <a:xfrm rot="0">
            <a:off x="2413000" y="748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539742552" name="Text">
    </p:cNvPr>
          <p:cNvSpPr>
            <a:spLocks noGrp="1"/>
          </p:cNvSpPr>
          <p:nvPr/>
        </p:nvSpPr>
        <p:spPr>
          <a:xfrm rot="0">
            <a:off x="508000" y="788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Store Message and Metadata Interface WSMP over REST</a:t>
            </a:r>
          </a:p>
        </p:txBody>
      </p:sp>
      <p:sp>
        <p:nvSpPr>
          <p:cNvPr id="387925136" name="Text">
    </p:cNvPr>
          <p:cNvSpPr>
            <a:spLocks noGrp="1"/>
          </p:cNvSpPr>
          <p:nvPr/>
        </p:nvSpPr>
        <p:spPr>
          <a:xfrm rot="0">
            <a:off x="508000" y="811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4496206" name="Text">
    </p:cNvPr>
          <p:cNvSpPr>
            <a:spLocks noGrp="1"/>
          </p:cNvSpPr>
          <p:nvPr/>
        </p:nvSpPr>
        <p:spPr>
          <a:xfrm rot="0">
            <a:off x="2413000" y="811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478840370" name="Text">
    </p:cNvPr>
          <p:cNvSpPr>
            <a:spLocks noGrp="1"/>
          </p:cNvSpPr>
          <p:nvPr/>
        </p:nvSpPr>
        <p:spPr>
          <a:xfrm rot="0">
            <a:off x="508000" y="852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Store Metadata WSMP over REST</a:t>
            </a:r>
          </a:p>
        </p:txBody>
      </p:sp>
      <p:sp>
        <p:nvSpPr>
          <p:cNvPr id="928386101" name="Text">
    </p:cNvPr>
          <p:cNvSpPr>
            <a:spLocks noGrp="1"/>
          </p:cNvSpPr>
          <p:nvPr/>
        </p:nvSpPr>
        <p:spPr>
          <a:xfrm rot="0">
            <a:off x="508000" y="875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0008203" name="Text">
    </p:cNvPr>
          <p:cNvSpPr>
            <a:spLocks noGrp="1"/>
          </p:cNvSpPr>
          <p:nvPr/>
        </p:nvSpPr>
        <p:spPr>
          <a:xfrm rot="0">
            <a:off x="2413000" y="875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620048436" name="Text">
    </p:cNvPr>
          <p:cNvSpPr>
            <a:spLocks noGrp="1"/>
          </p:cNvSpPr>
          <p:nvPr/>
        </p:nvSpPr>
        <p:spPr>
          <a:xfrm rot="0">
            <a:off x="508000" y="915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Targeting Applications</a:t>
            </a:r>
          </a:p>
        </p:txBody>
      </p:sp>
      <p:sp>
        <p:nvSpPr>
          <p:cNvPr id="316248791" name="Text">
    </p:cNvPr>
          <p:cNvSpPr>
            <a:spLocks noGrp="1"/>
          </p:cNvSpPr>
          <p:nvPr/>
        </p:nvSpPr>
        <p:spPr>
          <a:xfrm rot="0">
            <a:off x="508000" y="938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7596317" name="Text">
    </p:cNvPr>
          <p:cNvSpPr>
            <a:spLocks noGrp="1"/>
          </p:cNvSpPr>
          <p:nvPr/>
        </p:nvSpPr>
        <p:spPr>
          <a:xfrm rot="0">
            <a:off x="2413000" y="938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20956943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6549093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53</a:t>
            </a:r>
          </a:p>
        </p:txBody>
      </p:sp>
      <p:sp>
        <p:nvSpPr>
          <p:cNvPr id="59492305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2845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577572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Transform Archive Record (TAR) File</a:t>
            </a:r>
          </a:p>
        </p:txBody>
      </p:sp>
      <p:sp>
        <p:nvSpPr>
          <p:cNvPr id="1424259362"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2442888"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38304936"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Translator #1 Java</a:t>
            </a:r>
          </a:p>
        </p:txBody>
      </p:sp>
      <p:sp>
        <p:nvSpPr>
          <p:cNvPr id="222853796"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6400710"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73446275"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User.GivenName</a:t>
            </a:r>
          </a:p>
        </p:txBody>
      </p:sp>
      <p:sp>
        <p:nvSpPr>
          <p:cNvPr id="244195520"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8288495"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35971757"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User.JobTitle</a:t>
            </a:r>
          </a:p>
        </p:txBody>
      </p:sp>
      <p:sp>
        <p:nvSpPr>
          <p:cNvPr id="715344894"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0015946"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47940753"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User.Nationality</a:t>
            </a:r>
          </a:p>
        </p:txBody>
      </p:sp>
      <p:sp>
        <p:nvSpPr>
          <p:cNvPr id="567928095"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6631521"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69461183"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User.Organisation</a:t>
            </a:r>
          </a:p>
        </p:txBody>
      </p:sp>
      <p:sp>
        <p:nvSpPr>
          <p:cNvPr id="296140238"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2847992"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26417600"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User.SecurityClearance</a:t>
            </a:r>
          </a:p>
        </p:txBody>
      </p:sp>
      <p:sp>
        <p:nvSpPr>
          <p:cNvPr id="795603991"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422585"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49903346"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XACL Policy Request</a:t>
            </a:r>
          </a:p>
        </p:txBody>
      </p:sp>
      <p:sp>
        <p:nvSpPr>
          <p:cNvPr id="1665963556"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6573334"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02342189"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XACML Authz Decision query</a:t>
            </a:r>
          </a:p>
        </p:txBody>
      </p:sp>
      <p:sp>
        <p:nvSpPr>
          <p:cNvPr id="1063801971"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9094412"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21269157"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XACML Authz Decision Response</a:t>
            </a:r>
          </a:p>
        </p:txBody>
      </p:sp>
      <p:sp>
        <p:nvSpPr>
          <p:cNvPr id="138652295"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0646064"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69655034"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XACML Policy Response</a:t>
            </a:r>
          </a:p>
        </p:txBody>
      </p:sp>
      <p:sp>
        <p:nvSpPr>
          <p:cNvPr id="2137415147"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4993554"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41540162"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XSLT Translator Saxon</a:t>
            </a:r>
          </a:p>
        </p:txBody>
      </p:sp>
      <p:sp>
        <p:nvSpPr>
          <p:cNvPr id="390460453"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8430755"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37027280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671171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54</a:t>
            </a:r>
          </a:p>
        </p:txBody>
      </p:sp>
      <p:sp>
        <p:nvSpPr>
          <p:cNvPr id="166283482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50052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26863046"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168017399"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4679243"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6503396" name="Text">
    </p:cNvPr>
          <p:cNvSpPr>
            <a:spLocks noGrp="1"/>
          </p:cNvSpPr>
          <p:nvPr/>
        </p:nvSpPr>
        <p:spPr>
          <a:xfrm rot="0">
            <a:off x="520700" y="17907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ask Ian where to put that!???</a:t>
            </a:r>
          </a:p>
        </p:txBody>
      </p:sp>
      <p:sp>
        <p:nvSpPr>
          <p:cNvPr id="1249638452" name="Text">
    </p:cNvPr>
          <p:cNvSpPr>
            <a:spLocks noGrp="1"/>
          </p:cNvSpPr>
          <p:nvPr/>
        </p:nvSpPr>
        <p:spPr>
          <a:xfrm rot="0">
            <a:off x="508000" y="222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1560283273" name="Text">
    </p:cNvPr>
          <p:cNvSpPr>
            <a:spLocks noGrp="1"/>
          </p:cNvSpPr>
          <p:nvPr/>
        </p:nvSpPr>
        <p:spPr>
          <a:xfrm rot="0">
            <a:off x="508000" y="245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1268876" name="Text">
    </p:cNvPr>
          <p:cNvSpPr>
            <a:spLocks noGrp="1"/>
          </p:cNvSpPr>
          <p:nvPr/>
        </p:nvSpPr>
        <p:spPr>
          <a:xfrm rot="0">
            <a:off x="2413000" y="245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29381461" name="Text">
    </p:cNvPr>
          <p:cNvSpPr>
            <a:spLocks noGrp="1"/>
          </p:cNvSpPr>
          <p:nvPr/>
        </p:nvSpPr>
        <p:spPr>
          <a:xfrm rot="0">
            <a:off x="520700" y="27559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ask Ian where to put that!???</a:t>
            </a:r>
          </a:p>
        </p:txBody>
      </p:sp>
      <p:sp>
        <p:nvSpPr>
          <p:cNvPr id="687143058" name="Text">
    </p:cNvPr>
          <p:cNvSpPr>
            <a:spLocks noGrp="1"/>
          </p:cNvSpPr>
          <p:nvPr/>
        </p:nvSpPr>
        <p:spPr>
          <a:xfrm rot="0">
            <a:off x="508000" y="318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BSE Services</a:t>
            </a:r>
          </a:p>
        </p:txBody>
      </p:sp>
      <p:sp>
        <p:nvSpPr>
          <p:cNvPr id="1978530117" name="Text">
    </p:cNvPr>
          <p:cNvSpPr>
            <a:spLocks noGrp="1"/>
          </p:cNvSpPr>
          <p:nvPr/>
        </p:nvSpPr>
        <p:spPr>
          <a:xfrm rot="0">
            <a:off x="508000" y="341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2583569" name="Text">
    </p:cNvPr>
          <p:cNvSpPr>
            <a:spLocks noGrp="1"/>
          </p:cNvSpPr>
          <p:nvPr/>
        </p:nvSpPr>
        <p:spPr>
          <a:xfrm rot="0">
            <a:off x="2413000" y="341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534104373" name="Text">
    </p:cNvPr>
          <p:cNvSpPr>
            <a:spLocks noGrp="1"/>
          </p:cNvSpPr>
          <p:nvPr/>
        </p:nvSpPr>
        <p:spPr>
          <a:xfrm rot="0">
            <a:off x="508000" y="382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BSO Services</a:t>
            </a:r>
          </a:p>
        </p:txBody>
      </p:sp>
      <p:sp>
        <p:nvSpPr>
          <p:cNvPr id="1422905505" name="Text">
    </p:cNvPr>
          <p:cNvSpPr>
            <a:spLocks noGrp="1"/>
          </p:cNvSpPr>
          <p:nvPr/>
        </p:nvSpPr>
        <p:spPr>
          <a:xfrm rot="0">
            <a:off x="508000" y="405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4493996" name="Text">
    </p:cNvPr>
          <p:cNvSpPr>
            <a:spLocks noGrp="1"/>
          </p:cNvSpPr>
          <p:nvPr/>
        </p:nvSpPr>
        <p:spPr>
          <a:xfrm rot="0">
            <a:off x="2413000" y="405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414306171" name="Text">
    </p:cNvPr>
          <p:cNvSpPr>
            <a:spLocks noGrp="1"/>
          </p:cNvSpPr>
          <p:nvPr/>
        </p:nvSpPr>
        <p:spPr>
          <a:xfrm rot="0">
            <a:off x="508000" y="445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Consuming Gateway Services</a:t>
            </a:r>
          </a:p>
        </p:txBody>
      </p:sp>
      <p:sp>
        <p:nvSpPr>
          <p:cNvPr id="200950268" name="Text">
    </p:cNvPr>
          <p:cNvSpPr>
            <a:spLocks noGrp="1"/>
          </p:cNvSpPr>
          <p:nvPr/>
        </p:nvSpPr>
        <p:spPr>
          <a:xfrm rot="0">
            <a:off x="508000" y="468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3794682" name="Text">
    </p:cNvPr>
          <p:cNvSpPr>
            <a:spLocks noGrp="1"/>
          </p:cNvSpPr>
          <p:nvPr/>
        </p:nvSpPr>
        <p:spPr>
          <a:xfrm rot="0">
            <a:off x="2413000" y="468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127695145" name="Text">
    </p:cNvPr>
          <p:cNvSpPr>
            <a:spLocks noGrp="1"/>
          </p:cNvSpPr>
          <p:nvPr/>
        </p:nvSpPr>
        <p:spPr>
          <a:xfrm rot="0">
            <a:off x="508000" y="509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Crisis Response Measure Services</a:t>
            </a:r>
          </a:p>
        </p:txBody>
      </p:sp>
      <p:sp>
        <p:nvSpPr>
          <p:cNvPr id="1315296457" name="Text">
    </p:cNvPr>
          <p:cNvSpPr>
            <a:spLocks noGrp="1"/>
          </p:cNvSpPr>
          <p:nvPr/>
        </p:nvSpPr>
        <p:spPr>
          <a:xfrm rot="0">
            <a:off x="508000" y="532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0699352" name="Text">
    </p:cNvPr>
          <p:cNvSpPr>
            <a:spLocks noGrp="1"/>
          </p:cNvSpPr>
          <p:nvPr/>
        </p:nvSpPr>
        <p:spPr>
          <a:xfrm rot="0">
            <a:off x="2413000" y="532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22381641" name="Text">
    </p:cNvPr>
          <p:cNvSpPr>
            <a:spLocks noGrp="1"/>
          </p:cNvSpPr>
          <p:nvPr/>
        </p:nvSpPr>
        <p:spPr>
          <a:xfrm rot="0">
            <a:off x="508000" y="572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DataAIService</a:t>
            </a:r>
          </a:p>
        </p:txBody>
      </p:sp>
      <p:sp>
        <p:nvSpPr>
          <p:cNvPr id="241595955" name="Text">
    </p:cNvPr>
          <p:cNvSpPr>
            <a:spLocks noGrp="1"/>
          </p:cNvSpPr>
          <p:nvPr/>
        </p:nvSpPr>
        <p:spPr>
          <a:xfrm rot="0">
            <a:off x="508000" y="595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0030250" name="Text">
    </p:cNvPr>
          <p:cNvSpPr>
            <a:spLocks noGrp="1"/>
          </p:cNvSpPr>
          <p:nvPr/>
        </p:nvSpPr>
        <p:spPr>
          <a:xfrm rot="0">
            <a:off x="2413000" y="595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899542883" name="Text">
    </p:cNvPr>
          <p:cNvSpPr>
            <a:spLocks noGrp="1"/>
          </p:cNvSpPr>
          <p:nvPr/>
        </p:nvSpPr>
        <p:spPr>
          <a:xfrm rot="0">
            <a:off x="508000" y="636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Database Services</a:t>
            </a:r>
          </a:p>
        </p:txBody>
      </p:sp>
      <p:sp>
        <p:nvSpPr>
          <p:cNvPr id="1240474693" name="Text">
    </p:cNvPr>
          <p:cNvSpPr>
            <a:spLocks noGrp="1"/>
          </p:cNvSpPr>
          <p:nvPr/>
        </p:nvSpPr>
        <p:spPr>
          <a:xfrm rot="0">
            <a:off x="508000" y="659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6254886" name="Text">
    </p:cNvPr>
          <p:cNvSpPr>
            <a:spLocks noGrp="1"/>
          </p:cNvSpPr>
          <p:nvPr/>
        </p:nvSpPr>
        <p:spPr>
          <a:xfrm rot="0">
            <a:off x="2413000" y="659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61790967" name="Text">
    </p:cNvPr>
          <p:cNvSpPr>
            <a:spLocks noGrp="1"/>
          </p:cNvSpPr>
          <p:nvPr/>
        </p:nvSpPr>
        <p:spPr>
          <a:xfrm rot="0">
            <a:off x="508000" y="699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Force Generation and Activation Services</a:t>
            </a:r>
          </a:p>
        </p:txBody>
      </p:sp>
      <p:sp>
        <p:nvSpPr>
          <p:cNvPr id="1768023304" name="Text">
    </p:cNvPr>
          <p:cNvSpPr>
            <a:spLocks noGrp="1"/>
          </p:cNvSpPr>
          <p:nvPr/>
        </p:nvSpPr>
        <p:spPr>
          <a:xfrm rot="0">
            <a:off x="508000" y="722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1722989" name="Text">
    </p:cNvPr>
          <p:cNvSpPr>
            <a:spLocks noGrp="1"/>
          </p:cNvSpPr>
          <p:nvPr/>
        </p:nvSpPr>
        <p:spPr>
          <a:xfrm rot="0">
            <a:off x="2413000" y="722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0192320" name="Text">
    </p:cNvPr>
          <p:cNvSpPr>
            <a:spLocks noGrp="1"/>
          </p:cNvSpPr>
          <p:nvPr/>
        </p:nvSpPr>
        <p:spPr>
          <a:xfrm rot="0">
            <a:off x="508000" y="763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Gateway Services</a:t>
            </a:r>
          </a:p>
        </p:txBody>
      </p:sp>
      <p:sp>
        <p:nvSpPr>
          <p:cNvPr id="1500920257" name="Text">
    </p:cNvPr>
          <p:cNvSpPr>
            <a:spLocks noGrp="1"/>
          </p:cNvSpPr>
          <p:nvPr/>
        </p:nvSpPr>
        <p:spPr>
          <a:xfrm rot="0">
            <a:off x="508000" y="786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2850114" name="Text">
    </p:cNvPr>
          <p:cNvSpPr>
            <a:spLocks noGrp="1"/>
          </p:cNvSpPr>
          <p:nvPr/>
        </p:nvSpPr>
        <p:spPr>
          <a:xfrm rot="0">
            <a:off x="2413000" y="786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206472602" name="Text">
    </p:cNvPr>
          <p:cNvSpPr>
            <a:spLocks noGrp="1"/>
          </p:cNvSpPr>
          <p:nvPr/>
        </p:nvSpPr>
        <p:spPr>
          <a:xfrm rot="0">
            <a:off x="508000" y="826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Platform Services</a:t>
            </a:r>
          </a:p>
        </p:txBody>
      </p:sp>
      <p:sp>
        <p:nvSpPr>
          <p:cNvPr id="1136902302" name="Text">
    </p:cNvPr>
          <p:cNvSpPr>
            <a:spLocks noGrp="1"/>
          </p:cNvSpPr>
          <p:nvPr/>
        </p:nvSpPr>
        <p:spPr>
          <a:xfrm rot="0">
            <a:off x="508000" y="849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2682134" name="Text">
    </p:cNvPr>
          <p:cNvSpPr>
            <a:spLocks noGrp="1"/>
          </p:cNvSpPr>
          <p:nvPr/>
        </p:nvSpPr>
        <p:spPr>
          <a:xfrm rot="0">
            <a:off x="2413000" y="849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514779112" name="Text">
    </p:cNvPr>
          <p:cNvSpPr>
            <a:spLocks noGrp="1"/>
          </p:cNvSpPr>
          <p:nvPr/>
        </p:nvSpPr>
        <p:spPr>
          <a:xfrm rot="0">
            <a:off x="508000" y="890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Infrastructure Storage Services</a:t>
            </a:r>
          </a:p>
        </p:txBody>
      </p:sp>
      <p:sp>
        <p:nvSpPr>
          <p:cNvPr id="1464971428" name="Text">
    </p:cNvPr>
          <p:cNvSpPr>
            <a:spLocks noGrp="1"/>
          </p:cNvSpPr>
          <p:nvPr/>
        </p:nvSpPr>
        <p:spPr>
          <a:xfrm rot="0">
            <a:off x="508000" y="913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100000" name="Text">
    </p:cNvPr>
          <p:cNvSpPr>
            <a:spLocks noGrp="1"/>
          </p:cNvSpPr>
          <p:nvPr/>
        </p:nvSpPr>
        <p:spPr>
          <a:xfrm rot="0">
            <a:off x="2413000" y="913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96255326" name="Text">
    </p:cNvPr>
          <p:cNvSpPr>
            <a:spLocks noGrp="1"/>
          </p:cNvSpPr>
          <p:nvPr/>
        </p:nvSpPr>
        <p:spPr>
          <a:xfrm rot="0">
            <a:off x="508000" y="953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JBIS Database Services</a:t>
            </a:r>
          </a:p>
        </p:txBody>
      </p:sp>
      <p:sp>
        <p:nvSpPr>
          <p:cNvPr id="749770283" name="Text">
    </p:cNvPr>
          <p:cNvSpPr>
            <a:spLocks noGrp="1"/>
          </p:cNvSpPr>
          <p:nvPr/>
        </p:nvSpPr>
        <p:spPr>
          <a:xfrm rot="0">
            <a:off x="508000" y="976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3829897" name="Text">
    </p:cNvPr>
          <p:cNvSpPr>
            <a:spLocks noGrp="1"/>
          </p:cNvSpPr>
          <p:nvPr/>
        </p:nvSpPr>
        <p:spPr>
          <a:xfrm rot="0">
            <a:off x="2413000" y="976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650813683"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Technology &amp; Physical Layer</a:t>
            </a:r>
          </a:p>
        </p:txBody>
      </p:sp>
      <p:sp>
        <p:nvSpPr>
          <p:cNvPr id="2799496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3994517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55</a:t>
            </a:r>
          </a:p>
        </p:txBody>
      </p:sp>
      <p:sp>
        <p:nvSpPr>
          <p:cNvPr id="50316053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055681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39816644"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Battlespace Information Services</a:t>
            </a:r>
          </a:p>
        </p:txBody>
      </p:sp>
      <p:sp>
        <p:nvSpPr>
          <p:cNvPr id="126213019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333527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65104667"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Domain Services</a:t>
            </a:r>
          </a:p>
        </p:txBody>
      </p:sp>
      <p:sp>
        <p:nvSpPr>
          <p:cNvPr id="917726010"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9798287"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29917584"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Mediation Services</a:t>
            </a:r>
          </a:p>
        </p:txBody>
      </p:sp>
      <p:sp>
        <p:nvSpPr>
          <p:cNvPr id="2127376950"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5760614"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258126203"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Message Oriented Middleware Services</a:t>
            </a:r>
          </a:p>
        </p:txBody>
      </p:sp>
      <p:sp>
        <p:nvSpPr>
          <p:cNvPr id="1042496086"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3128358"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30045305"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NVG Service Endpoint</a:t>
            </a:r>
          </a:p>
        </p:txBody>
      </p:sp>
      <p:sp>
        <p:nvSpPr>
          <p:cNvPr id="168037329"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8766285"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137530370" name="Text">
    </p:cNvPr>
          <p:cNvSpPr>
            <a:spLocks noGrp="1"/>
          </p:cNvSpPr>
          <p:nvPr/>
        </p:nvSpPr>
        <p:spPr>
          <a:xfrm rot="0">
            <a:off x="508000" y="414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API</a:t>
            </a:r>
          </a:p>
        </p:txBody>
      </p:sp>
      <p:sp>
        <p:nvSpPr>
          <p:cNvPr id="1948403025" name="Text">
    </p:cNvPr>
          <p:cNvSpPr>
            <a:spLocks noGrp="1"/>
          </p:cNvSpPr>
          <p:nvPr/>
        </p:nvSpPr>
        <p:spPr>
          <a:xfrm rot="0">
            <a:off x="508000" y="436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2469767" name="Text">
    </p:cNvPr>
          <p:cNvSpPr>
            <a:spLocks noGrp="1"/>
          </p:cNvSpPr>
          <p:nvPr/>
        </p:nvSpPr>
        <p:spPr>
          <a:xfrm rot="0">
            <a:off x="2413000" y="436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622464537" name="Text">
    </p:cNvPr>
          <p:cNvSpPr>
            <a:spLocks noGrp="1"/>
          </p:cNvSpPr>
          <p:nvPr/>
        </p:nvSpPr>
        <p:spPr>
          <a:xfrm rot="0">
            <a:off x="508000" y="477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API</a:t>
            </a:r>
          </a:p>
        </p:txBody>
      </p:sp>
      <p:sp>
        <p:nvSpPr>
          <p:cNvPr id="1231093579" name="Text">
    </p:cNvPr>
          <p:cNvSpPr>
            <a:spLocks noGrp="1"/>
          </p:cNvSpPr>
          <p:nvPr/>
        </p:nvSpPr>
        <p:spPr>
          <a:xfrm rot="0">
            <a:off x="508000" y="500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9459963" name="Text">
    </p:cNvPr>
          <p:cNvSpPr>
            <a:spLocks noGrp="1"/>
          </p:cNvSpPr>
          <p:nvPr/>
        </p:nvSpPr>
        <p:spPr>
          <a:xfrm rot="0">
            <a:off x="2413000" y="500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694652983" name="Text">
    </p:cNvPr>
          <p:cNvSpPr>
            <a:spLocks noGrp="1"/>
          </p:cNvSpPr>
          <p:nvPr/>
        </p:nvSpPr>
        <p:spPr>
          <a:xfrm rot="0">
            <a:off x="508000" y="541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Operations Information Services</a:t>
            </a:r>
          </a:p>
        </p:txBody>
      </p:sp>
      <p:sp>
        <p:nvSpPr>
          <p:cNvPr id="590357150" name="Text">
    </p:cNvPr>
          <p:cNvSpPr>
            <a:spLocks noGrp="1"/>
          </p:cNvSpPr>
          <p:nvPr/>
        </p:nvSpPr>
        <p:spPr>
          <a:xfrm rot="0">
            <a:off x="508000" y="563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3661588" name="Text">
    </p:cNvPr>
          <p:cNvSpPr>
            <a:spLocks noGrp="1"/>
          </p:cNvSpPr>
          <p:nvPr/>
        </p:nvSpPr>
        <p:spPr>
          <a:xfrm rot="0">
            <a:off x="2413000" y="563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58483896" name="Text">
    </p:cNvPr>
          <p:cNvSpPr>
            <a:spLocks noGrp="1"/>
          </p:cNvSpPr>
          <p:nvPr/>
        </p:nvSpPr>
        <p:spPr>
          <a:xfrm rot="0">
            <a:off x="520700" y="59436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"new" name for Battlespace Information Services</a:t>
            </a:r>
          </a:p>
        </p:txBody>
      </p:sp>
      <p:sp>
        <p:nvSpPr>
          <p:cNvPr id="1141852936"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Operations Planning Services</a:t>
            </a:r>
          </a:p>
        </p:txBody>
      </p:sp>
      <p:sp>
        <p:nvSpPr>
          <p:cNvPr id="171191238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932933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138645440"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ORBAT Services</a:t>
            </a:r>
          </a:p>
        </p:txBody>
      </p:sp>
      <p:sp>
        <p:nvSpPr>
          <p:cNvPr id="2109148600"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6721622"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45310044" name="Text">
    </p:cNvPr>
          <p:cNvSpPr>
            <a:spLocks noGrp="1"/>
          </p:cNvSpPr>
          <p:nvPr/>
        </p:nvSpPr>
        <p:spPr>
          <a:xfrm rot="0">
            <a:off x="508000" y="764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Overlay Services</a:t>
            </a:r>
          </a:p>
        </p:txBody>
      </p:sp>
      <p:sp>
        <p:nvSpPr>
          <p:cNvPr id="167315406" name="Text">
    </p:cNvPr>
          <p:cNvSpPr>
            <a:spLocks noGrp="1"/>
          </p:cNvSpPr>
          <p:nvPr/>
        </p:nvSpPr>
        <p:spPr>
          <a:xfrm rot="0">
            <a:off x="508000" y="787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0142084" name="Text">
    </p:cNvPr>
          <p:cNvSpPr>
            <a:spLocks noGrp="1"/>
          </p:cNvSpPr>
          <p:nvPr/>
        </p:nvSpPr>
        <p:spPr>
          <a:xfrm rot="0">
            <a:off x="2413000" y="787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133541830" name="Text">
    </p:cNvPr>
          <p:cNvSpPr>
            <a:spLocks noGrp="1"/>
          </p:cNvSpPr>
          <p:nvPr/>
        </p:nvSpPr>
        <p:spPr>
          <a:xfrm rot="0">
            <a:off x="508000" y="828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Producer Gateway Services</a:t>
            </a:r>
          </a:p>
        </p:txBody>
      </p:sp>
      <p:sp>
        <p:nvSpPr>
          <p:cNvPr id="964221505" name="Text">
    </p:cNvPr>
          <p:cNvSpPr>
            <a:spLocks noGrp="1"/>
          </p:cNvSpPr>
          <p:nvPr/>
        </p:nvSpPr>
        <p:spPr>
          <a:xfrm rot="0">
            <a:off x="508000" y="850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9940183" name="Text">
    </p:cNvPr>
          <p:cNvSpPr>
            <a:spLocks noGrp="1"/>
          </p:cNvSpPr>
          <p:nvPr/>
        </p:nvSpPr>
        <p:spPr>
          <a:xfrm rot="0">
            <a:off x="2413000" y="850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3967981" name="Text">
    </p:cNvPr>
          <p:cNvSpPr>
            <a:spLocks noGrp="1"/>
          </p:cNvSpPr>
          <p:nvPr/>
        </p:nvSpPr>
        <p:spPr>
          <a:xfrm rot="0">
            <a:off x="508000" y="891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Publish Data</a:t>
            </a:r>
          </a:p>
        </p:txBody>
      </p:sp>
      <p:sp>
        <p:nvSpPr>
          <p:cNvPr id="1148632687" name="Text">
    </p:cNvPr>
          <p:cNvSpPr>
            <a:spLocks noGrp="1"/>
          </p:cNvSpPr>
          <p:nvPr/>
        </p:nvSpPr>
        <p:spPr>
          <a:xfrm rot="0">
            <a:off x="508000" y="914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2202354" name="Text">
    </p:cNvPr>
          <p:cNvSpPr>
            <a:spLocks noGrp="1"/>
          </p:cNvSpPr>
          <p:nvPr/>
        </p:nvSpPr>
        <p:spPr>
          <a:xfrm rot="0">
            <a:off x="2413000" y="914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09016340" name="Text">
    </p:cNvPr>
          <p:cNvSpPr>
            <a:spLocks noGrp="1"/>
          </p:cNvSpPr>
          <p:nvPr/>
        </p:nvSpPr>
        <p:spPr>
          <a:xfrm rot="0">
            <a:off x="508000" y="955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Recognized Picture Services</a:t>
            </a:r>
          </a:p>
        </p:txBody>
      </p:sp>
      <p:sp>
        <p:nvSpPr>
          <p:cNvPr id="1901754559" name="Text">
    </p:cNvPr>
          <p:cNvSpPr>
            <a:spLocks noGrp="1"/>
          </p:cNvSpPr>
          <p:nvPr/>
        </p:nvSpPr>
        <p:spPr>
          <a:xfrm rot="0">
            <a:off x="508000" y="977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28285" name="Text">
    </p:cNvPr>
          <p:cNvSpPr>
            <a:spLocks noGrp="1"/>
          </p:cNvSpPr>
          <p:nvPr/>
        </p:nvSpPr>
        <p:spPr>
          <a:xfrm rot="0">
            <a:off x="2413000" y="977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63512040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7519399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56</a:t>
            </a:r>
          </a:p>
        </p:txBody>
      </p:sp>
      <p:sp>
        <p:nvSpPr>
          <p:cNvPr id="156486163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273113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42670982"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RESTful</a:t>
            </a:r>
          </a:p>
        </p:txBody>
      </p:sp>
      <p:sp>
        <p:nvSpPr>
          <p:cNvPr id="4591465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6742231"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285726075"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Retrieve Data</a:t>
            </a:r>
          </a:p>
        </p:txBody>
      </p:sp>
      <p:sp>
        <p:nvSpPr>
          <p:cNvPr id="882677539"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5603021"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07500402"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Situational Awareness Services</a:t>
            </a:r>
          </a:p>
        </p:txBody>
      </p:sp>
      <p:sp>
        <p:nvSpPr>
          <p:cNvPr id="530767104"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1131480"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02149256"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Track Management Services</a:t>
            </a:r>
          </a:p>
        </p:txBody>
      </p:sp>
      <p:sp>
        <p:nvSpPr>
          <p:cNvPr id="303099691"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8455732"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876047922"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Unwrapped BSO API</a:t>
            </a:r>
          </a:p>
        </p:txBody>
      </p:sp>
      <p:sp>
        <p:nvSpPr>
          <p:cNvPr id="158976754"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78479681"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478370495" name="Text">
    </p:cNvPr>
          <p:cNvSpPr>
            <a:spLocks noGrp="1"/>
          </p:cNvSpPr>
          <p:nvPr/>
        </p:nvSpPr>
        <p:spPr>
          <a:xfrm rot="0">
            <a:off x="508000" y="414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Wrapped BSO API</a:t>
            </a:r>
          </a:p>
        </p:txBody>
      </p:sp>
      <p:sp>
        <p:nvSpPr>
          <p:cNvPr id="1651438261" name="Text">
    </p:cNvPr>
          <p:cNvSpPr>
            <a:spLocks noGrp="1"/>
          </p:cNvSpPr>
          <p:nvPr/>
        </p:nvSpPr>
        <p:spPr>
          <a:xfrm rot="0">
            <a:off x="508000" y="436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1251152" name="Text">
    </p:cNvPr>
          <p:cNvSpPr>
            <a:spLocks noGrp="1"/>
          </p:cNvSpPr>
          <p:nvPr/>
        </p:nvSpPr>
        <p:spPr>
          <a:xfrm rot="0">
            <a:off x="2413000" y="436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29544774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9091265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57</a:t>
            </a:r>
          </a:p>
        </p:txBody>
      </p:sp>
      <p:sp>
        <p:nvSpPr>
          <p:cNvPr id="92696624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04296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4198292" name="Text">
    </p:cNvPr>
          <p:cNvSpPr>
            <a:spLocks noGrp="1"/>
          </p:cNvSpPr>
          <p:nvPr/>
        </p:nvSpPr>
        <p:spPr>
          <a:xfrm rot="0">
            <a:off x="508000" y="1257300"/>
            <a:ext cx="6540500" cy="9525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 user in NCS, NFS, or as part of a NATO-led operation needs to be able to, as natively as possible, access the array of data provided by the various contributing nations, data sources, capabilities, communities of interest and be able to be applied by the user through consuming capabilities which help to transform the data into useful information</a:t>
            </a:r>
          </a:p>
        </p:txBody>
      </p:sp>
      <p:sp>
        <p:nvSpPr>
          <p:cNvPr id="46859228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0301079"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445570867" name="Text">
    </p:cNvPr>
          <p:cNvSpPr>
            <a:spLocks noGrp="1"/>
          </p:cNvSpPr>
          <p:nvPr/>
        </p:nvSpPr>
        <p:spPr>
          <a:xfrm rot="0">
            <a:off x="508000" y="264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Apply NCDF to develop their Info Exchange Standards</a:t>
            </a:r>
          </a:p>
        </p:txBody>
      </p:sp>
      <p:sp>
        <p:nvSpPr>
          <p:cNvPr id="200403775" name="Text">
    </p:cNvPr>
          <p:cNvSpPr>
            <a:spLocks noGrp="1"/>
          </p:cNvSpPr>
          <p:nvPr/>
        </p:nvSpPr>
        <p:spPr>
          <a:xfrm rot="0">
            <a:off x="508000" y="287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0089133" name="Text">
    </p:cNvPr>
          <p:cNvSpPr>
            <a:spLocks noGrp="1"/>
          </p:cNvSpPr>
          <p:nvPr/>
        </p:nvSpPr>
        <p:spPr>
          <a:xfrm rot="0">
            <a:off x="2413000" y="287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846299450" name="Text">
    </p:cNvPr>
          <p:cNvSpPr>
            <a:spLocks noGrp="1"/>
          </p:cNvSpPr>
          <p:nvPr/>
        </p:nvSpPr>
        <p:spPr>
          <a:xfrm rot="0">
            <a:off x="520700" y="3175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Secondary Goal</a:t>
            </a:r>
          </a:p>
        </p:txBody>
      </p:sp>
      <p:sp>
        <p:nvSpPr>
          <p:cNvPr id="1592436480" name="Text">
    </p:cNvPr>
          <p:cNvSpPr>
            <a:spLocks noGrp="1"/>
          </p:cNvSpPr>
          <p:nvPr/>
        </p:nvSpPr>
        <p:spPr>
          <a:xfrm rot="0">
            <a:off x="508000" y="360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Apply NCDF to develop their X-COI Info Exchange Standards</a:t>
            </a:r>
          </a:p>
        </p:txBody>
      </p:sp>
      <p:sp>
        <p:nvSpPr>
          <p:cNvPr id="1522931697" name="Text">
    </p:cNvPr>
          <p:cNvSpPr>
            <a:spLocks noGrp="1"/>
          </p:cNvSpPr>
          <p:nvPr/>
        </p:nvSpPr>
        <p:spPr>
          <a:xfrm rot="0">
            <a:off x="508000" y="383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3434794" name="Text">
    </p:cNvPr>
          <p:cNvSpPr>
            <a:spLocks noGrp="1"/>
          </p:cNvSpPr>
          <p:nvPr/>
        </p:nvSpPr>
        <p:spPr>
          <a:xfrm rot="0">
            <a:off x="2413000" y="383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95001850" name="Text">
    </p:cNvPr>
          <p:cNvSpPr>
            <a:spLocks noGrp="1"/>
          </p:cNvSpPr>
          <p:nvPr/>
        </p:nvSpPr>
        <p:spPr>
          <a:xfrm rot="0">
            <a:off x="520700" y="41402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Main Goal</a:t>
            </a:r>
          </a:p>
        </p:txBody>
      </p:sp>
      <p:sp>
        <p:nvSpPr>
          <p:cNvPr id="4589870"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Scientists</a:t>
            </a:r>
          </a:p>
        </p:txBody>
      </p:sp>
      <p:sp>
        <p:nvSpPr>
          <p:cNvPr id="1792405320"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8791226"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709336513"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DCS Canada</a:t>
            </a:r>
          </a:p>
        </p:txBody>
      </p:sp>
      <p:sp>
        <p:nvSpPr>
          <p:cNvPr id="1440550186"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2045942"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278187554"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DEU</a:t>
            </a:r>
          </a:p>
        </p:txBody>
      </p:sp>
      <p:sp>
        <p:nvSpPr>
          <p:cNvPr id="1723756446"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0366526"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939057289" name="Text">
    </p:cNvPr>
          <p:cNvSpPr>
            <a:spLocks noGrp="1"/>
          </p:cNvSpPr>
          <p:nvPr/>
        </p:nvSpPr>
        <p:spPr>
          <a:xfrm rot="0">
            <a:off x="508000" y="64770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Enables all users of DL to access and have common understanding of the data for their own analysis; and to reuse what others have already made available</a:t>
            </a:r>
          </a:p>
        </p:txBody>
      </p:sp>
      <p:sp>
        <p:nvSpPr>
          <p:cNvPr id="1161862919" name="Text">
    </p:cNvPr>
          <p:cNvSpPr>
            <a:spLocks noGrp="1"/>
          </p:cNvSpPr>
          <p:nvPr/>
        </p:nvSpPr>
        <p:spPr>
          <a:xfrm rot="0">
            <a:off x="508000" y="688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3736494" name="Text">
    </p:cNvPr>
          <p:cNvSpPr>
            <a:spLocks noGrp="1"/>
          </p:cNvSpPr>
          <p:nvPr/>
        </p:nvSpPr>
        <p:spPr>
          <a:xfrm rot="0">
            <a:off x="2413000" y="688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932629736" name="Text">
    </p:cNvPr>
          <p:cNvSpPr>
            <a:spLocks noGrp="1"/>
          </p:cNvSpPr>
          <p:nvPr/>
        </p:nvSpPr>
        <p:spPr>
          <a:xfrm rot="0">
            <a:off x="508000" y="72898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Ensure DM and NCDF supports overarching Info Management Policy, Strategies, etc.</a:t>
            </a:r>
          </a:p>
        </p:txBody>
      </p:sp>
      <p:sp>
        <p:nvSpPr>
          <p:cNvPr id="1505750897" name="Text">
    </p:cNvPr>
          <p:cNvSpPr>
            <a:spLocks noGrp="1"/>
          </p:cNvSpPr>
          <p:nvPr/>
        </p:nvSpPr>
        <p:spPr>
          <a:xfrm rot="0">
            <a:off x="508000" y="769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7301094" name="Text">
    </p:cNvPr>
          <p:cNvSpPr>
            <a:spLocks noGrp="1"/>
          </p:cNvSpPr>
          <p:nvPr/>
        </p:nvSpPr>
        <p:spPr>
          <a:xfrm rot="0">
            <a:off x="2413000" y="769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986658554" name="Text">
    </p:cNvPr>
          <p:cNvSpPr>
            <a:spLocks noGrp="1"/>
          </p:cNvSpPr>
          <p:nvPr/>
        </p:nvSpPr>
        <p:spPr>
          <a:xfrm rot="0">
            <a:off x="508000" y="81026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Ensure NCDF is applied when designing/implementing the Data Lake concept within NATO</a:t>
            </a:r>
          </a:p>
        </p:txBody>
      </p:sp>
      <p:sp>
        <p:nvSpPr>
          <p:cNvPr id="1998218067" name="Text">
    </p:cNvPr>
          <p:cNvSpPr>
            <a:spLocks noGrp="1"/>
          </p:cNvSpPr>
          <p:nvPr/>
        </p:nvSpPr>
        <p:spPr>
          <a:xfrm rot="0">
            <a:off x="508000" y="850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5260326" name="Text">
    </p:cNvPr>
          <p:cNvSpPr>
            <a:spLocks noGrp="1"/>
          </p:cNvSpPr>
          <p:nvPr/>
        </p:nvSpPr>
        <p:spPr>
          <a:xfrm rot="0">
            <a:off x="2413000" y="850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2119042724" name="Text">
    </p:cNvPr>
          <p:cNvSpPr>
            <a:spLocks noGrp="1"/>
          </p:cNvSpPr>
          <p:nvPr/>
        </p:nvSpPr>
        <p:spPr>
          <a:xfrm rot="0">
            <a:off x="508000" y="891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FMN CPWG: Data Management Syndicate</a:t>
            </a:r>
          </a:p>
        </p:txBody>
      </p:sp>
      <p:sp>
        <p:nvSpPr>
          <p:cNvPr id="1485153351" name="Text">
    </p:cNvPr>
          <p:cNvSpPr>
            <a:spLocks noGrp="1"/>
          </p:cNvSpPr>
          <p:nvPr/>
        </p:nvSpPr>
        <p:spPr>
          <a:xfrm rot="0">
            <a:off x="508000" y="914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2559231" name="Text">
    </p:cNvPr>
          <p:cNvSpPr>
            <a:spLocks noGrp="1"/>
          </p:cNvSpPr>
          <p:nvPr/>
        </p:nvSpPr>
        <p:spPr>
          <a:xfrm rot="0">
            <a:off x="2413000" y="914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799043107" name="Text">
    </p:cNvPr>
          <p:cNvSpPr>
            <a:spLocks noGrp="1"/>
          </p:cNvSpPr>
          <p:nvPr/>
        </p:nvSpPr>
        <p:spPr>
          <a:xfrm rot="0">
            <a:off x="508000" y="95504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Folks will want to know they can protects and administer (policy enforcement, tag&amp;label, handling instruction, ... enforcement) their data in the NCDF space</a:t>
            </a:r>
          </a:p>
        </p:txBody>
      </p:sp>
      <p:sp>
        <p:nvSpPr>
          <p:cNvPr id="1708026054"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Motivation</a:t>
            </a:r>
          </a:p>
        </p:txBody>
      </p:sp>
      <p:sp>
        <p:nvSpPr>
          <p:cNvPr id="27029085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183846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58</a:t>
            </a:r>
          </a:p>
        </p:txBody>
      </p:sp>
      <p:sp>
        <p:nvSpPr>
          <p:cNvPr id="35146932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30596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1168671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112476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808021420"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JISR Intel</a:t>
            </a:r>
          </a:p>
        </p:txBody>
      </p:sp>
      <p:sp>
        <p:nvSpPr>
          <p:cNvPr id="90593268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315814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439770033" name="Text">
    </p:cNvPr>
          <p:cNvSpPr>
            <a:spLocks noGrp="1"/>
          </p:cNvSpPr>
          <p:nvPr/>
        </p:nvSpPr>
        <p:spPr>
          <a:xfrm rot="0">
            <a:off x="508000" y="1803400"/>
            <a:ext cx="6540500" cy="762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NATO has an operational shortfall where it cannot handle the data it needs to operate in a conflict, so time is of the essence in developing solutions which can be fielded. Although the lake is currently an early prototype, we need to advance the effort as rapidly as feasible</a:t>
            </a:r>
          </a:p>
        </p:txBody>
      </p:sp>
      <p:sp>
        <p:nvSpPr>
          <p:cNvPr id="787375786" name="Text">
    </p:cNvPr>
          <p:cNvSpPr>
            <a:spLocks noGrp="1"/>
          </p:cNvSpPr>
          <p:nvPr/>
        </p:nvSpPr>
        <p:spPr>
          <a:xfrm rot="0">
            <a:off x="508000" y="259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1352386" name="Text">
    </p:cNvPr>
          <p:cNvSpPr>
            <a:spLocks noGrp="1"/>
          </p:cNvSpPr>
          <p:nvPr/>
        </p:nvSpPr>
        <p:spPr>
          <a:xfrm rot="0">
            <a:off x="2413000" y="259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039568493" name="Text">
    </p:cNvPr>
          <p:cNvSpPr>
            <a:spLocks noGrp="1"/>
          </p:cNvSpPr>
          <p:nvPr/>
        </p:nvSpPr>
        <p:spPr>
          <a:xfrm rot="0">
            <a:off x="508000" y="299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NATO Information Management Authority</a:t>
            </a:r>
          </a:p>
        </p:txBody>
      </p:sp>
      <p:sp>
        <p:nvSpPr>
          <p:cNvPr id="1641470159" name="Text">
    </p:cNvPr>
          <p:cNvSpPr>
            <a:spLocks noGrp="1"/>
          </p:cNvSpPr>
          <p:nvPr/>
        </p:nvSpPr>
        <p:spPr>
          <a:xfrm rot="0">
            <a:off x="508000" y="322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1886441" name="Text">
    </p:cNvPr>
          <p:cNvSpPr>
            <a:spLocks noGrp="1"/>
          </p:cNvSpPr>
          <p:nvPr/>
        </p:nvSpPr>
        <p:spPr>
          <a:xfrm rot="0">
            <a:off x="2413000" y="322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123265774" name="Text">
    </p:cNvPr>
          <p:cNvSpPr>
            <a:spLocks noGrp="1"/>
          </p:cNvSpPr>
          <p:nvPr/>
        </p:nvSpPr>
        <p:spPr>
          <a:xfrm rot="0">
            <a:off x="508000" y="363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architecture for DLs</a:t>
            </a:r>
          </a:p>
        </p:txBody>
      </p:sp>
      <p:sp>
        <p:nvSpPr>
          <p:cNvPr id="1275053883" name="Text">
    </p:cNvPr>
          <p:cNvSpPr>
            <a:spLocks noGrp="1"/>
          </p:cNvSpPr>
          <p:nvPr/>
        </p:nvSpPr>
        <p:spPr>
          <a:xfrm rot="0">
            <a:off x="508000" y="386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1848875" name="Text">
    </p:cNvPr>
          <p:cNvSpPr>
            <a:spLocks noGrp="1"/>
          </p:cNvSpPr>
          <p:nvPr/>
        </p:nvSpPr>
        <p:spPr>
          <a:xfrm rot="0">
            <a:off x="2413000" y="386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564004788" name="Text">
    </p:cNvPr>
          <p:cNvSpPr>
            <a:spLocks noGrp="1"/>
          </p:cNvSpPr>
          <p:nvPr/>
        </p:nvSpPr>
        <p:spPr>
          <a:xfrm rot="0">
            <a:off x="508000" y="426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Operational Domains/Functional Services</a:t>
            </a:r>
          </a:p>
        </p:txBody>
      </p:sp>
      <p:sp>
        <p:nvSpPr>
          <p:cNvPr id="2127911861" name="Text">
    </p:cNvPr>
          <p:cNvSpPr>
            <a:spLocks noGrp="1"/>
          </p:cNvSpPr>
          <p:nvPr/>
        </p:nvSpPr>
        <p:spPr>
          <a:xfrm rot="0">
            <a:off x="508000" y="449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0817739" name="Text">
    </p:cNvPr>
          <p:cNvSpPr>
            <a:spLocks noGrp="1"/>
          </p:cNvSpPr>
          <p:nvPr/>
        </p:nvSpPr>
        <p:spPr>
          <a:xfrm rot="0">
            <a:off x="2413000" y="449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347110194" name="Text">
    </p:cNvPr>
          <p:cNvSpPr>
            <a:spLocks noGrp="1"/>
          </p:cNvSpPr>
          <p:nvPr/>
        </p:nvSpPr>
        <p:spPr>
          <a:xfrm rot="0">
            <a:off x="508000" y="490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Processing provided at Data Source</a:t>
            </a:r>
          </a:p>
        </p:txBody>
      </p:sp>
      <p:sp>
        <p:nvSpPr>
          <p:cNvPr id="1161985463"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5603801"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856833012" name="Text">
    </p:cNvPr>
          <p:cNvSpPr>
            <a:spLocks noGrp="1"/>
          </p:cNvSpPr>
          <p:nvPr/>
        </p:nvSpPr>
        <p:spPr>
          <a:xfrm rot="0">
            <a:off x="508000" y="55372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Require NCDF (processes? architectural artefacts? ???) be applied for managing operational data within the Federation</a:t>
            </a:r>
          </a:p>
        </p:txBody>
      </p:sp>
      <p:sp>
        <p:nvSpPr>
          <p:cNvPr id="2035522296" name="Text">
    </p:cNvPr>
          <p:cNvSpPr>
            <a:spLocks noGrp="1"/>
          </p:cNvSpPr>
          <p:nvPr/>
        </p:nvSpPr>
        <p:spPr>
          <a:xfrm rot="0">
            <a:off x="508000" y="594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9735712" name="Text">
    </p:cNvPr>
          <p:cNvSpPr>
            <a:spLocks noGrp="1"/>
          </p:cNvSpPr>
          <p:nvPr/>
        </p:nvSpPr>
        <p:spPr>
          <a:xfrm rot="0">
            <a:off x="2413000" y="594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243828298" name="Text">
    </p:cNvPr>
          <p:cNvSpPr>
            <a:spLocks noGrp="1"/>
          </p:cNvSpPr>
          <p:nvPr/>
        </p:nvSpPr>
        <p:spPr>
          <a:xfrm rot="0">
            <a:off x="508000" y="63500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Require NCDF be applied for managing operational data within the Enterprise / Alliance</a:t>
            </a:r>
          </a:p>
        </p:txBody>
      </p:sp>
      <p:sp>
        <p:nvSpPr>
          <p:cNvPr id="1277656671" name="Text">
    </p:cNvPr>
          <p:cNvSpPr>
            <a:spLocks noGrp="1"/>
          </p:cNvSpPr>
          <p:nvPr/>
        </p:nvSpPr>
        <p:spPr>
          <a:xfrm rot="0">
            <a:off x="508000" y="675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2500857" name="Text">
    </p:cNvPr>
          <p:cNvSpPr>
            <a:spLocks noGrp="1"/>
          </p:cNvSpPr>
          <p:nvPr/>
        </p:nvSpPr>
        <p:spPr>
          <a:xfrm rot="0">
            <a:off x="2413000" y="675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365840910" name="Text">
    </p:cNvPr>
          <p:cNvSpPr>
            <a:spLocks noGrp="1"/>
          </p:cNvSpPr>
          <p:nvPr/>
        </p:nvSpPr>
        <p:spPr>
          <a:xfrm rot="0">
            <a:off x="508000" y="7162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Secured</a:t>
            </a:r>
          </a:p>
        </p:txBody>
      </p:sp>
      <p:sp>
        <p:nvSpPr>
          <p:cNvPr id="26787689" name="Text">
    </p:cNvPr>
          <p:cNvSpPr>
            <a:spLocks noGrp="1"/>
          </p:cNvSpPr>
          <p:nvPr/>
        </p:nvSpPr>
        <p:spPr>
          <a:xfrm rot="0">
            <a:off x="508000" y="7391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1961731" name="Text">
    </p:cNvPr>
          <p:cNvSpPr>
            <a:spLocks noGrp="1"/>
          </p:cNvSpPr>
          <p:nvPr/>
        </p:nvSpPr>
        <p:spPr>
          <a:xfrm rot="0">
            <a:off x="2413000" y="7391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781206620" name="Text">
    </p:cNvPr>
          <p:cNvSpPr>
            <a:spLocks noGrp="1"/>
          </p:cNvSpPr>
          <p:nvPr/>
        </p:nvSpPr>
        <p:spPr>
          <a:xfrm rot="0">
            <a:off x="508000" y="77978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Secured by Design: apply Information Exchange Framework Reference Architecture (IEF-RA) to ensure data is secured</a:t>
            </a:r>
          </a:p>
        </p:txBody>
      </p:sp>
      <p:sp>
        <p:nvSpPr>
          <p:cNvPr id="1945878131" name="Text">
    </p:cNvPr>
          <p:cNvSpPr>
            <a:spLocks noGrp="1"/>
          </p:cNvSpPr>
          <p:nvPr/>
        </p:nvSpPr>
        <p:spPr>
          <a:xfrm rot="0">
            <a:off x="508000" y="820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8789650" name="Text">
    </p:cNvPr>
          <p:cNvSpPr>
            <a:spLocks noGrp="1"/>
          </p:cNvSpPr>
          <p:nvPr/>
        </p:nvSpPr>
        <p:spPr>
          <a:xfrm rot="0">
            <a:off x="2413000" y="820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379787278" name="Text">
    </p:cNvPr>
          <p:cNvSpPr>
            <a:spLocks noGrp="1"/>
          </p:cNvSpPr>
          <p:nvPr/>
        </p:nvSpPr>
        <p:spPr>
          <a:xfrm rot="0">
            <a:off x="508000" y="861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Services implement NCDF interfaces to exchange data across domains/FSs</a:t>
            </a:r>
          </a:p>
        </p:txBody>
      </p:sp>
      <p:sp>
        <p:nvSpPr>
          <p:cNvPr id="608742760" name="Text">
    </p:cNvPr>
          <p:cNvSpPr>
            <a:spLocks noGrp="1"/>
          </p:cNvSpPr>
          <p:nvPr/>
        </p:nvSpPr>
        <p:spPr>
          <a:xfrm rot="0">
            <a:off x="508000" y="883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019956" name="Text">
    </p:cNvPr>
          <p:cNvSpPr>
            <a:spLocks noGrp="1"/>
          </p:cNvSpPr>
          <p:nvPr/>
        </p:nvSpPr>
        <p:spPr>
          <a:xfrm rot="0">
            <a:off x="2413000" y="883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547754191" name="Text">
    </p:cNvPr>
          <p:cNvSpPr>
            <a:spLocks noGrp="1"/>
          </p:cNvSpPr>
          <p:nvPr/>
        </p:nvSpPr>
        <p:spPr>
          <a:xfrm rot="0">
            <a:off x="508000" y="9245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Services implement NCDF interfaces to exchange data within domain/FS</a:t>
            </a:r>
          </a:p>
        </p:txBody>
      </p:sp>
      <p:sp>
        <p:nvSpPr>
          <p:cNvPr id="1378736673" name="Text">
    </p:cNvPr>
          <p:cNvSpPr>
            <a:spLocks noGrp="1"/>
          </p:cNvSpPr>
          <p:nvPr/>
        </p:nvSpPr>
        <p:spPr>
          <a:xfrm rot="0">
            <a:off x="508000" y="947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1309025" name="Text">
    </p:cNvPr>
          <p:cNvSpPr>
            <a:spLocks noGrp="1"/>
          </p:cNvSpPr>
          <p:nvPr/>
        </p:nvSpPr>
        <p:spPr>
          <a:xfrm rot="0">
            <a:off x="2413000" y="947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30462006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868471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59</a:t>
            </a:r>
          </a:p>
        </p:txBody>
      </p:sp>
      <p:sp>
        <p:nvSpPr>
          <p:cNvPr id="61391807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18215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3687332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C2 Processes</a:t>
            </a:r>
          </a:p>
        </p:txBody>
      </p:sp>
      <p:sp>
        <p:nvSpPr>
          <p:cNvPr id="205881309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84312169" name="Picture">
    </p:cNvPr>
          <p:cNvPicPr>
            <a:picLocks noChangeAspect="1"/>
          </p:cNvPicPr>
          <p:nvPr/>
        </p:nvPicPr>
        <p:blipFill>
          <a:blip r:embed="img_0_5_3.png"/>
          <a:srcRect/>
          <a:stretch>
            <a:fillRect l="0" t="0" r="388" b="0"/>
          </a:stretch>
        </p:blipFill>
        <p:spPr>
          <a:xfrm>
            <a:off x="508000" y="1257300"/>
            <a:ext cx="6540500" cy="2184400"/>
          </a:xfrm>
          <a:prstGeom prst="rect">
            <a:avLst/>
          </a:prstGeom>
        </p:spPr>
      </p:pic>
      <p:sp>
        <p:nvSpPr>
          <p:cNvPr id="186228471" name="Text">
    </p:cNvPr>
          <p:cNvSpPr>
            <a:spLocks noGrp="1"/>
          </p:cNvSpPr>
          <p:nvPr/>
        </p:nvSpPr>
        <p:spPr>
          <a:xfrm rot="0">
            <a:off x="508000" y="3441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959622206" name="Text">
    </p:cNvPr>
          <p:cNvSpPr>
            <a:spLocks noGrp="1"/>
          </p:cNvSpPr>
          <p:nvPr/>
        </p:nvSpPr>
        <p:spPr>
          <a:xfrm rot="0">
            <a:off x="508000" y="39243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Derived from C3 Taxonomy</a:t>
            </a:r>
          </a:p>
        </p:txBody>
      </p:sp>
      <p:sp>
        <p:nvSpPr>
          <p:cNvPr id="1632775210" name="Text">
    </p:cNvPr>
          <p:cNvSpPr>
            <a:spLocks noGrp="1"/>
          </p:cNvSpPr>
          <p:nvPr/>
        </p:nvSpPr>
        <p:spPr>
          <a:xfrm rot="0">
            <a:off x="508000" y="4127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518098698" name="Text">
    </p:cNvPr>
          <p:cNvSpPr>
            <a:spLocks noGrp="1"/>
          </p:cNvSpPr>
          <p:nvPr/>
        </p:nvSpPr>
        <p:spPr>
          <a:xfrm rot="0">
            <a:off x="508000" y="461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06296839" name="Text">
    </p:cNvPr>
          <p:cNvSpPr>
            <a:spLocks noGrp="1"/>
          </p:cNvSpPr>
          <p:nvPr/>
        </p:nvSpPr>
        <p:spPr>
          <a:xfrm rot="0">
            <a:off x="3771900" y="461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6559324" name="Text">
    </p:cNvPr>
          <p:cNvSpPr>
            <a:spLocks noGrp="1"/>
          </p:cNvSpPr>
          <p:nvPr/>
        </p:nvSpPr>
        <p:spPr>
          <a:xfrm rot="0">
            <a:off x="508000" y="481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Battlespace Awareness Processes</a:t>
            </a:r>
          </a:p>
        </p:txBody>
      </p:sp>
      <p:sp>
        <p:nvSpPr>
          <p:cNvPr id="99881388" name="Text">
    </p:cNvPr>
          <p:cNvSpPr>
            <a:spLocks noGrp="1"/>
          </p:cNvSpPr>
          <p:nvPr/>
        </p:nvSpPr>
        <p:spPr>
          <a:xfrm rot="0">
            <a:off x="3771900" y="481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94217415" name="Text">
    </p:cNvPr>
          <p:cNvSpPr>
            <a:spLocks noGrp="1"/>
          </p:cNvSpPr>
          <p:nvPr/>
        </p:nvSpPr>
        <p:spPr>
          <a:xfrm rot="0">
            <a:off x="508000" y="501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Counter IED Processes</a:t>
            </a:r>
          </a:p>
        </p:txBody>
      </p:sp>
      <p:sp>
        <p:nvSpPr>
          <p:cNvPr id="202162515" name="Text">
    </p:cNvPr>
          <p:cNvSpPr>
            <a:spLocks noGrp="1"/>
          </p:cNvSpPr>
          <p:nvPr/>
        </p:nvSpPr>
        <p:spPr>
          <a:xfrm rot="0">
            <a:off x="3771900" y="501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31857214" name="Text">
    </p:cNvPr>
          <p:cNvSpPr>
            <a:spLocks noGrp="1"/>
          </p:cNvSpPr>
          <p:nvPr/>
        </p:nvSpPr>
        <p:spPr>
          <a:xfrm rot="0">
            <a:off x="508000" y="521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EW C2 Processes</a:t>
            </a:r>
          </a:p>
        </p:txBody>
      </p:sp>
      <p:sp>
        <p:nvSpPr>
          <p:cNvPr id="1714083213" name="Text">
    </p:cNvPr>
          <p:cNvSpPr>
            <a:spLocks noGrp="1"/>
          </p:cNvSpPr>
          <p:nvPr/>
        </p:nvSpPr>
        <p:spPr>
          <a:xfrm rot="0">
            <a:off x="3771900" y="521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5006064" name="Text">
    </p:cNvPr>
          <p:cNvSpPr>
            <a:spLocks noGrp="1"/>
          </p:cNvSpPr>
          <p:nvPr/>
        </p:nvSpPr>
        <p:spPr>
          <a:xfrm rot="0">
            <a:off x="508000" y="542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634384282" name="Text">
    </p:cNvPr>
          <p:cNvSpPr>
            <a:spLocks noGrp="1"/>
          </p:cNvSpPr>
          <p:nvPr/>
        </p:nvSpPr>
        <p:spPr>
          <a:xfrm rot="0">
            <a:off x="3771900" y="542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39791804" name="Text">
    </p:cNvPr>
          <p:cNvSpPr>
            <a:spLocks noGrp="1"/>
          </p:cNvSpPr>
          <p:nvPr/>
        </p:nvSpPr>
        <p:spPr>
          <a:xfrm rot="0">
            <a:off x="508000" y="562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Coordination Processes</a:t>
            </a:r>
          </a:p>
        </p:txBody>
      </p:sp>
      <p:sp>
        <p:nvSpPr>
          <p:cNvPr id="611771908" name="Text">
    </p:cNvPr>
          <p:cNvSpPr>
            <a:spLocks noGrp="1"/>
          </p:cNvSpPr>
          <p:nvPr/>
        </p:nvSpPr>
        <p:spPr>
          <a:xfrm rot="0">
            <a:off x="3771900" y="562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10201101" name="Text">
    </p:cNvPr>
          <p:cNvSpPr>
            <a:spLocks noGrp="1"/>
          </p:cNvSpPr>
          <p:nvPr/>
        </p:nvSpPr>
        <p:spPr>
          <a:xfrm rot="0">
            <a:off x="508000" y="582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Fires Processes</a:t>
            </a:r>
          </a:p>
        </p:txBody>
      </p:sp>
      <p:sp>
        <p:nvSpPr>
          <p:cNvPr id="744616176" name="Text">
    </p:cNvPr>
          <p:cNvSpPr>
            <a:spLocks noGrp="1"/>
          </p:cNvSpPr>
          <p:nvPr/>
        </p:nvSpPr>
        <p:spPr>
          <a:xfrm rot="0">
            <a:off x="3771900" y="582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5374718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5677310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a:t>
            </a:r>
          </a:p>
        </p:txBody>
      </p:sp>
      <p:sp>
        <p:nvSpPr>
          <p:cNvPr id="122627612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750586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34985688" name="Text">
    </p:cNvPr>
          <p:cNvSpPr>
            <a:spLocks noGrp="1"/>
          </p:cNvSpPr>
          <p:nvPr/>
        </p:nvSpPr>
        <p:spPr>
          <a:xfrm rot="0">
            <a:off x="508000" y="762000"/>
            <a:ext cx="6540500" cy="5715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Shared data should be able to support operational planning and execution, which requires working at the data level—although visualization tools are important, the outputs of the lake should not be limited to these</a:t>
            </a:r>
          </a:p>
        </p:txBody>
      </p:sp>
      <p:sp>
        <p:nvSpPr>
          <p:cNvPr id="1612576342" name="Text">
    </p:cNvPr>
          <p:cNvSpPr>
            <a:spLocks noGrp="1"/>
          </p:cNvSpPr>
          <p:nvPr/>
        </p:nvSpPr>
        <p:spPr>
          <a:xfrm rot="0">
            <a:off x="508000" y="135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8109918" name="Text">
    </p:cNvPr>
          <p:cNvSpPr>
            <a:spLocks noGrp="1"/>
          </p:cNvSpPr>
          <p:nvPr/>
        </p:nvSpPr>
        <p:spPr>
          <a:xfrm rot="0">
            <a:off x="2413000" y="135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527007817" name="Text">
    </p:cNvPr>
          <p:cNvSpPr>
            <a:spLocks noGrp="1"/>
          </p:cNvSpPr>
          <p:nvPr/>
        </p:nvSpPr>
        <p:spPr>
          <a:xfrm rot="0">
            <a:off x="508000" y="176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Tagged with Metadata</a:t>
            </a:r>
          </a:p>
        </p:txBody>
      </p:sp>
      <p:sp>
        <p:nvSpPr>
          <p:cNvPr id="125324492" name="Text">
    </p:cNvPr>
          <p:cNvSpPr>
            <a:spLocks noGrp="1"/>
          </p:cNvSpPr>
          <p:nvPr/>
        </p:nvSpPr>
        <p:spPr>
          <a:xfrm rot="0">
            <a:off x="508000" y="199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419891" name="Text">
    </p:cNvPr>
          <p:cNvSpPr>
            <a:spLocks noGrp="1"/>
          </p:cNvSpPr>
          <p:nvPr/>
        </p:nvSpPr>
        <p:spPr>
          <a:xfrm rot="0">
            <a:off x="2413000" y="199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407834586" name="Text">
    </p:cNvPr>
          <p:cNvSpPr>
            <a:spLocks noGrp="1"/>
          </p:cNvSpPr>
          <p:nvPr/>
        </p:nvSpPr>
        <p:spPr>
          <a:xfrm rot="0">
            <a:off x="508000" y="2400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Technical Standards Development Bodies</a:t>
            </a:r>
          </a:p>
        </p:txBody>
      </p:sp>
      <p:sp>
        <p:nvSpPr>
          <p:cNvPr id="1642092696" name="Text">
    </p:cNvPr>
          <p:cNvSpPr>
            <a:spLocks noGrp="1"/>
          </p:cNvSpPr>
          <p:nvPr/>
        </p:nvSpPr>
        <p:spPr>
          <a:xfrm rot="0">
            <a:off x="508000" y="262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6265284" name="Text">
    </p:cNvPr>
          <p:cNvSpPr>
            <a:spLocks noGrp="1"/>
          </p:cNvSpPr>
          <p:nvPr/>
        </p:nvSpPr>
        <p:spPr>
          <a:xfrm rot="0">
            <a:off x="2413000" y="262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770471117" name="Text">
    </p:cNvPr>
          <p:cNvSpPr>
            <a:spLocks noGrp="1"/>
          </p:cNvSpPr>
          <p:nvPr/>
        </p:nvSpPr>
        <p:spPr>
          <a:xfrm rot="0">
            <a:off x="508000" y="303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Technical Standards Implementation Bodies</a:t>
            </a:r>
          </a:p>
        </p:txBody>
      </p:sp>
      <p:sp>
        <p:nvSpPr>
          <p:cNvPr id="165072376" name="Text">
    </p:cNvPr>
          <p:cNvSpPr>
            <a:spLocks noGrp="1"/>
          </p:cNvSpPr>
          <p:nvPr/>
        </p:nvSpPr>
        <p:spPr>
          <a:xfrm rot="0">
            <a:off x="508000" y="326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9523778" name="Text">
    </p:cNvPr>
          <p:cNvSpPr>
            <a:spLocks noGrp="1"/>
          </p:cNvSpPr>
          <p:nvPr/>
        </p:nvSpPr>
        <p:spPr>
          <a:xfrm rot="0">
            <a:off x="2413000" y="326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359084690" name="Text">
    </p:cNvPr>
          <p:cNvSpPr>
            <a:spLocks noGrp="1"/>
          </p:cNvSpPr>
          <p:nvPr/>
        </p:nvSpPr>
        <p:spPr>
          <a:xfrm rot="0">
            <a:off x="508000" y="3670300"/>
            <a:ext cx="6540500" cy="5715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The ability to introduce and share disparate types of intelligence—meaning adversary order of battle data and battlespace objects with geographic positions. Please note this is different from JISR products and reports</a:t>
            </a:r>
          </a:p>
        </p:txBody>
      </p:sp>
      <p:sp>
        <p:nvSpPr>
          <p:cNvPr id="1170610085" name="Text">
    </p:cNvPr>
          <p:cNvSpPr>
            <a:spLocks noGrp="1"/>
          </p:cNvSpPr>
          <p:nvPr/>
        </p:nvSpPr>
        <p:spPr>
          <a:xfrm rot="0">
            <a:off x="508000" y="426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1062760" name="Text">
    </p:cNvPr>
          <p:cNvSpPr>
            <a:spLocks noGrp="1"/>
          </p:cNvSpPr>
          <p:nvPr/>
        </p:nvSpPr>
        <p:spPr>
          <a:xfrm rot="0">
            <a:off x="2413000" y="426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464962322" name="Text">
    </p:cNvPr>
          <p:cNvSpPr>
            <a:spLocks noGrp="1"/>
          </p:cNvSpPr>
          <p:nvPr/>
        </p:nvSpPr>
        <p:spPr>
          <a:xfrm rot="0">
            <a:off x="508000" y="4673600"/>
            <a:ext cx="6540500" cy="762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The ability to render available JISR products and reports, likely by exposing “pointers” based on provided metadata back to JISR products/reports residing in Coalition Shared Dataservers (CSDs) or other JISR storage capabilities; this is mostly likely preferable to directly sharing JISR content within the lake</a:t>
            </a:r>
          </a:p>
        </p:txBody>
      </p:sp>
      <p:sp>
        <p:nvSpPr>
          <p:cNvPr id="929665364" name="Text">
    </p:cNvPr>
          <p:cNvSpPr>
            <a:spLocks noGrp="1"/>
          </p:cNvSpPr>
          <p:nvPr/>
        </p:nvSpPr>
        <p:spPr>
          <a:xfrm rot="0">
            <a:off x="508000" y="546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2489123" name="Text">
    </p:cNvPr>
          <p:cNvSpPr>
            <a:spLocks noGrp="1"/>
          </p:cNvSpPr>
          <p:nvPr/>
        </p:nvSpPr>
        <p:spPr>
          <a:xfrm rot="0">
            <a:off x="2413000" y="546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032302444" name="Text">
    </p:cNvPr>
          <p:cNvSpPr>
            <a:spLocks noGrp="1"/>
          </p:cNvSpPr>
          <p:nvPr/>
        </p:nvSpPr>
        <p:spPr>
          <a:xfrm rot="0">
            <a:off x="508000" y="586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X-COI interoperability by design</a:t>
            </a:r>
          </a:p>
        </p:txBody>
      </p:sp>
      <p:sp>
        <p:nvSpPr>
          <p:cNvPr id="277108125" name="Text">
    </p:cNvPr>
          <p:cNvSpPr>
            <a:spLocks noGrp="1"/>
          </p:cNvSpPr>
          <p:nvPr/>
        </p:nvSpPr>
        <p:spPr>
          <a:xfrm rot="0">
            <a:off x="508000" y="609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7035496" name="Text">
    </p:cNvPr>
          <p:cNvSpPr>
            <a:spLocks noGrp="1"/>
          </p:cNvSpPr>
          <p:nvPr/>
        </p:nvSpPr>
        <p:spPr>
          <a:xfrm rot="0">
            <a:off x="2413000" y="609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3962463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9230161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60</a:t>
            </a:r>
          </a:p>
        </p:txBody>
      </p:sp>
      <p:sp>
        <p:nvSpPr>
          <p:cNvPr id="1974525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48503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37049855"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709159293"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9202803"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272132174"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 Node</a:t>
            </a:r>
          </a:p>
        </p:txBody>
      </p:sp>
      <p:sp>
        <p:nvSpPr>
          <p:cNvPr id="714440616"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5848582"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448271907"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Exchange Date</a:t>
            </a:r>
          </a:p>
        </p:txBody>
      </p:sp>
      <p:sp>
        <p:nvSpPr>
          <p:cNvPr id="79817189"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552298"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428300685"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Grouping</a:t>
            </a:r>
          </a:p>
        </p:txBody>
      </p:sp>
      <p:sp>
        <p:nvSpPr>
          <p:cNvPr id="1477833062"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3599808"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319753782" name="Text">
    </p:cNvPr>
          <p:cNvSpPr>
            <a:spLocks noGrp="1"/>
          </p:cNvSpPr>
          <p:nvPr/>
        </p:nvSpPr>
        <p:spPr>
          <a:xfrm rot="0">
            <a:off x="508000" y="379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Identity Context</a:t>
            </a:r>
          </a:p>
        </p:txBody>
      </p:sp>
      <p:sp>
        <p:nvSpPr>
          <p:cNvPr id="812087019" name="Text">
    </p:cNvPr>
          <p:cNvSpPr>
            <a:spLocks noGrp="1"/>
          </p:cNvSpPr>
          <p:nvPr/>
        </p:nvSpPr>
        <p:spPr>
          <a:xfrm rot="0">
            <a:off x="508000" y="402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0500544" name="Text">
    </p:cNvPr>
          <p:cNvSpPr>
            <a:spLocks noGrp="1"/>
          </p:cNvSpPr>
          <p:nvPr/>
        </p:nvSpPr>
        <p:spPr>
          <a:xfrm rot="0">
            <a:off x="2413000" y="402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291682388" name="Text">
    </p:cNvPr>
          <p:cNvSpPr>
            <a:spLocks noGrp="1"/>
          </p:cNvSpPr>
          <p:nvPr/>
        </p:nvSpPr>
        <p:spPr>
          <a:xfrm rot="0">
            <a:off x="520700" y="43307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Identity context:</a:t>
            </a:r>
            <a:br/>
            <a:r>
              <a:rPr sz="1200">
</a:rPr>
              <a:t>A logical grouping of information system concepts, among which a particular set of digital identities is generally recognized and their contained identity attributes are meaningful.</a:t>
            </a:r>
          </a:p>
        </p:txBody>
      </p:sp>
      <p:sp>
        <p:nvSpPr>
          <p:cNvPr id="2054646512" name="Text">
    </p:cNvPr>
          <p:cNvSpPr>
            <a:spLocks noGrp="1"/>
          </p:cNvSpPr>
          <p:nvPr/>
        </p:nvSpPr>
        <p:spPr>
          <a:xfrm rot="0">
            <a:off x="508000" y="523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Consumption Node</a:t>
            </a:r>
          </a:p>
        </p:txBody>
      </p:sp>
      <p:sp>
        <p:nvSpPr>
          <p:cNvPr id="1907133307" name="Text">
    </p:cNvPr>
          <p:cNvSpPr>
            <a:spLocks noGrp="1"/>
          </p:cNvSpPr>
          <p:nvPr/>
        </p:nvSpPr>
        <p:spPr>
          <a:xfrm rot="0">
            <a:off x="508000" y="546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8411297" name="Text">
    </p:cNvPr>
          <p:cNvSpPr>
            <a:spLocks noGrp="1"/>
          </p:cNvSpPr>
          <p:nvPr/>
        </p:nvSpPr>
        <p:spPr>
          <a:xfrm rot="0">
            <a:off x="2413000" y="546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128984192" name="Text">
    </p:cNvPr>
          <p:cNvSpPr>
            <a:spLocks noGrp="1"/>
          </p:cNvSpPr>
          <p:nvPr/>
        </p:nvSpPr>
        <p:spPr>
          <a:xfrm rot="0">
            <a:off x="508000" y="586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Production Node</a:t>
            </a:r>
          </a:p>
        </p:txBody>
      </p:sp>
      <p:sp>
        <p:nvSpPr>
          <p:cNvPr id="36383987" name="Text">
    </p:cNvPr>
          <p:cNvSpPr>
            <a:spLocks noGrp="1"/>
          </p:cNvSpPr>
          <p:nvPr/>
        </p:nvSpPr>
        <p:spPr>
          <a:xfrm rot="0">
            <a:off x="508000" y="609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0695070" name="Text">
    </p:cNvPr>
          <p:cNvSpPr>
            <a:spLocks noGrp="1"/>
          </p:cNvSpPr>
          <p:nvPr/>
        </p:nvSpPr>
        <p:spPr>
          <a:xfrm rot="0">
            <a:off x="2413000" y="609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585351952" name="Text">
    </p:cNvPr>
          <p:cNvSpPr>
            <a:spLocks noGrp="1"/>
          </p:cNvSpPr>
          <p:nvPr/>
        </p:nvSpPr>
        <p:spPr>
          <a:xfrm rot="0">
            <a:off x="508000" y="650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919148322" name="Text">
    </p:cNvPr>
          <p:cNvSpPr>
            <a:spLocks noGrp="1"/>
          </p:cNvSpPr>
          <p:nvPr/>
        </p:nvSpPr>
        <p:spPr>
          <a:xfrm rot="0">
            <a:off x="508000" y="673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3325372" name="Text">
    </p:cNvPr>
          <p:cNvSpPr>
            <a:spLocks noGrp="1"/>
          </p:cNvSpPr>
          <p:nvPr/>
        </p:nvSpPr>
        <p:spPr>
          <a:xfrm rot="0">
            <a:off x="2413000" y="673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06531297" name="Text">
    </p:cNvPr>
          <p:cNvSpPr>
            <a:spLocks noGrp="1"/>
          </p:cNvSpPr>
          <p:nvPr/>
        </p:nvSpPr>
        <p:spPr>
          <a:xfrm rot="0">
            <a:off x="508000" y="713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81354355" name="Text">
    </p:cNvPr>
          <p:cNvSpPr>
            <a:spLocks noGrp="1"/>
          </p:cNvSpPr>
          <p:nvPr/>
        </p:nvSpPr>
        <p:spPr>
          <a:xfrm rot="0">
            <a:off x="508000" y="736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8828303" name="Text">
    </p:cNvPr>
          <p:cNvSpPr>
            <a:spLocks noGrp="1"/>
          </p:cNvSpPr>
          <p:nvPr/>
        </p:nvSpPr>
        <p:spPr>
          <a:xfrm rot="0">
            <a:off x="2413000" y="736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58657570" name="Text">
    </p:cNvPr>
          <p:cNvSpPr>
            <a:spLocks noGrp="1"/>
          </p:cNvSpPr>
          <p:nvPr/>
        </p:nvSpPr>
        <p:spPr>
          <a:xfrm rot="0">
            <a:off x="508000" y="777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482201219" name="Text">
    </p:cNvPr>
          <p:cNvSpPr>
            <a:spLocks noGrp="1"/>
          </p:cNvSpPr>
          <p:nvPr/>
        </p:nvSpPr>
        <p:spPr>
          <a:xfrm rot="0">
            <a:off x="508000" y="800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0286528" name="Text">
    </p:cNvPr>
          <p:cNvSpPr>
            <a:spLocks noGrp="1"/>
          </p:cNvSpPr>
          <p:nvPr/>
        </p:nvSpPr>
        <p:spPr>
          <a:xfrm rot="0">
            <a:off x="2413000" y="800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94480641" name="Text">
    </p:cNvPr>
          <p:cNvSpPr>
            <a:spLocks noGrp="1"/>
          </p:cNvSpPr>
          <p:nvPr/>
        </p:nvSpPr>
        <p:spPr>
          <a:xfrm rot="0">
            <a:off x="508000" y="840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964990431" name="Text">
    </p:cNvPr>
          <p:cNvSpPr>
            <a:spLocks noGrp="1"/>
          </p:cNvSpPr>
          <p:nvPr/>
        </p:nvSpPr>
        <p:spPr>
          <a:xfrm rot="0">
            <a:off x="508000" y="863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2460346" name="Text">
    </p:cNvPr>
          <p:cNvSpPr>
            <a:spLocks noGrp="1"/>
          </p:cNvSpPr>
          <p:nvPr/>
        </p:nvSpPr>
        <p:spPr>
          <a:xfrm rot="0">
            <a:off x="2413000" y="863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89068371" name="Text">
    </p:cNvPr>
          <p:cNvSpPr>
            <a:spLocks noGrp="1"/>
          </p:cNvSpPr>
          <p:nvPr/>
        </p:nvSpPr>
        <p:spPr>
          <a:xfrm rot="0">
            <a:off x="508000" y="904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NAF Concept Views</a:t>
            </a:r>
          </a:p>
        </p:txBody>
      </p:sp>
      <p:sp>
        <p:nvSpPr>
          <p:cNvPr id="211910368" name="Text">
    </p:cNvPr>
          <p:cNvSpPr>
            <a:spLocks noGrp="1"/>
          </p:cNvSpPr>
          <p:nvPr/>
        </p:nvSpPr>
        <p:spPr>
          <a:xfrm rot="0">
            <a:off x="508000" y="927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6664902" name="Text">
    </p:cNvPr>
          <p:cNvSpPr>
            <a:spLocks noGrp="1"/>
          </p:cNvSpPr>
          <p:nvPr/>
        </p:nvSpPr>
        <p:spPr>
          <a:xfrm rot="0">
            <a:off x="2413000" y="927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653505811"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Other</a:t>
            </a:r>
          </a:p>
        </p:txBody>
      </p:sp>
      <p:sp>
        <p:nvSpPr>
          <p:cNvPr id="6427329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6403547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61</a:t>
            </a:r>
          </a:p>
        </p:txBody>
      </p:sp>
      <p:sp>
        <p:nvSpPr>
          <p:cNvPr id="12036406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191285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399525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NAF Logical Views</a:t>
            </a:r>
          </a:p>
        </p:txBody>
      </p:sp>
      <p:sp>
        <p:nvSpPr>
          <p:cNvPr id="98240650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1521963"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875788603"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NAF Physical Views</a:t>
            </a:r>
          </a:p>
        </p:txBody>
      </p:sp>
      <p:sp>
        <p:nvSpPr>
          <p:cNvPr id="1144449332"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5730630"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948604014"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a:t>
            </a:r>
          </a:p>
        </p:txBody>
      </p:sp>
      <p:sp>
        <p:nvSpPr>
          <p:cNvPr id="1542460272"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7619699"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2059093843"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Lake Node</a:t>
            </a:r>
          </a:p>
        </p:txBody>
      </p:sp>
      <p:sp>
        <p:nvSpPr>
          <p:cNvPr id="619968588"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3491121"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914727452"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Pool</a:t>
            </a:r>
          </a:p>
        </p:txBody>
      </p:sp>
      <p:sp>
        <p:nvSpPr>
          <p:cNvPr id="379906624"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6394688"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244379736"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Store</a:t>
            </a:r>
          </a:p>
        </p:txBody>
      </p:sp>
      <p:sp>
        <p:nvSpPr>
          <p:cNvPr id="1361409091"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5449165"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058638800"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Design Node</a:t>
            </a:r>
          </a:p>
        </p:txBody>
      </p:sp>
      <p:sp>
        <p:nvSpPr>
          <p:cNvPr id="678891281"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4837424"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554505638"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 Metadata</a:t>
            </a:r>
          </a:p>
        </p:txBody>
      </p:sp>
      <p:sp>
        <p:nvSpPr>
          <p:cNvPr id="1387875676"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8228381"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193325960"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Formatter</a:t>
            </a:r>
          </a:p>
        </p:txBody>
      </p:sp>
      <p:sp>
        <p:nvSpPr>
          <p:cNvPr id="239675631"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9252311"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655486637"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Publish Data</a:t>
            </a:r>
          </a:p>
        </p:txBody>
      </p:sp>
      <p:sp>
        <p:nvSpPr>
          <p:cNvPr id="551738757"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9294502"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67063370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859458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62</a:t>
            </a:r>
          </a:p>
        </p:txBody>
      </p:sp>
      <p:sp>
        <p:nvSpPr>
          <p:cNvPr id="138202542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132129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80289051"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777116610"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8486804"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467186101" name="Text">
    </p:cNvPr>
          <p:cNvSpPr>
            <a:spLocks noGrp="1"/>
          </p:cNvSpPr>
          <p:nvPr/>
        </p:nvSpPr>
        <p:spPr>
          <a:xfrm rot="0">
            <a:off x="2413000" y="168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1706288519" name="Text">
    </p:cNvPr>
          <p:cNvSpPr>
            <a:spLocks noGrp="1"/>
          </p:cNvSpPr>
          <p:nvPr/>
        </p:nvSpPr>
        <p:spPr>
          <a:xfrm rot="0">
            <a:off x="2413000" y="189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769836102" name="Text">
    </p:cNvPr>
          <p:cNvSpPr>
            <a:spLocks noGrp="1"/>
          </p:cNvSpPr>
          <p:nvPr/>
        </p:nvSpPr>
        <p:spPr>
          <a:xfrm rot="0">
            <a:off x="508000" y="168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49356833" name="Text">
    </p:cNvPr>
          <p:cNvSpPr>
            <a:spLocks noGrp="1"/>
          </p:cNvSpPr>
          <p:nvPr/>
        </p:nvSpPr>
        <p:spPr>
          <a:xfrm rot="0">
            <a:off x="508000" y="189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047873" name="Text">
    </p:cNvPr>
          <p:cNvSpPr>
            <a:spLocks noGrp="1"/>
          </p:cNvSpPr>
          <p:nvPr/>
        </p:nvSpPr>
        <p:spPr>
          <a:xfrm rot="0">
            <a:off x="508000" y="2298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21870614" name="Text">
    </p:cNvPr>
          <p:cNvSpPr>
            <a:spLocks noGrp="1"/>
          </p:cNvSpPr>
          <p:nvPr/>
        </p:nvSpPr>
        <p:spPr>
          <a:xfrm rot="0">
            <a:off x="508000" y="252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5386431" name="Text">
    </p:cNvPr>
          <p:cNvSpPr>
            <a:spLocks noGrp="1"/>
          </p:cNvSpPr>
          <p:nvPr/>
        </p:nvSpPr>
        <p:spPr>
          <a:xfrm rot="0">
            <a:off x="2413000" y="252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978890248" name="Text">
    </p:cNvPr>
          <p:cNvSpPr>
            <a:spLocks noGrp="1"/>
          </p:cNvSpPr>
          <p:nvPr/>
        </p:nvSpPr>
        <p:spPr>
          <a:xfrm rot="0">
            <a:off x="2413000" y="273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933259570" name="Text">
    </p:cNvPr>
          <p:cNvSpPr>
            <a:spLocks noGrp="1"/>
          </p:cNvSpPr>
          <p:nvPr/>
        </p:nvSpPr>
        <p:spPr>
          <a:xfrm rot="0">
            <a:off x="2413000" y="293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Exchange Package Documentation</a:t>
            </a:r>
          </a:p>
        </p:txBody>
      </p:sp>
      <p:sp>
        <p:nvSpPr>
          <p:cNvPr id="1786192792" name="Text">
    </p:cNvPr>
          <p:cNvSpPr>
            <a:spLocks noGrp="1"/>
          </p:cNvSpPr>
          <p:nvPr/>
        </p:nvSpPr>
        <p:spPr>
          <a:xfrm rot="0">
            <a:off x="508000" y="273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9082709" name="Text">
    </p:cNvPr>
          <p:cNvSpPr>
            <a:spLocks noGrp="1"/>
          </p:cNvSpPr>
          <p:nvPr/>
        </p:nvSpPr>
        <p:spPr>
          <a:xfrm rot="0">
            <a:off x="508000" y="293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56832976" name="Text">
    </p:cNvPr>
          <p:cNvSpPr>
            <a:spLocks noGrp="1"/>
          </p:cNvSpPr>
          <p:nvPr/>
        </p:nvSpPr>
        <p:spPr>
          <a:xfrm rot="0">
            <a:off x="508000" y="334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84129240" name="Text">
    </p:cNvPr>
          <p:cNvSpPr>
            <a:spLocks noGrp="1"/>
          </p:cNvSpPr>
          <p:nvPr/>
        </p:nvSpPr>
        <p:spPr>
          <a:xfrm rot="0">
            <a:off x="508000" y="356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7267563" name="Text">
    </p:cNvPr>
          <p:cNvSpPr>
            <a:spLocks noGrp="1"/>
          </p:cNvSpPr>
          <p:nvPr/>
        </p:nvSpPr>
        <p:spPr>
          <a:xfrm rot="0">
            <a:off x="2413000" y="356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63270041" name="Text">
    </p:cNvPr>
          <p:cNvSpPr>
            <a:spLocks noGrp="1"/>
          </p:cNvSpPr>
          <p:nvPr/>
        </p:nvSpPr>
        <p:spPr>
          <a:xfrm rot="0">
            <a:off x="2413000" y="377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694064591" name="Text">
    </p:cNvPr>
          <p:cNvSpPr>
            <a:spLocks noGrp="1"/>
          </p:cNvSpPr>
          <p:nvPr/>
        </p:nvSpPr>
        <p:spPr>
          <a:xfrm rot="0">
            <a:off x="2413000" y="397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Semantic Reference Model</a:t>
            </a:r>
          </a:p>
        </p:txBody>
      </p:sp>
      <p:sp>
        <p:nvSpPr>
          <p:cNvPr id="160558624" name="Text">
    </p:cNvPr>
          <p:cNvSpPr>
            <a:spLocks noGrp="1"/>
          </p:cNvSpPr>
          <p:nvPr/>
        </p:nvSpPr>
        <p:spPr>
          <a:xfrm rot="0">
            <a:off x="508000" y="377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35917519" name="Text">
    </p:cNvPr>
          <p:cNvSpPr>
            <a:spLocks noGrp="1"/>
          </p:cNvSpPr>
          <p:nvPr/>
        </p:nvSpPr>
        <p:spPr>
          <a:xfrm rot="0">
            <a:off x="508000" y="397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0622862" name="Text">
    </p:cNvPr>
          <p:cNvSpPr>
            <a:spLocks noGrp="1"/>
          </p:cNvSpPr>
          <p:nvPr/>
        </p:nvSpPr>
        <p:spPr>
          <a:xfrm rot="0">
            <a:off x="508000" y="438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28460813" name="Text">
    </p:cNvPr>
          <p:cNvSpPr>
            <a:spLocks noGrp="1"/>
          </p:cNvSpPr>
          <p:nvPr/>
        </p:nvSpPr>
        <p:spPr>
          <a:xfrm rot="0">
            <a:off x="508000" y="461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6871021"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09890409" name="Text">
    </p:cNvPr>
          <p:cNvSpPr>
            <a:spLocks noGrp="1"/>
          </p:cNvSpPr>
          <p:nvPr/>
        </p:nvSpPr>
        <p:spPr>
          <a:xfrm rot="0">
            <a:off x="2413000" y="481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549825273"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Index</a:t>
            </a:r>
          </a:p>
        </p:txBody>
      </p:sp>
      <p:sp>
        <p:nvSpPr>
          <p:cNvPr id="693196297" name="Text">
    </p:cNvPr>
          <p:cNvSpPr>
            <a:spLocks noGrp="1"/>
          </p:cNvSpPr>
          <p:nvPr/>
        </p:nvSpPr>
        <p:spPr>
          <a:xfrm rot="0">
            <a:off x="508000" y="481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73687457"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19531295" name="Text">
    </p:cNvPr>
          <p:cNvSpPr>
            <a:spLocks noGrp="1"/>
          </p:cNvSpPr>
          <p:nvPr/>
        </p:nvSpPr>
        <p:spPr>
          <a:xfrm rot="0">
            <a:off x="508000" y="542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27843795" name="Text">
    </p:cNvPr>
          <p:cNvSpPr>
            <a:spLocks noGrp="1"/>
          </p:cNvSpPr>
          <p:nvPr/>
        </p:nvSpPr>
        <p:spPr>
          <a:xfrm rot="0">
            <a:off x="508000" y="565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7127072" name="Text">
    </p:cNvPr>
          <p:cNvSpPr>
            <a:spLocks noGrp="1"/>
          </p:cNvSpPr>
          <p:nvPr/>
        </p:nvSpPr>
        <p:spPr>
          <a:xfrm rot="0">
            <a:off x="2413000" y="565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252187409" name="Text">
    </p:cNvPr>
          <p:cNvSpPr>
            <a:spLocks noGrp="1"/>
          </p:cNvSpPr>
          <p:nvPr/>
        </p:nvSpPr>
        <p:spPr>
          <a:xfrm rot="0">
            <a:off x="2413000" y="585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560784659" name="Text">
    </p:cNvPr>
          <p:cNvSpPr>
            <a:spLocks noGrp="1"/>
          </p:cNvSpPr>
          <p:nvPr/>
        </p:nvSpPr>
        <p:spPr>
          <a:xfrm rot="0">
            <a:off x="2413000" y="605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940117681" name="Text">
    </p:cNvPr>
          <p:cNvSpPr>
            <a:spLocks noGrp="1"/>
          </p:cNvSpPr>
          <p:nvPr/>
        </p:nvSpPr>
        <p:spPr>
          <a:xfrm rot="0">
            <a:off x="508000" y="585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6242351" name="Text">
    </p:cNvPr>
          <p:cNvSpPr>
            <a:spLocks noGrp="1"/>
          </p:cNvSpPr>
          <p:nvPr/>
        </p:nvSpPr>
        <p:spPr>
          <a:xfrm rot="0">
            <a:off x="508000" y="605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4483011"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439687885"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5153091"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031634180"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1235904710"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667826866"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0590480"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05949493" name="Text">
    </p:cNvPr>
          <p:cNvSpPr>
            <a:spLocks noGrp="1"/>
          </p:cNvSpPr>
          <p:nvPr/>
        </p:nvSpPr>
        <p:spPr>
          <a:xfrm rot="0">
            <a:off x="508000" y="750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136473886" name="Text">
    </p:cNvPr>
          <p:cNvSpPr>
            <a:spLocks noGrp="1"/>
          </p:cNvSpPr>
          <p:nvPr/>
        </p:nvSpPr>
        <p:spPr>
          <a:xfrm rot="0">
            <a:off x="508000" y="773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3469907" name="Text">
    </p:cNvPr>
          <p:cNvSpPr>
            <a:spLocks noGrp="1"/>
          </p:cNvSpPr>
          <p:nvPr/>
        </p:nvSpPr>
        <p:spPr>
          <a:xfrm rot="0">
            <a:off x="2413000" y="773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26499745" name="Text">
    </p:cNvPr>
          <p:cNvSpPr>
            <a:spLocks noGrp="1"/>
          </p:cNvSpPr>
          <p:nvPr/>
        </p:nvSpPr>
        <p:spPr>
          <a:xfrm rot="0">
            <a:off x="2413000" y="793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891343407" name="Text">
    </p:cNvPr>
          <p:cNvSpPr>
            <a:spLocks noGrp="1"/>
          </p:cNvSpPr>
          <p:nvPr/>
        </p:nvSpPr>
        <p:spPr>
          <a:xfrm rot="0">
            <a:off x="2413000" y="814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Pre-defeined NCDF Message Metadata e.g. 4774</a:t>
            </a:r>
          </a:p>
        </p:txBody>
      </p:sp>
      <p:sp>
        <p:nvSpPr>
          <p:cNvPr id="181368164" name="Text">
    </p:cNvPr>
          <p:cNvSpPr>
            <a:spLocks noGrp="1"/>
          </p:cNvSpPr>
          <p:nvPr/>
        </p:nvSpPr>
        <p:spPr>
          <a:xfrm rot="0">
            <a:off x="508000" y="793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2379296" name="Text">
    </p:cNvPr>
          <p:cNvSpPr>
            <a:spLocks noGrp="1"/>
          </p:cNvSpPr>
          <p:nvPr/>
        </p:nvSpPr>
        <p:spPr>
          <a:xfrm rot="0">
            <a:off x="508000" y="814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2038452"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5318069"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0060656"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065692213"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902045068"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a:t>
            </a:r>
          </a:p>
        </p:txBody>
      </p:sp>
      <p:sp>
        <p:nvSpPr>
          <p:cNvPr id="474013688"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9476337"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9976161" name="Text">
    </p:cNvPr>
          <p:cNvSpPr>
            <a:spLocks noGrp="1"/>
          </p:cNvSpPr>
          <p:nvPr/>
        </p:nvSpPr>
        <p:spPr>
          <a:xfrm rot="0">
            <a:off x="508000" y="958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49991279" name="Text">
    </p:cNvPr>
          <p:cNvSpPr>
            <a:spLocks noGrp="1"/>
          </p:cNvSpPr>
          <p:nvPr/>
        </p:nvSpPr>
        <p:spPr>
          <a:xfrm rot="0">
            <a:off x="508000" y="981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0906048" name="Text">
    </p:cNvPr>
          <p:cNvSpPr>
            <a:spLocks noGrp="1"/>
          </p:cNvSpPr>
          <p:nvPr/>
        </p:nvSpPr>
        <p:spPr>
          <a:xfrm rot="0">
            <a:off x="2413000" y="981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172613170"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Relations</a:t>
            </a:r>
          </a:p>
        </p:txBody>
      </p:sp>
      <p:sp>
        <p:nvSpPr>
          <p:cNvPr id="190414759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8058165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63</a:t>
            </a:r>
          </a:p>
        </p:txBody>
      </p:sp>
      <p:sp>
        <p:nvSpPr>
          <p:cNvPr id="169912921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64614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8318184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650144204"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Registration</a:t>
            </a:r>
          </a:p>
        </p:txBody>
      </p:sp>
      <p:sp>
        <p:nvSpPr>
          <p:cNvPr id="542925581"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668486"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5526449"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6234941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25299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8121414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176987563"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25341666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34596249"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54983645"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55147927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72791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7778734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Formatter</a:t>
            </a:r>
          </a:p>
        </p:txBody>
      </p:sp>
      <p:sp>
        <p:nvSpPr>
          <p:cNvPr id="14173892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Transformation Document</a:t>
            </a:r>
          </a:p>
        </p:txBody>
      </p:sp>
      <p:sp>
        <p:nvSpPr>
          <p:cNvPr id="42087157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2504373"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20229590"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81344737"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718958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74615612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843123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03651931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59672909"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38820088"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68091196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322789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06184062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494171892"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208610133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08307216"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30491377"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9929982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7445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6146145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Formatter</a:t>
            </a:r>
          </a:p>
        </p:txBody>
      </p:sp>
      <p:sp>
        <p:nvSpPr>
          <p:cNvPr id="1526041549"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Archive Record (TAR) File</a:t>
            </a:r>
          </a:p>
        </p:txBody>
      </p:sp>
      <p:sp>
        <p:nvSpPr>
          <p:cNvPr id="1139824676"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10049580"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145682"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9067440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474065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0542213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XSLT Translator Saxon</a:t>
            </a:r>
          </a:p>
        </p:txBody>
      </p:sp>
      <p:sp>
        <p:nvSpPr>
          <p:cNvPr id="1639137102"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Archive Record (TAR) File</a:t>
            </a:r>
          </a:p>
        </p:txBody>
      </p:sp>
      <p:sp>
        <p:nvSpPr>
          <p:cNvPr id="449764343"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7425855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6481605"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41789217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759239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9579024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690631411"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Naming and Design Rules</a:t>
            </a:r>
          </a:p>
        </p:txBody>
      </p:sp>
      <p:sp>
        <p:nvSpPr>
          <p:cNvPr id="196529623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86231762"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669024"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12454186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005393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5416855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134320229"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85048357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309850"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12354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678413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64</a:t>
            </a:r>
          </a:p>
        </p:txBody>
      </p:sp>
      <p:sp>
        <p:nvSpPr>
          <p:cNvPr id="28187695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643519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0040061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4432217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938646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51313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02336680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77588226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2887175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57952980"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797318967"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9674021"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6352807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63347171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Control Policy Repository</a:t>
            </a:r>
          </a:p>
        </p:txBody>
      </p:sp>
      <p:sp>
        <p:nvSpPr>
          <p:cNvPr id="123779026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268104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2679128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50653562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3316572"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25352595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86029030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201642670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639403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59709502"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01094103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3853699"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215519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Daffodil Engine</a:t>
            </a:r>
          </a:p>
        </p:txBody>
      </p:sp>
      <p:sp>
        <p:nvSpPr>
          <p:cNvPr id="173243585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DFDL Transformation Format</a:t>
            </a:r>
          </a:p>
        </p:txBody>
      </p:sp>
      <p:sp>
        <p:nvSpPr>
          <p:cNvPr id="144818533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203528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18830256"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090610341"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963040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10287720"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86490604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204492124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3391450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71772720"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86195478"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6955543"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0003972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NCDF Store</a:t>
            </a:r>
          </a:p>
        </p:txBody>
      </p:sp>
      <p:sp>
        <p:nvSpPr>
          <p:cNvPr id="179075031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1995171234"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683435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55637740"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603106885"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4543331"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9001513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41544477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74187651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11697931"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8337094"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032406405"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6729992"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52945752"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202197956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257307221"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881499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799682"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49386092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5444435"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469866308"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81690809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MIM as mandatory reference</a:t>
            </a:r>
          </a:p>
        </p:txBody>
      </p:sp>
      <p:sp>
        <p:nvSpPr>
          <p:cNvPr id="1025990658"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244701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763078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5221757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65</a:t>
            </a:r>
          </a:p>
        </p:txBody>
      </p:sp>
      <p:sp>
        <p:nvSpPr>
          <p:cNvPr id="16727170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4205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5493159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22673442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223745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83316196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201502196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11388345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3650833"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87279938"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2504218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258083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4078282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58283637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64307622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712256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9753056"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673391256"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338665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19501046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4961570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24542584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546628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22296690"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46602516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627939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88167506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52262016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85735744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0955972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2926683"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7958067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194928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45321367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176425362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6 (2029)</a:t>
            </a:r>
          </a:p>
        </p:txBody>
      </p:sp>
      <p:sp>
        <p:nvSpPr>
          <p:cNvPr id="52958075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7284391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5740852"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15263267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3167605"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95292447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99456582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3</a:t>
            </a:r>
          </a:p>
        </p:txBody>
      </p:sp>
      <p:sp>
        <p:nvSpPr>
          <p:cNvPr id="163719127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975195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565855"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4550807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570894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6688571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163721035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5 (2025)</a:t>
            </a:r>
          </a:p>
        </p:txBody>
      </p:sp>
      <p:sp>
        <p:nvSpPr>
          <p:cNvPr id="134619141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011305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12788703"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46850981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7193316"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95697732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6 (2029)</a:t>
            </a:r>
          </a:p>
        </p:txBody>
      </p:sp>
      <p:sp>
        <p:nvSpPr>
          <p:cNvPr id="96134751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Support AI</a:t>
            </a:r>
          </a:p>
        </p:txBody>
      </p:sp>
      <p:sp>
        <p:nvSpPr>
          <p:cNvPr id="139788364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861556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0800127"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90942190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460288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02768890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121635603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01995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5685953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66</a:t>
            </a:r>
          </a:p>
        </p:txBody>
      </p:sp>
      <p:sp>
        <p:nvSpPr>
          <p:cNvPr id="66337765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665106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3991904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Support Picture Management (NVG)</a:t>
            </a:r>
          </a:p>
        </p:txBody>
      </p:sp>
      <p:sp>
        <p:nvSpPr>
          <p:cNvPr id="185559446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7522496"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34166299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003353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79224807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70672634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46878702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372866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04864419"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08397095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281240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47035553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5 (2025)</a:t>
            </a:r>
          </a:p>
        </p:txBody>
      </p:sp>
      <p:sp>
        <p:nvSpPr>
          <p:cNvPr id="176906519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Implement DCS Iteration 1</a:t>
            </a:r>
          </a:p>
        </p:txBody>
      </p:sp>
      <p:sp>
        <p:nvSpPr>
          <p:cNvPr id="123952591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859409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2862135"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30104620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472448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74741306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52381267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20709729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023364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9369565"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03491963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523716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87134042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5 (2025)</a:t>
            </a:r>
          </a:p>
        </p:txBody>
      </p:sp>
      <p:sp>
        <p:nvSpPr>
          <p:cNvPr id="29035862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data exchange</a:t>
            </a:r>
          </a:p>
        </p:txBody>
      </p:sp>
      <p:sp>
        <p:nvSpPr>
          <p:cNvPr id="134787703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8089311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2603616"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99865582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2408119"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0227810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2018865764"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1752643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4947837"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2843798"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03007819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504937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26226963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61416712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88245322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705396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9743578"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88834952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218543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22079665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49649846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4923765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663063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3288227"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521273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614111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4335654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030509377"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29027085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65504073"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5129883"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7012448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846006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3406089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1803726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67</a:t>
            </a:r>
          </a:p>
        </p:txBody>
      </p:sp>
      <p:sp>
        <p:nvSpPr>
          <p:cNvPr id="73109664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5426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74369525"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1713094606"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Harmonize data exchange by n???</a:t>
            </a:r>
          </a:p>
        </p:txBody>
      </p:sp>
      <p:sp>
        <p:nvSpPr>
          <p:cNvPr id="150059110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42970227"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784911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31499729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198958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69104423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252760237"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782683257"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8260722"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0525010"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74174759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156864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8050813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203577213"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81604760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1864732"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93459407"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597494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979880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283271973"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502996106"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811338791"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0406789"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8220372"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6948898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502729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54090105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1462751252"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28199285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7738700"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9906085"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86785575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183873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7641481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1240652206"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26615973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08687154"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7263496"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72879169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671435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5367364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2061204518"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38987670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9137080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222952"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9650779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916122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35678982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1480989160"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86424733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9119566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4995011"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29554976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887955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40587501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2005774430"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2123788587"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72221408"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56025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502775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68</a:t>
            </a:r>
          </a:p>
        </p:txBody>
      </p:sp>
      <p:sp>
        <p:nvSpPr>
          <p:cNvPr id="79257549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99028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20836512"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41272818"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704805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37899002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98241678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141810270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993663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04484441"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446547639"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142873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00326205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30076406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70613538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844383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4061079"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461816677"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3363950"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01978265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189605736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54690424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5845198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8704009"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3101596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1246984"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88280981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62597738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85362455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1101430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63513373"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761159170"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8472714"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318025350"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210586610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57809524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9192662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5440886"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830059046"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4237897"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93063634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212608263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3650949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142454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1082112"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890237653"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1770301"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42236297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87632955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290649097"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990850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4916986"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760648045"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2088946"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30578869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167020194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205163179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9156296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42071044"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332334841"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5300691"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266205457"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43936029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90651963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5149794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3832450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048783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69</a:t>
            </a:r>
          </a:p>
        </p:txBody>
      </p:sp>
      <p:sp>
        <p:nvSpPr>
          <p:cNvPr id="209722211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967381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3879606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Domain Services</a:t>
            </a:r>
          </a:p>
        </p:txBody>
      </p:sp>
      <p:sp>
        <p:nvSpPr>
          <p:cNvPr id="26507292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440892851" name="Picture">
    </p:cNvPr>
          <p:cNvPicPr>
            <a:picLocks noChangeAspect="1"/>
          </p:cNvPicPr>
          <p:nvPr/>
        </p:nvPicPr>
        <p:blipFill>
          <a:blip r:embed="img_0_6_3.png"/>
          <a:srcRect/>
          <a:stretch>
            <a:fillRect l="0" t="0" r="194" b="0"/>
          </a:stretch>
        </p:blipFill>
        <p:spPr>
          <a:xfrm>
            <a:off x="508000" y="1257300"/>
            <a:ext cx="6540500" cy="1955800"/>
          </a:xfrm>
          <a:prstGeom prst="rect">
            <a:avLst/>
          </a:prstGeom>
        </p:spPr>
      </p:pic>
      <p:sp>
        <p:nvSpPr>
          <p:cNvPr id="1070350425" name="Text">
    </p:cNvPr>
          <p:cNvSpPr>
            <a:spLocks noGrp="1"/>
          </p:cNvSpPr>
          <p:nvPr/>
        </p:nvSpPr>
        <p:spPr>
          <a:xfrm rot="0">
            <a:off x="508000" y="3213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605118296" name="Text">
    </p:cNvPr>
          <p:cNvSpPr>
            <a:spLocks noGrp="1"/>
          </p:cNvSpPr>
          <p:nvPr/>
        </p:nvSpPr>
        <p:spPr>
          <a:xfrm rot="0">
            <a:off x="508000" y="3695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63799595" name="Text">
    </p:cNvPr>
          <p:cNvSpPr>
            <a:spLocks noGrp="1"/>
          </p:cNvSpPr>
          <p:nvPr/>
        </p:nvSpPr>
        <p:spPr>
          <a:xfrm rot="0">
            <a:off x="3771900" y="3695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7507251" name="Text">
    </p:cNvPr>
          <p:cNvSpPr>
            <a:spLocks noGrp="1"/>
          </p:cNvSpPr>
          <p:nvPr/>
        </p:nvSpPr>
        <p:spPr>
          <a:xfrm rot="0">
            <a:off x="508000" y="389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Crisis Response Measure Services</a:t>
            </a:r>
          </a:p>
        </p:txBody>
      </p:sp>
      <p:sp>
        <p:nvSpPr>
          <p:cNvPr id="28199781" name="Text">
    </p:cNvPr>
          <p:cNvSpPr>
            <a:spLocks noGrp="1"/>
          </p:cNvSpPr>
          <p:nvPr/>
        </p:nvSpPr>
        <p:spPr>
          <a:xfrm rot="0">
            <a:off x="3771900" y="389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64719585" name="Text">
    </p:cNvPr>
          <p:cNvSpPr>
            <a:spLocks noGrp="1"/>
          </p:cNvSpPr>
          <p:nvPr/>
        </p:nvSpPr>
        <p:spPr>
          <a:xfrm rot="0">
            <a:off x="508000" y="410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Force Generation and Activation Services</a:t>
            </a:r>
          </a:p>
        </p:txBody>
      </p:sp>
      <p:sp>
        <p:nvSpPr>
          <p:cNvPr id="206148217" name="Text">
    </p:cNvPr>
          <p:cNvSpPr>
            <a:spLocks noGrp="1"/>
          </p:cNvSpPr>
          <p:nvPr/>
        </p:nvSpPr>
        <p:spPr>
          <a:xfrm rot="0">
            <a:off x="3771900" y="410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55355469" name="Text">
    </p:cNvPr>
          <p:cNvSpPr>
            <a:spLocks noGrp="1"/>
          </p:cNvSpPr>
          <p:nvPr/>
        </p:nvSpPr>
        <p:spPr>
          <a:xfrm rot="0">
            <a:off x="508000" y="430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274478677" name="Text">
    </p:cNvPr>
          <p:cNvSpPr>
            <a:spLocks noGrp="1"/>
          </p:cNvSpPr>
          <p:nvPr/>
        </p:nvSpPr>
        <p:spPr>
          <a:xfrm rot="0">
            <a:off x="3771900" y="430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177261206"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12266352"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47158802"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1106822560"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542284845"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1429283756"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3267443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3840617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a:t>
            </a:r>
          </a:p>
        </p:txBody>
      </p:sp>
      <p:sp>
        <p:nvSpPr>
          <p:cNvPr id="10248792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617465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90233498"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81652861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507505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76844005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209533935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54168767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090253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34054752"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496547043"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239338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07461571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206115603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57443195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764863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77498500"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8340345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51881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8767272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110663538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95100827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36843917"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7027493"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6494371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3192762"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81584013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43504149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42335107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936352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7155185"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7865580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630504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6652470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76709101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660296782"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8520668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4606524"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860725796"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7604973"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44329543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55265912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212141313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0139471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9765983"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147817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083369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122270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527066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91678644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70501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3789862"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3549787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847576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4520838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query</a:t>
            </a:r>
          </a:p>
        </p:txBody>
      </p:sp>
      <p:sp>
        <p:nvSpPr>
          <p:cNvPr id="4442088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85866881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19144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6437396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3614202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659566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6842275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81464836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577467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388105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70</a:t>
            </a:r>
          </a:p>
        </p:txBody>
      </p:sp>
      <p:sp>
        <p:nvSpPr>
          <p:cNvPr id="190383275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19161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66161843"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17343000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6244727"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9950994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638058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9180178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70936486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444955877"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15992633"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3662168"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1403892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412537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36396812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 Metadata</a:t>
            </a:r>
          </a:p>
        </p:txBody>
      </p:sp>
      <p:sp>
        <p:nvSpPr>
          <p:cNvPr id="21654787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31087465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7012815"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2709058"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2800414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778241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2039865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70087417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32862460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757657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0558097"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275858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911063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99523532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38398153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41562148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5516302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12178430"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5241754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754084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9767560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 Metadata</a:t>
            </a:r>
          </a:p>
        </p:txBody>
      </p:sp>
      <p:sp>
        <p:nvSpPr>
          <p:cNvPr id="19755779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64251741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9268577"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29495107"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00810009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880893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9771834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a:t>
            </a:r>
          </a:p>
        </p:txBody>
      </p:sp>
      <p:sp>
        <p:nvSpPr>
          <p:cNvPr id="524339480"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63426328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6165005"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6554590"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4510502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468103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22537872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13388911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47720353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254389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22029135"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7885707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344277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970961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Policy Response</a:t>
            </a:r>
          </a:p>
        </p:txBody>
      </p:sp>
      <p:sp>
        <p:nvSpPr>
          <p:cNvPr id="171290782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07280100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26372198"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4335890"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5014250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844832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572508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106263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71</a:t>
            </a:r>
          </a:p>
        </p:txBody>
      </p:sp>
      <p:sp>
        <p:nvSpPr>
          <p:cNvPr id="116395192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763141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6016452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Query</a:t>
            </a:r>
          </a:p>
        </p:txBody>
      </p:sp>
      <p:sp>
        <p:nvSpPr>
          <p:cNvPr id="428739808"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7498801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7142576"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65671602"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51489647"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051272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1005200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205464888"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75196664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0905159"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90261121"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6496659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48546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3491768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XACL Policy Request</a:t>
            </a:r>
          </a:p>
        </p:txBody>
      </p:sp>
      <p:sp>
        <p:nvSpPr>
          <p:cNvPr id="2088843179"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683702467"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4181488"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59174222"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9876206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934789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33450218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206332767"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74331194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05097947"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9243654"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4423306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762990"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39903693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1226184109"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914879983"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88952218"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5370258"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7201295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882599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45219185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NCDF Message e.g. OTH Gold</a:t>
            </a:r>
          </a:p>
        </p:txBody>
      </p:sp>
      <p:sp>
        <p:nvSpPr>
          <p:cNvPr id="718363113"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961766155"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8091589"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3237123"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7072648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170159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0714009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537314359"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95746146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48157517"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2163882"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7951072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891819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8494866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Response</a:t>
            </a:r>
          </a:p>
        </p:txBody>
      </p:sp>
      <p:sp>
        <p:nvSpPr>
          <p:cNvPr id="1671461458"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66606409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0299261"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2602854"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77268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812419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8539322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730746222"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35256823"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34855171"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726201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4967391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72</a:t>
            </a:r>
          </a:p>
        </p:txBody>
      </p:sp>
      <p:sp>
        <p:nvSpPr>
          <p:cNvPr id="193236818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9266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1844933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51021551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461650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0605134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85480371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21579794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168421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30551388"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8259287"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9505363"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81738983"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84433423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70312710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8009658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205327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467731486"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6061280"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38890115" name="Text">
    </p:cNvPr>
          <p:cNvSpPr>
            <a:spLocks noGrp="1"/>
          </p:cNvSpPr>
          <p:nvPr/>
        </p:nvSpPr>
        <p:spPr>
          <a:xfrm rot="0">
            <a:off x="508000" y="347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68848637" name="Text">
    </p:cNvPr>
          <p:cNvSpPr>
            <a:spLocks noGrp="1"/>
          </p:cNvSpPr>
          <p:nvPr/>
        </p:nvSpPr>
        <p:spPr>
          <a:xfrm rot="0">
            <a:off x="508000" y="370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9027860" name="Text">
    </p:cNvPr>
          <p:cNvSpPr>
            <a:spLocks noGrp="1"/>
          </p:cNvSpPr>
          <p:nvPr/>
        </p:nvSpPr>
        <p:spPr>
          <a:xfrm rot="0">
            <a:off x="2413000" y="370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19454253" name="Text">
    </p:cNvPr>
          <p:cNvSpPr>
            <a:spLocks noGrp="1"/>
          </p:cNvSpPr>
          <p:nvPr/>
        </p:nvSpPr>
        <p:spPr>
          <a:xfrm rot="0">
            <a:off x="2413000" y="391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203798059"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546682673" name="Text">
    </p:cNvPr>
          <p:cNvSpPr>
            <a:spLocks noGrp="1"/>
          </p:cNvSpPr>
          <p:nvPr/>
        </p:nvSpPr>
        <p:spPr>
          <a:xfrm rot="0">
            <a:off x="508000" y="391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41051693"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9572523" name="Text">
    </p:cNvPr>
          <p:cNvSpPr>
            <a:spLocks noGrp="1"/>
          </p:cNvSpPr>
          <p:nvPr/>
        </p:nvSpPr>
        <p:spPr>
          <a:xfrm rot="0">
            <a:off x="508000" y="452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104096997" name="Text">
    </p:cNvPr>
          <p:cNvSpPr>
            <a:spLocks noGrp="1"/>
          </p:cNvSpPr>
          <p:nvPr/>
        </p:nvSpPr>
        <p:spPr>
          <a:xfrm rot="0">
            <a:off x="508000" y="474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1332336" name="Text">
    </p:cNvPr>
          <p:cNvSpPr>
            <a:spLocks noGrp="1"/>
          </p:cNvSpPr>
          <p:nvPr/>
        </p:nvSpPr>
        <p:spPr>
          <a:xfrm rot="0">
            <a:off x="2413000" y="474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25193916" name="Text">
    </p:cNvPr>
          <p:cNvSpPr>
            <a:spLocks noGrp="1"/>
          </p:cNvSpPr>
          <p:nvPr/>
        </p:nvSpPr>
        <p:spPr>
          <a:xfrm rot="0">
            <a:off x="2413000" y="495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64848218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356707318" name="Text">
    </p:cNvPr>
          <p:cNvSpPr>
            <a:spLocks noGrp="1"/>
          </p:cNvSpPr>
          <p:nvPr/>
        </p:nvSpPr>
        <p:spPr>
          <a:xfrm rot="0">
            <a:off x="508000" y="495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4934874"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56989035" name="Text">
    </p:cNvPr>
          <p:cNvSpPr>
            <a:spLocks noGrp="1"/>
          </p:cNvSpPr>
          <p:nvPr/>
        </p:nvSpPr>
        <p:spPr>
          <a:xfrm rot="0">
            <a:off x="508000" y="556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91554252" name="Text">
    </p:cNvPr>
          <p:cNvSpPr>
            <a:spLocks noGrp="1"/>
          </p:cNvSpPr>
          <p:nvPr/>
        </p:nvSpPr>
        <p:spPr>
          <a:xfrm rot="0">
            <a:off x="508000" y="579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4611102" name="Text">
    </p:cNvPr>
          <p:cNvSpPr>
            <a:spLocks noGrp="1"/>
          </p:cNvSpPr>
          <p:nvPr/>
        </p:nvSpPr>
        <p:spPr>
          <a:xfrm rot="0">
            <a:off x="2413000" y="579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67206727" name="Text">
    </p:cNvPr>
          <p:cNvSpPr>
            <a:spLocks noGrp="1"/>
          </p:cNvSpPr>
          <p:nvPr/>
        </p:nvSpPr>
        <p:spPr>
          <a:xfrm rot="0">
            <a:off x="2413000" y="599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Scientists</a:t>
            </a:r>
          </a:p>
        </p:txBody>
      </p:sp>
      <p:sp>
        <p:nvSpPr>
          <p:cNvPr id="2045509361" name="Text">
    </p:cNvPr>
          <p:cNvSpPr>
            <a:spLocks noGrp="1"/>
          </p:cNvSpPr>
          <p:nvPr/>
        </p:nvSpPr>
        <p:spPr>
          <a:xfrm rot="0">
            <a:off x="2413000" y="61976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NCDF is applied when designing/implementing the Data Lake concept within NATO</a:t>
            </a:r>
          </a:p>
        </p:txBody>
      </p:sp>
      <p:sp>
        <p:nvSpPr>
          <p:cNvPr id="1174739883" name="Text">
    </p:cNvPr>
          <p:cNvSpPr>
            <a:spLocks noGrp="1"/>
          </p:cNvSpPr>
          <p:nvPr/>
        </p:nvSpPr>
        <p:spPr>
          <a:xfrm rot="0">
            <a:off x="508000" y="59944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67198241" name="Text">
    </p:cNvPr>
          <p:cNvSpPr>
            <a:spLocks noGrp="1"/>
          </p:cNvSpPr>
          <p:nvPr/>
        </p:nvSpPr>
        <p:spPr>
          <a:xfrm rot="0">
            <a:off x="508000" y="6743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763589966" name="Text">
    </p:cNvPr>
          <p:cNvSpPr>
            <a:spLocks noGrp="1"/>
          </p:cNvSpPr>
          <p:nvPr/>
        </p:nvSpPr>
        <p:spPr>
          <a:xfrm rot="0">
            <a:off x="508000" y="697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6166634" name="Text">
    </p:cNvPr>
          <p:cNvSpPr>
            <a:spLocks noGrp="1"/>
          </p:cNvSpPr>
          <p:nvPr/>
        </p:nvSpPr>
        <p:spPr>
          <a:xfrm rot="0">
            <a:off x="2413000" y="697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54883830" name="Text">
    </p:cNvPr>
          <p:cNvSpPr>
            <a:spLocks noGrp="1"/>
          </p:cNvSpPr>
          <p:nvPr/>
        </p:nvSpPr>
        <p:spPr>
          <a:xfrm rot="0">
            <a:off x="2413000" y="7175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2145998042" name="Text">
    </p:cNvPr>
          <p:cNvSpPr>
            <a:spLocks noGrp="1"/>
          </p:cNvSpPr>
          <p:nvPr/>
        </p:nvSpPr>
        <p:spPr>
          <a:xfrm rot="0">
            <a:off x="2413000" y="73787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across domains/FSs</a:t>
            </a:r>
          </a:p>
        </p:txBody>
      </p:sp>
      <p:sp>
        <p:nvSpPr>
          <p:cNvPr id="1729490982" name="Text">
    </p:cNvPr>
          <p:cNvSpPr>
            <a:spLocks noGrp="1"/>
          </p:cNvSpPr>
          <p:nvPr/>
        </p:nvSpPr>
        <p:spPr>
          <a:xfrm rot="0">
            <a:off x="508000" y="71755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932086" name="Text">
    </p:cNvPr>
          <p:cNvSpPr>
            <a:spLocks noGrp="1"/>
          </p:cNvSpPr>
          <p:nvPr/>
        </p:nvSpPr>
        <p:spPr>
          <a:xfrm rot="0">
            <a:off x="508000" y="792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38723577" name="Text">
    </p:cNvPr>
          <p:cNvSpPr>
            <a:spLocks noGrp="1"/>
          </p:cNvSpPr>
          <p:nvPr/>
        </p:nvSpPr>
        <p:spPr>
          <a:xfrm rot="0">
            <a:off x="508000" y="815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881498" name="Text">
    </p:cNvPr>
          <p:cNvSpPr>
            <a:spLocks noGrp="1"/>
          </p:cNvSpPr>
          <p:nvPr/>
        </p:nvSpPr>
        <p:spPr>
          <a:xfrm rot="0">
            <a:off x="2413000" y="815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87320302" name="Text">
    </p:cNvPr>
          <p:cNvSpPr>
            <a:spLocks noGrp="1"/>
          </p:cNvSpPr>
          <p:nvPr/>
        </p:nvSpPr>
        <p:spPr>
          <a:xfrm rot="0">
            <a:off x="2413000" y="835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Development Bodies</a:t>
            </a:r>
          </a:p>
        </p:txBody>
      </p:sp>
      <p:sp>
        <p:nvSpPr>
          <p:cNvPr id="314518902" name="Text">
    </p:cNvPr>
          <p:cNvSpPr>
            <a:spLocks noGrp="1"/>
          </p:cNvSpPr>
          <p:nvPr/>
        </p:nvSpPr>
        <p:spPr>
          <a:xfrm rot="0">
            <a:off x="2413000" y="855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Info Exchange Standards</a:t>
            </a:r>
          </a:p>
        </p:txBody>
      </p:sp>
      <p:sp>
        <p:nvSpPr>
          <p:cNvPr id="1659500729" name="Text">
    </p:cNvPr>
          <p:cNvSpPr>
            <a:spLocks noGrp="1"/>
          </p:cNvSpPr>
          <p:nvPr/>
        </p:nvSpPr>
        <p:spPr>
          <a:xfrm rot="0">
            <a:off x="508000" y="835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08501083" name="Text">
    </p:cNvPr>
          <p:cNvSpPr>
            <a:spLocks noGrp="1"/>
          </p:cNvSpPr>
          <p:nvPr/>
        </p:nvSpPr>
        <p:spPr>
          <a:xfrm rot="0">
            <a:off x="508000" y="855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9521741" name="Text">
    </p:cNvPr>
          <p:cNvSpPr>
            <a:spLocks noGrp="1"/>
          </p:cNvSpPr>
          <p:nvPr/>
        </p:nvSpPr>
        <p:spPr>
          <a:xfrm rot="0">
            <a:off x="508000" y="896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88196912" name="Text">
    </p:cNvPr>
          <p:cNvSpPr>
            <a:spLocks noGrp="1"/>
          </p:cNvSpPr>
          <p:nvPr/>
        </p:nvSpPr>
        <p:spPr>
          <a:xfrm rot="0">
            <a:off x="508000" y="919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5812056" name="Text">
    </p:cNvPr>
          <p:cNvSpPr>
            <a:spLocks noGrp="1"/>
          </p:cNvSpPr>
          <p:nvPr/>
        </p:nvSpPr>
        <p:spPr>
          <a:xfrm rot="0">
            <a:off x="2413000" y="919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61301232" name="Text">
    </p:cNvPr>
          <p:cNvSpPr>
            <a:spLocks noGrp="1"/>
          </p:cNvSpPr>
          <p:nvPr/>
        </p:nvSpPr>
        <p:spPr>
          <a:xfrm rot="0">
            <a:off x="2413000" y="939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FMN CPWG: Data Management Syndicate</a:t>
            </a:r>
          </a:p>
        </p:txBody>
      </p:sp>
      <p:sp>
        <p:nvSpPr>
          <p:cNvPr id="1073399973" name="Text">
    </p:cNvPr>
          <p:cNvSpPr>
            <a:spLocks noGrp="1"/>
          </p:cNvSpPr>
          <p:nvPr/>
        </p:nvSpPr>
        <p:spPr>
          <a:xfrm rot="0">
            <a:off x="2413000" y="96012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(processes? architectural artefacts? ???) be applied for managing operational data within the Federation</a:t>
            </a:r>
          </a:p>
        </p:txBody>
      </p:sp>
      <p:sp>
        <p:nvSpPr>
          <p:cNvPr id="1708006854" name="Text">
    </p:cNvPr>
          <p:cNvSpPr>
            <a:spLocks noGrp="1"/>
          </p:cNvSpPr>
          <p:nvPr/>
        </p:nvSpPr>
        <p:spPr>
          <a:xfrm rot="0">
            <a:off x="508000" y="93980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786990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4425637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73</a:t>
            </a:r>
          </a:p>
        </p:txBody>
      </p:sp>
      <p:sp>
        <p:nvSpPr>
          <p:cNvPr id="72517560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692586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69801459"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12426976"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084255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88260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569671317" name="Text">
    </p:cNvPr>
          <p:cNvSpPr>
            <a:spLocks noGrp="1"/>
          </p:cNvSpPr>
          <p:nvPr/>
        </p:nvSpPr>
        <p:spPr>
          <a:xfrm rot="0">
            <a:off x="2413000" y="1600200"/>
            <a:ext cx="46355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introduce and share disparate types of intelligence—meaning adversary order of battle data and battlespace objects with geographic positions. Please note this is different from JISR products and reports</a:t>
            </a:r>
          </a:p>
        </p:txBody>
      </p:sp>
      <p:sp>
        <p:nvSpPr>
          <p:cNvPr id="1026684558" name="Text">
    </p:cNvPr>
          <p:cNvSpPr>
            <a:spLocks noGrp="1"/>
          </p:cNvSpPr>
          <p:nvPr/>
        </p:nvSpPr>
        <p:spPr>
          <a:xfrm rot="0">
            <a:off x="508000" y="1397000"/>
            <a:ext cx="1905000" cy="635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3260838" name="Text">
    </p:cNvPr>
          <p:cNvSpPr>
            <a:spLocks noGrp="1"/>
          </p:cNvSpPr>
          <p:nvPr/>
        </p:nvSpPr>
        <p:spPr>
          <a:xfrm rot="0">
            <a:off x="508000" y="243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45823615" name="Text">
    </p:cNvPr>
          <p:cNvSpPr>
            <a:spLocks noGrp="1"/>
          </p:cNvSpPr>
          <p:nvPr/>
        </p:nvSpPr>
        <p:spPr>
          <a:xfrm rot="0">
            <a:off x="508000" y="266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9492141" name="Text">
    </p:cNvPr>
          <p:cNvSpPr>
            <a:spLocks noGrp="1"/>
          </p:cNvSpPr>
          <p:nvPr/>
        </p:nvSpPr>
        <p:spPr>
          <a:xfrm rot="0">
            <a:off x="2413000" y="266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80841844" name="Text">
    </p:cNvPr>
          <p:cNvSpPr>
            <a:spLocks noGrp="1"/>
          </p:cNvSpPr>
          <p:nvPr/>
        </p:nvSpPr>
        <p:spPr>
          <a:xfrm rot="0">
            <a:off x="2413000" y="28702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 by Design: apply Information Exchange Framework Reference Architecture (IEF-RA) to ensure data is secured</a:t>
            </a:r>
          </a:p>
        </p:txBody>
      </p:sp>
      <p:sp>
        <p:nvSpPr>
          <p:cNvPr id="2110342870" name="Text">
    </p:cNvPr>
          <p:cNvSpPr>
            <a:spLocks noGrp="1"/>
          </p:cNvSpPr>
          <p:nvPr/>
        </p:nvSpPr>
        <p:spPr>
          <a:xfrm rot="0">
            <a:off x="2413000" y="3213100"/>
            <a:ext cx="46355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Folks will want to know they can protects and administer (policy enforcement, tag&amp;label, handling instruction, ... enforcement) their data in the NCDF space</a:t>
            </a:r>
          </a:p>
        </p:txBody>
      </p:sp>
      <p:sp>
        <p:nvSpPr>
          <p:cNvPr id="427714931" name="Text">
    </p:cNvPr>
          <p:cNvSpPr>
            <a:spLocks noGrp="1"/>
          </p:cNvSpPr>
          <p:nvPr/>
        </p:nvSpPr>
        <p:spPr>
          <a:xfrm rot="0">
            <a:off x="508000" y="2870200"/>
            <a:ext cx="1905000" cy="6223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5048768" name="Text">
    </p:cNvPr>
          <p:cNvSpPr>
            <a:spLocks noGrp="1"/>
          </p:cNvSpPr>
          <p:nvPr/>
        </p:nvSpPr>
        <p:spPr>
          <a:xfrm rot="0">
            <a:off x="508000" y="389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35095267" name="Text">
    </p:cNvPr>
          <p:cNvSpPr>
            <a:spLocks noGrp="1"/>
          </p:cNvSpPr>
          <p:nvPr/>
        </p:nvSpPr>
        <p:spPr>
          <a:xfrm rot="0">
            <a:off x="508000" y="412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5591612" name="Text">
    </p:cNvPr>
          <p:cNvSpPr>
            <a:spLocks noGrp="1"/>
          </p:cNvSpPr>
          <p:nvPr/>
        </p:nvSpPr>
        <p:spPr>
          <a:xfrm rot="0">
            <a:off x="2413000" y="412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15897000" name="Text">
    </p:cNvPr>
          <p:cNvSpPr>
            <a:spLocks noGrp="1"/>
          </p:cNvSpPr>
          <p:nvPr/>
        </p:nvSpPr>
        <p:spPr>
          <a:xfrm rot="0">
            <a:off x="2413000" y="433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1340137533" name="Text">
    </p:cNvPr>
          <p:cNvSpPr>
            <a:spLocks noGrp="1"/>
          </p:cNvSpPr>
          <p:nvPr/>
        </p:nvSpPr>
        <p:spPr>
          <a:xfrm rot="0">
            <a:off x="2413000" y="45339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within domain/FS</a:t>
            </a:r>
          </a:p>
        </p:txBody>
      </p:sp>
      <p:sp>
        <p:nvSpPr>
          <p:cNvPr id="367792671" name="Text">
    </p:cNvPr>
          <p:cNvSpPr>
            <a:spLocks noGrp="1"/>
          </p:cNvSpPr>
          <p:nvPr/>
        </p:nvSpPr>
        <p:spPr>
          <a:xfrm rot="0">
            <a:off x="508000" y="43307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39858640" name="Text">
    </p:cNvPr>
          <p:cNvSpPr>
            <a:spLocks noGrp="1"/>
          </p:cNvSpPr>
          <p:nvPr/>
        </p:nvSpPr>
        <p:spPr>
          <a:xfrm rot="0">
            <a:off x="508000" y="508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7736262" name="Text">
    </p:cNvPr>
          <p:cNvSpPr>
            <a:spLocks noGrp="1"/>
          </p:cNvSpPr>
          <p:nvPr/>
        </p:nvSpPr>
        <p:spPr>
          <a:xfrm rot="0">
            <a:off x="508000" y="530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4096583" name="Text">
    </p:cNvPr>
          <p:cNvSpPr>
            <a:spLocks noGrp="1"/>
          </p:cNvSpPr>
          <p:nvPr/>
        </p:nvSpPr>
        <p:spPr>
          <a:xfrm rot="0">
            <a:off x="2413000" y="530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15504387" name="Text">
    </p:cNvPr>
          <p:cNvSpPr>
            <a:spLocks noGrp="1"/>
          </p:cNvSpPr>
          <p:nvPr/>
        </p:nvSpPr>
        <p:spPr>
          <a:xfrm rot="0">
            <a:off x="2413000" y="551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742654169" name="Text">
    </p:cNvPr>
          <p:cNvSpPr>
            <a:spLocks noGrp="1"/>
          </p:cNvSpPr>
          <p:nvPr/>
        </p:nvSpPr>
        <p:spPr>
          <a:xfrm rot="0">
            <a:off x="2413000" y="5715000"/>
            <a:ext cx="46355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has an operational shortfall where it cannot handle the data it needs to operate in a conflict, so time is of the essence in developing solutions which can be fielded. Although the lake is currently an early prototype, we need to advance the effort as rapidly as feasible</a:t>
            </a:r>
          </a:p>
        </p:txBody>
      </p:sp>
      <p:sp>
        <p:nvSpPr>
          <p:cNvPr id="337476767" name="Text">
    </p:cNvPr>
          <p:cNvSpPr>
            <a:spLocks noGrp="1"/>
          </p:cNvSpPr>
          <p:nvPr/>
        </p:nvSpPr>
        <p:spPr>
          <a:xfrm rot="0">
            <a:off x="508000" y="5511800"/>
            <a:ext cx="1905000" cy="635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32071730" name="Text">
    </p:cNvPr>
          <p:cNvSpPr>
            <a:spLocks noGrp="1"/>
          </p:cNvSpPr>
          <p:nvPr/>
        </p:nvSpPr>
        <p:spPr>
          <a:xfrm rot="0">
            <a:off x="508000" y="655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60460035" name="Text">
    </p:cNvPr>
          <p:cNvSpPr>
            <a:spLocks noGrp="1"/>
          </p:cNvSpPr>
          <p:nvPr/>
        </p:nvSpPr>
        <p:spPr>
          <a:xfrm rot="0">
            <a:off x="508000" y="678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3948728" name="Text">
    </p:cNvPr>
          <p:cNvSpPr>
            <a:spLocks noGrp="1"/>
          </p:cNvSpPr>
          <p:nvPr/>
        </p:nvSpPr>
        <p:spPr>
          <a:xfrm rot="0">
            <a:off x="2413000" y="678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78849680" name="Text">
    </p:cNvPr>
          <p:cNvSpPr>
            <a:spLocks noGrp="1"/>
          </p:cNvSpPr>
          <p:nvPr/>
        </p:nvSpPr>
        <p:spPr>
          <a:xfrm rot="0">
            <a:off x="2413000" y="69850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NCDF is applied when designing/implementing the Data Lake concept within NATO</a:t>
            </a:r>
          </a:p>
        </p:txBody>
      </p:sp>
      <p:sp>
        <p:nvSpPr>
          <p:cNvPr id="1639961206" name="Text">
    </p:cNvPr>
          <p:cNvSpPr>
            <a:spLocks noGrp="1"/>
          </p:cNvSpPr>
          <p:nvPr/>
        </p:nvSpPr>
        <p:spPr>
          <a:xfrm rot="0">
            <a:off x="2413000" y="7327900"/>
            <a:ext cx="46355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Enables all users of DL to access and have common understanding of the data for their own analysis; and to reuse what others have already made available</a:t>
            </a:r>
          </a:p>
        </p:txBody>
      </p:sp>
      <p:sp>
        <p:nvSpPr>
          <p:cNvPr id="1363459817" name="Text">
    </p:cNvPr>
          <p:cNvSpPr>
            <a:spLocks noGrp="1"/>
          </p:cNvSpPr>
          <p:nvPr/>
        </p:nvSpPr>
        <p:spPr>
          <a:xfrm rot="0">
            <a:off x="508000" y="6985000"/>
            <a:ext cx="1905000" cy="6223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27073685" name="Text">
    </p:cNvPr>
          <p:cNvSpPr>
            <a:spLocks noGrp="1"/>
          </p:cNvSpPr>
          <p:nvPr/>
        </p:nvSpPr>
        <p:spPr>
          <a:xfrm rot="0">
            <a:off x="508000" y="8013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491246078" name="Text">
    </p:cNvPr>
          <p:cNvSpPr>
            <a:spLocks noGrp="1"/>
          </p:cNvSpPr>
          <p:nvPr/>
        </p:nvSpPr>
        <p:spPr>
          <a:xfrm rot="0">
            <a:off x="508000" y="824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585218" name="Text">
    </p:cNvPr>
          <p:cNvSpPr>
            <a:spLocks noGrp="1"/>
          </p:cNvSpPr>
          <p:nvPr/>
        </p:nvSpPr>
        <p:spPr>
          <a:xfrm rot="0">
            <a:off x="2413000" y="824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83105283" name="Text">
    </p:cNvPr>
          <p:cNvSpPr>
            <a:spLocks noGrp="1"/>
          </p:cNvSpPr>
          <p:nvPr/>
        </p:nvSpPr>
        <p:spPr>
          <a:xfrm rot="0">
            <a:off x="2413000" y="8445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1249881944" name="Text">
    </p:cNvPr>
          <p:cNvSpPr>
            <a:spLocks noGrp="1"/>
          </p:cNvSpPr>
          <p:nvPr/>
        </p:nvSpPr>
        <p:spPr>
          <a:xfrm rot="0">
            <a:off x="2413000" y="8648700"/>
            <a:ext cx="46355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Shared data should be able to support operational planning and execution, which requires working at the data level—although visualization tools are important, the outputs of the lake should not be limited to these</a:t>
            </a:r>
          </a:p>
        </p:txBody>
      </p:sp>
      <p:sp>
        <p:nvSpPr>
          <p:cNvPr id="1771331528" name="Text">
    </p:cNvPr>
          <p:cNvSpPr>
            <a:spLocks noGrp="1"/>
          </p:cNvSpPr>
          <p:nvPr/>
        </p:nvSpPr>
        <p:spPr>
          <a:xfrm rot="0">
            <a:off x="508000" y="8445500"/>
            <a:ext cx="1905000" cy="635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6203316" name="Text">
    </p:cNvPr>
          <p:cNvSpPr>
            <a:spLocks noGrp="1"/>
          </p:cNvSpPr>
          <p:nvPr/>
        </p:nvSpPr>
        <p:spPr>
          <a:xfrm rot="0">
            <a:off x="508000" y="9486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666331922" name="Text">
    </p:cNvPr>
          <p:cNvSpPr>
            <a:spLocks noGrp="1"/>
          </p:cNvSpPr>
          <p:nvPr/>
        </p:nvSpPr>
        <p:spPr>
          <a:xfrm rot="0">
            <a:off x="508000" y="9715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7157331" name="Text">
    </p:cNvPr>
          <p:cNvSpPr>
            <a:spLocks noGrp="1"/>
          </p:cNvSpPr>
          <p:nvPr/>
        </p:nvSpPr>
        <p:spPr>
          <a:xfrm rot="0">
            <a:off x="2413000" y="9715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375037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4151198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74</a:t>
            </a:r>
          </a:p>
        </p:txBody>
      </p:sp>
      <p:sp>
        <p:nvSpPr>
          <p:cNvPr id="187301813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25955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86130560"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Information Management Authority</a:t>
            </a:r>
          </a:p>
        </p:txBody>
      </p:sp>
      <p:sp>
        <p:nvSpPr>
          <p:cNvPr id="373867781" name="Text">
    </p:cNvPr>
          <p:cNvSpPr>
            <a:spLocks noGrp="1"/>
          </p:cNvSpPr>
          <p:nvPr/>
        </p:nvSpPr>
        <p:spPr>
          <a:xfrm rot="0">
            <a:off x="2413000" y="9652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be applied for managing operational data within the Enterprise / Alliance</a:t>
            </a:r>
          </a:p>
        </p:txBody>
      </p:sp>
      <p:sp>
        <p:nvSpPr>
          <p:cNvPr id="1854157066" name="Text">
    </p:cNvPr>
          <p:cNvSpPr>
            <a:spLocks noGrp="1"/>
          </p:cNvSpPr>
          <p:nvPr/>
        </p:nvSpPr>
        <p:spPr>
          <a:xfrm rot="0">
            <a:off x="508000" y="7620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8261602" name="Text">
    </p:cNvPr>
          <p:cNvSpPr>
            <a:spLocks noGrp="1"/>
          </p:cNvSpPr>
          <p:nvPr/>
        </p:nvSpPr>
        <p:spPr>
          <a:xfrm rot="0">
            <a:off x="508000" y="1511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785080811" name="Text">
    </p:cNvPr>
          <p:cNvSpPr>
            <a:spLocks noGrp="1"/>
          </p:cNvSpPr>
          <p:nvPr/>
        </p:nvSpPr>
        <p:spPr>
          <a:xfrm rot="0">
            <a:off x="508000" y="1739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7151183" name="Text">
    </p:cNvPr>
          <p:cNvSpPr>
            <a:spLocks noGrp="1"/>
          </p:cNvSpPr>
          <p:nvPr/>
        </p:nvSpPr>
        <p:spPr>
          <a:xfrm rot="0">
            <a:off x="2413000" y="1739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72752766" name="Text">
    </p:cNvPr>
          <p:cNvSpPr>
            <a:spLocks noGrp="1"/>
          </p:cNvSpPr>
          <p:nvPr/>
        </p:nvSpPr>
        <p:spPr>
          <a:xfrm rot="0">
            <a:off x="2413000" y="1943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Development Bodies</a:t>
            </a:r>
          </a:p>
        </p:txBody>
      </p:sp>
      <p:sp>
        <p:nvSpPr>
          <p:cNvPr id="253500831" name="Text">
    </p:cNvPr>
          <p:cNvSpPr>
            <a:spLocks noGrp="1"/>
          </p:cNvSpPr>
          <p:nvPr/>
        </p:nvSpPr>
        <p:spPr>
          <a:xfrm rot="0">
            <a:off x="2413000" y="214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X-COI Info Exchange Standards</a:t>
            </a:r>
          </a:p>
        </p:txBody>
      </p:sp>
      <p:sp>
        <p:nvSpPr>
          <p:cNvPr id="1425950436" name="Text">
    </p:cNvPr>
          <p:cNvSpPr>
            <a:spLocks noGrp="1"/>
          </p:cNvSpPr>
          <p:nvPr/>
        </p:nvSpPr>
        <p:spPr>
          <a:xfrm rot="0">
            <a:off x="508000" y="194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4952439" name="Text">
    </p:cNvPr>
          <p:cNvSpPr>
            <a:spLocks noGrp="1"/>
          </p:cNvSpPr>
          <p:nvPr/>
        </p:nvSpPr>
        <p:spPr>
          <a:xfrm rot="0">
            <a:off x="508000" y="214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01575" name="Text">
    </p:cNvPr>
          <p:cNvSpPr>
            <a:spLocks noGrp="1"/>
          </p:cNvSpPr>
          <p:nvPr/>
        </p:nvSpPr>
        <p:spPr>
          <a:xfrm rot="0">
            <a:off x="508000" y="255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64872618" name="Text">
    </p:cNvPr>
          <p:cNvSpPr>
            <a:spLocks noGrp="1"/>
          </p:cNvSpPr>
          <p:nvPr/>
        </p:nvSpPr>
        <p:spPr>
          <a:xfrm rot="0">
            <a:off x="508000" y="278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9459660" name="Text">
    </p:cNvPr>
          <p:cNvSpPr>
            <a:spLocks noGrp="1"/>
          </p:cNvSpPr>
          <p:nvPr/>
        </p:nvSpPr>
        <p:spPr>
          <a:xfrm rot="0">
            <a:off x="2413000" y="278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115850281" name="Text">
    </p:cNvPr>
          <p:cNvSpPr>
            <a:spLocks noGrp="1"/>
          </p:cNvSpPr>
          <p:nvPr/>
        </p:nvSpPr>
        <p:spPr>
          <a:xfrm rot="0">
            <a:off x="2413000" y="2984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996038322" name="Text">
    </p:cNvPr>
          <p:cNvSpPr>
            <a:spLocks noGrp="1"/>
          </p:cNvSpPr>
          <p:nvPr/>
        </p:nvSpPr>
        <p:spPr>
          <a:xfrm rot="0">
            <a:off x="2413000" y="3187700"/>
            <a:ext cx="46355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render available JISR products and reports, likely by exposing “pointers” based on provided metadata back to JISR products/reports residing in Coalition Shared Dataservers (CSDs) or other JISR storage capabilities; this is mostly likely preferable to directly sharing JISR content within the lake</a:t>
            </a:r>
          </a:p>
        </p:txBody>
      </p:sp>
      <p:sp>
        <p:nvSpPr>
          <p:cNvPr id="1774059921" name="Text">
    </p:cNvPr>
          <p:cNvSpPr>
            <a:spLocks noGrp="1"/>
          </p:cNvSpPr>
          <p:nvPr/>
        </p:nvSpPr>
        <p:spPr>
          <a:xfrm rot="0">
            <a:off x="508000" y="2984500"/>
            <a:ext cx="1905000" cy="7874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6976794" name="Text">
    </p:cNvPr>
          <p:cNvSpPr>
            <a:spLocks noGrp="1"/>
          </p:cNvSpPr>
          <p:nvPr/>
        </p:nvSpPr>
        <p:spPr>
          <a:xfrm rot="0">
            <a:off x="508000" y="4178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53573428" name="Text">
    </p:cNvPr>
          <p:cNvSpPr>
            <a:spLocks noGrp="1"/>
          </p:cNvSpPr>
          <p:nvPr/>
        </p:nvSpPr>
        <p:spPr>
          <a:xfrm rot="0">
            <a:off x="508000" y="4406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8856270" name="Text">
    </p:cNvPr>
          <p:cNvSpPr>
            <a:spLocks noGrp="1"/>
          </p:cNvSpPr>
          <p:nvPr/>
        </p:nvSpPr>
        <p:spPr>
          <a:xfrm rot="0">
            <a:off x="2413000" y="4406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11853692"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154942091" name="Text">
    </p:cNvPr>
          <p:cNvSpPr>
            <a:spLocks noGrp="1"/>
          </p:cNvSpPr>
          <p:nvPr/>
        </p:nvSpPr>
        <p:spPr>
          <a:xfrm rot="0">
            <a:off x="2413000" y="4813300"/>
            <a:ext cx="46355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 user in NCS, NFS, or as part of a NATO-led operation needs to be able to, as natively as possible, access the array of data provided by the various contributing nations, data sources, capabilities, communities of interest and be able to be applied by the user through consuming capabilities which help to transform the data into useful information</a:t>
            </a:r>
          </a:p>
        </p:txBody>
      </p:sp>
      <p:sp>
        <p:nvSpPr>
          <p:cNvPr id="1952547090" name="Text">
    </p:cNvPr>
          <p:cNvSpPr>
            <a:spLocks noGrp="1"/>
          </p:cNvSpPr>
          <p:nvPr/>
        </p:nvSpPr>
        <p:spPr>
          <a:xfrm rot="0">
            <a:off x="508000" y="4610100"/>
            <a:ext cx="1905000" cy="7874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4814649" name="Text">
    </p:cNvPr>
          <p:cNvSpPr>
            <a:spLocks noGrp="1"/>
          </p:cNvSpPr>
          <p:nvPr/>
        </p:nvSpPr>
        <p:spPr>
          <a:xfrm rot="0">
            <a:off x="508000" y="5803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879753131" name="Text">
    </p:cNvPr>
          <p:cNvSpPr>
            <a:spLocks noGrp="1"/>
          </p:cNvSpPr>
          <p:nvPr/>
        </p:nvSpPr>
        <p:spPr>
          <a:xfrm rot="0">
            <a:off x="508000" y="6032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9198671" name="Text">
    </p:cNvPr>
          <p:cNvSpPr>
            <a:spLocks noGrp="1"/>
          </p:cNvSpPr>
          <p:nvPr/>
        </p:nvSpPr>
        <p:spPr>
          <a:xfrm rot="0">
            <a:off x="2413000" y="6032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12239441" name="Text">
    </p:cNvPr>
          <p:cNvSpPr>
            <a:spLocks noGrp="1"/>
          </p:cNvSpPr>
          <p:nvPr/>
        </p:nvSpPr>
        <p:spPr>
          <a:xfrm rot="0">
            <a:off x="2413000" y="623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Information Management Authority</a:t>
            </a:r>
          </a:p>
        </p:txBody>
      </p:sp>
      <p:sp>
        <p:nvSpPr>
          <p:cNvPr id="1055178564" name="Text">
    </p:cNvPr>
          <p:cNvSpPr>
            <a:spLocks noGrp="1"/>
          </p:cNvSpPr>
          <p:nvPr/>
        </p:nvSpPr>
        <p:spPr>
          <a:xfrm rot="0">
            <a:off x="2413000" y="64389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DM and NCDF supports overarching Info Management Policy, Strategies, etc.</a:t>
            </a:r>
          </a:p>
        </p:txBody>
      </p:sp>
      <p:sp>
        <p:nvSpPr>
          <p:cNvPr id="1971176860" name="Text">
    </p:cNvPr>
          <p:cNvSpPr>
            <a:spLocks noGrp="1"/>
          </p:cNvSpPr>
          <p:nvPr/>
        </p:nvSpPr>
        <p:spPr>
          <a:xfrm rot="0">
            <a:off x="508000" y="62357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82808063" name="Text">
    </p:cNvPr>
          <p:cNvSpPr>
            <a:spLocks noGrp="1"/>
          </p:cNvSpPr>
          <p:nvPr/>
        </p:nvSpPr>
        <p:spPr>
          <a:xfrm rot="0">
            <a:off x="508000" y="698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0880227"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6985336"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4080097" name="Text">
    </p:cNvPr>
          <p:cNvSpPr>
            <a:spLocks noGrp="1"/>
          </p:cNvSpPr>
          <p:nvPr/>
        </p:nvSpPr>
        <p:spPr>
          <a:xfrm rot="0">
            <a:off x="2413000" y="741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DCS Canada</a:t>
            </a:r>
          </a:p>
        </p:txBody>
      </p:sp>
      <p:sp>
        <p:nvSpPr>
          <p:cNvPr id="191171654" name="Text">
    </p:cNvPr>
          <p:cNvSpPr>
            <a:spLocks noGrp="1"/>
          </p:cNvSpPr>
          <p:nvPr/>
        </p:nvSpPr>
        <p:spPr>
          <a:xfrm rot="0">
            <a:off x="2413000" y="76200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 by Design: apply Information Exchange Framework Reference Architecture (IEF-RA) to ensure data is secured</a:t>
            </a:r>
          </a:p>
        </p:txBody>
      </p:sp>
      <p:sp>
        <p:nvSpPr>
          <p:cNvPr id="385954334" name="Text">
    </p:cNvPr>
          <p:cNvSpPr>
            <a:spLocks noGrp="1"/>
          </p:cNvSpPr>
          <p:nvPr/>
        </p:nvSpPr>
        <p:spPr>
          <a:xfrm rot="0">
            <a:off x="508000" y="74168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2882312" name="Text">
    </p:cNvPr>
          <p:cNvSpPr>
            <a:spLocks noGrp="1"/>
          </p:cNvSpPr>
          <p:nvPr/>
        </p:nvSpPr>
        <p:spPr>
          <a:xfrm rot="0">
            <a:off x="508000" y="8166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06154963" name="Text">
    </p:cNvPr>
          <p:cNvSpPr>
            <a:spLocks noGrp="1"/>
          </p:cNvSpPr>
          <p:nvPr/>
        </p:nvSpPr>
        <p:spPr>
          <a:xfrm rot="0">
            <a:off x="508000" y="839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2458206" name="Text">
    </p:cNvPr>
          <p:cNvSpPr>
            <a:spLocks noGrp="1"/>
          </p:cNvSpPr>
          <p:nvPr/>
        </p:nvSpPr>
        <p:spPr>
          <a:xfrm rot="0">
            <a:off x="2413000" y="839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645250049" name="Text">
    </p:cNvPr>
          <p:cNvSpPr>
            <a:spLocks noGrp="1"/>
          </p:cNvSpPr>
          <p:nvPr/>
        </p:nvSpPr>
        <p:spPr>
          <a:xfrm rot="0">
            <a:off x="2413000" y="859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617943760" name="Text">
    </p:cNvPr>
          <p:cNvSpPr>
            <a:spLocks noGrp="1"/>
          </p:cNvSpPr>
          <p:nvPr/>
        </p:nvSpPr>
        <p:spPr>
          <a:xfrm rot="0">
            <a:off x="2413000" y="880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607656443" name="Text">
    </p:cNvPr>
          <p:cNvSpPr>
            <a:spLocks noGrp="1"/>
          </p:cNvSpPr>
          <p:nvPr/>
        </p:nvSpPr>
        <p:spPr>
          <a:xfrm rot="0">
            <a:off x="508000" y="859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45364248" name="Text">
    </p:cNvPr>
          <p:cNvSpPr>
            <a:spLocks noGrp="1"/>
          </p:cNvSpPr>
          <p:nvPr/>
        </p:nvSpPr>
        <p:spPr>
          <a:xfrm rot="0">
            <a:off x="508000" y="880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5390937" name="Text">
    </p:cNvPr>
          <p:cNvSpPr>
            <a:spLocks noGrp="1"/>
          </p:cNvSpPr>
          <p:nvPr/>
        </p:nvSpPr>
        <p:spPr>
          <a:xfrm rot="0">
            <a:off x="508000" y="920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83332365" name="Text">
    </p:cNvPr>
          <p:cNvSpPr>
            <a:spLocks noGrp="1"/>
          </p:cNvSpPr>
          <p:nvPr/>
        </p:nvSpPr>
        <p:spPr>
          <a:xfrm rot="0">
            <a:off x="508000" y="943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6634680" name="Text">
    </p:cNvPr>
          <p:cNvSpPr>
            <a:spLocks noGrp="1"/>
          </p:cNvSpPr>
          <p:nvPr/>
        </p:nvSpPr>
        <p:spPr>
          <a:xfrm rot="0">
            <a:off x="2413000" y="943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894909959" name="Text">
    </p:cNvPr>
          <p:cNvSpPr>
            <a:spLocks noGrp="1"/>
          </p:cNvSpPr>
          <p:nvPr/>
        </p:nvSpPr>
        <p:spPr>
          <a:xfrm rot="0">
            <a:off x="2413000" y="963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2066387964" name="Text">
    </p:cNvPr>
          <p:cNvSpPr>
            <a:spLocks noGrp="1"/>
          </p:cNvSpPr>
          <p:nvPr/>
        </p:nvSpPr>
        <p:spPr>
          <a:xfrm rot="0">
            <a:off x="2413000" y="9842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201691621" name="Text">
    </p:cNvPr>
          <p:cNvSpPr>
            <a:spLocks noGrp="1"/>
          </p:cNvSpPr>
          <p:nvPr/>
        </p:nvSpPr>
        <p:spPr>
          <a:xfrm rot="0">
            <a:off x="508000" y="963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463711" name="Text">
    </p:cNvPr>
          <p:cNvSpPr>
            <a:spLocks noGrp="1"/>
          </p:cNvSpPr>
          <p:nvPr/>
        </p:nvSpPr>
        <p:spPr>
          <a:xfrm rot="0">
            <a:off x="508000" y="9842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36002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6213210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75</a:t>
            </a:r>
          </a:p>
        </p:txBody>
      </p:sp>
      <p:sp>
        <p:nvSpPr>
          <p:cNvPr id="120290580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46587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1392318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69889463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668288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4986593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60662827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32767671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513340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9000107"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8563122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00194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67562414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207065535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30159138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8877435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2903004"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2703329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047279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924249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Service Endpoint</a:t>
            </a:r>
          </a:p>
        </p:txBody>
      </p:sp>
      <p:sp>
        <p:nvSpPr>
          <p:cNvPr id="206494938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42824663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968368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3595342"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0235718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366975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1685769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69397980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93295530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828626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66002747"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3831046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557140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060478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46858626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315530502"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190087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4236508"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0613431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1551035"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4990872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53173983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3873874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737856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4815993"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0928818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42131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3739087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97006270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10040368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684176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27348454"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2592869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4224428"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9510933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61191940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60738015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1737263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8820575"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7753083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5387991"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3312775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84496836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731714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5837624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76</a:t>
            </a:r>
          </a:p>
        </p:txBody>
      </p:sp>
      <p:sp>
        <p:nvSpPr>
          <p:cNvPr id="6103532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542038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80939343"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49341171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9898603"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9737822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812667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0965249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58525020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97106830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469096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10606826"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2174707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591390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8632187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Store MongodB</a:t>
            </a:r>
          </a:p>
        </p:txBody>
      </p:sp>
      <p:sp>
        <p:nvSpPr>
          <p:cNvPr id="58107091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Metadata WSMP over REST</a:t>
            </a:r>
          </a:p>
        </p:txBody>
      </p:sp>
      <p:sp>
        <p:nvSpPr>
          <p:cNvPr id="78528105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93701537"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77460926"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8298841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988061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7721810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198048531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136846930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01620723"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8409142"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5707108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080532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69032170"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41174503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58982244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84436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94880356"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6939399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467272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1278261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310004088"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81557138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0859869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2420044"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8312844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147376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7714160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063849533"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137321174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3924304"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6488722"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625974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337441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1072543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662590738"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74717818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94014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8923794"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5791520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515305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4596073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332548189"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1965168168"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4798274"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04513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36955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587505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25289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378249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77</a:t>
            </a:r>
          </a:p>
        </p:txBody>
      </p:sp>
      <p:sp>
        <p:nvSpPr>
          <p:cNvPr id="1792639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806110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952410"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36803137"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query</a:t>
            </a:r>
          </a:p>
        </p:txBody>
      </p:sp>
      <p:sp>
        <p:nvSpPr>
          <p:cNvPr id="2123020101"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70060822"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43186497"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908251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615328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3913369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662898945"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176326480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4103030"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7329668"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1594417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248629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1024964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226288847"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80451422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5349325"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6634675"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1427768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435444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03498533"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770648437"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API REST</a:t>
            </a:r>
          </a:p>
        </p:txBody>
      </p:sp>
      <p:sp>
        <p:nvSpPr>
          <p:cNvPr id="191929307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5692895"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86806290"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1334437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960380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22356470"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678051443"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9485594"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3708513"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1146864"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063801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853569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4646267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 Metadata</a:t>
            </a:r>
          </a:p>
        </p:txBody>
      </p:sp>
      <p:sp>
        <p:nvSpPr>
          <p:cNvPr id="427406423"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158076787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7923971"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5279386"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1528768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35624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3285652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2117924883"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143377197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64705073"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78205847"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3165239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472468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5479450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225303757"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Store MongodB</a:t>
            </a:r>
          </a:p>
        </p:txBody>
      </p:sp>
      <p:sp>
        <p:nvSpPr>
          <p:cNvPr id="1100907111"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79217490"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7352582"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4489205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457595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57988884"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358142379"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User.Organisation</a:t>
            </a:r>
          </a:p>
        </p:txBody>
      </p:sp>
      <p:sp>
        <p:nvSpPr>
          <p:cNvPr id="204183607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6932134"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7324823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9027423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78</a:t>
            </a:r>
          </a:p>
        </p:txBody>
      </p:sp>
      <p:sp>
        <p:nvSpPr>
          <p:cNvPr id="135365184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640659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8013890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23688018"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182300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9904417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83853165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Administration Point</a:t>
            </a:r>
          </a:p>
        </p:txBody>
      </p:sp>
      <p:sp>
        <p:nvSpPr>
          <p:cNvPr id="18210857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262575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4833806"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16965192"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4165631"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5956024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12292620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7623627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652017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8355805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8142970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6307536"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7218310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2582903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39742058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2678349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5488516"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40578847"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7247383"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0458935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91392038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Index</a:t>
            </a:r>
          </a:p>
        </p:txBody>
      </p:sp>
      <p:sp>
        <p:nvSpPr>
          <p:cNvPr id="1815441921"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4116890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57040805"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9820934"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9395874"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8322646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919255179"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82986848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9873641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7596814"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54758491"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3310631"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9235439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31332773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37479935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9597420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1332434"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31665146"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089787"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256363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07713513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144364524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417986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2980748"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51892343"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6451555"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4073436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NCDF Store</a:t>
            </a:r>
          </a:p>
        </p:txBody>
      </p:sp>
      <p:sp>
        <p:nvSpPr>
          <p:cNvPr id="11981575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 Local Store</a:t>
            </a:r>
          </a:p>
        </p:txBody>
      </p:sp>
      <p:sp>
        <p:nvSpPr>
          <p:cNvPr id="75314241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188313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5618082"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85010798"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5499108"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4618148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189805548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1451492348"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940907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804135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111063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79</a:t>
            </a:r>
          </a:p>
        </p:txBody>
      </p:sp>
      <p:sp>
        <p:nvSpPr>
          <p:cNvPr id="195399087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35249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0866041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DM CaT Business Strategy C2</a:t>
            </a:r>
          </a:p>
        </p:txBody>
      </p:sp>
      <p:sp>
        <p:nvSpPr>
          <p:cNvPr id="201687062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894201253" name="Picture">
    </p:cNvPr>
          <p:cNvPicPr>
            <a:picLocks noChangeAspect="1"/>
          </p:cNvPicPr>
          <p:nvPr/>
        </p:nvPicPr>
        <p:blipFill>
          <a:blip r:embed="img_0_7_3.png"/>
          <a:srcRect/>
          <a:stretch>
            <a:fillRect l="0" t="0" r="194" b="0"/>
          </a:stretch>
        </p:blipFill>
        <p:spPr>
          <a:xfrm>
            <a:off x="508000" y="1257300"/>
            <a:ext cx="6540500" cy="3949700"/>
          </a:xfrm>
          <a:prstGeom prst="rect">
            <a:avLst/>
          </a:prstGeom>
        </p:spPr>
      </p:pic>
      <p:sp>
        <p:nvSpPr>
          <p:cNvPr id="806805644" name="Text">
    </p:cNvPr>
          <p:cNvSpPr>
            <a:spLocks noGrp="1"/>
          </p:cNvSpPr>
          <p:nvPr/>
        </p:nvSpPr>
        <p:spPr>
          <a:xfrm rot="0">
            <a:off x="508000" y="5207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402177501" name="Text">
    </p:cNvPr>
          <p:cNvSpPr>
            <a:spLocks noGrp="1"/>
          </p:cNvSpPr>
          <p:nvPr/>
        </p:nvSpPr>
        <p:spPr>
          <a:xfrm rot="0">
            <a:off x="508000" y="5689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NIMROD:  NATO Information Management, Registration, and Operational Data Platform</a:t>
            </a:r>
          </a:p>
        </p:txBody>
      </p:sp>
      <p:sp>
        <p:nvSpPr>
          <p:cNvPr id="684785324" name="Text">
    </p:cNvPr>
          <p:cNvSpPr>
            <a:spLocks noGrp="1"/>
          </p:cNvSpPr>
          <p:nvPr/>
        </p:nvSpPr>
        <p:spPr>
          <a:xfrm rot="0">
            <a:off x="508000" y="6032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640214028" name="Text">
    </p:cNvPr>
          <p:cNvSpPr>
            <a:spLocks noGrp="1"/>
          </p:cNvSpPr>
          <p:nvPr/>
        </p:nvSpPr>
        <p:spPr>
          <a:xfrm rot="0">
            <a:off x="508000" y="6515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25308984" name="Text">
    </p:cNvPr>
          <p:cNvSpPr>
            <a:spLocks noGrp="1"/>
          </p:cNvSpPr>
          <p:nvPr/>
        </p:nvSpPr>
        <p:spPr>
          <a:xfrm rot="0">
            <a:off x="3771900" y="6515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1338832" name="Text">
    </p:cNvPr>
          <p:cNvSpPr>
            <a:spLocks noGrp="1"/>
          </p:cNvSpPr>
          <p:nvPr/>
        </p:nvSpPr>
        <p:spPr>
          <a:xfrm rot="0">
            <a:off x="508000" y="6718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Info Exchange Standards</a:t>
            </a:r>
          </a:p>
        </p:txBody>
      </p:sp>
      <p:sp>
        <p:nvSpPr>
          <p:cNvPr id="104747076" name="Text">
    </p:cNvPr>
          <p:cNvSpPr>
            <a:spLocks noGrp="1"/>
          </p:cNvSpPr>
          <p:nvPr/>
        </p:nvSpPr>
        <p:spPr>
          <a:xfrm rot="0">
            <a:off x="3771900" y="6718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2054241601" name="Text">
    </p:cNvPr>
          <p:cNvSpPr>
            <a:spLocks noGrp="1"/>
          </p:cNvSpPr>
          <p:nvPr/>
        </p:nvSpPr>
        <p:spPr>
          <a:xfrm rot="0">
            <a:off x="508000" y="7061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X-COI Info Exchange Standards</a:t>
            </a:r>
          </a:p>
        </p:txBody>
      </p:sp>
      <p:sp>
        <p:nvSpPr>
          <p:cNvPr id="770770391" name="Text">
    </p:cNvPr>
          <p:cNvSpPr>
            <a:spLocks noGrp="1"/>
          </p:cNvSpPr>
          <p:nvPr/>
        </p:nvSpPr>
        <p:spPr>
          <a:xfrm rot="0">
            <a:off x="3771900" y="7061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590985287" name="Text">
    </p:cNvPr>
          <p:cNvSpPr>
            <a:spLocks noGrp="1"/>
          </p:cNvSpPr>
          <p:nvPr/>
        </p:nvSpPr>
        <p:spPr>
          <a:xfrm rot="0">
            <a:off x="5080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Scientists</a:t>
            </a:r>
          </a:p>
        </p:txBody>
      </p:sp>
      <p:sp>
        <p:nvSpPr>
          <p:cNvPr id="1475440660" name="Text">
    </p:cNvPr>
          <p:cNvSpPr>
            <a:spLocks noGrp="1"/>
          </p:cNvSpPr>
          <p:nvPr/>
        </p:nvSpPr>
        <p:spPr>
          <a:xfrm rot="0">
            <a:off x="37719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614061214" name="Text">
    </p:cNvPr>
          <p:cNvSpPr>
            <a:spLocks noGrp="1"/>
          </p:cNvSpPr>
          <p:nvPr/>
        </p:nvSpPr>
        <p:spPr>
          <a:xfrm rot="0">
            <a:off x="508000" y="76073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Enables all users of DL to access and have common understanding of the data for their own analysis; and to reuse what others have already made available</a:t>
            </a:r>
          </a:p>
        </p:txBody>
      </p:sp>
      <p:sp>
        <p:nvSpPr>
          <p:cNvPr id="31695463" name="Text">
    </p:cNvPr>
          <p:cNvSpPr>
            <a:spLocks noGrp="1"/>
          </p:cNvSpPr>
          <p:nvPr/>
        </p:nvSpPr>
        <p:spPr>
          <a:xfrm rot="0">
            <a:off x="3771900" y="76073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1878448540" name="Text">
    </p:cNvPr>
          <p:cNvSpPr>
            <a:spLocks noGrp="1"/>
          </p:cNvSpPr>
          <p:nvPr/>
        </p:nvSpPr>
        <p:spPr>
          <a:xfrm rot="0">
            <a:off x="508000" y="8242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DM and NCDF supports overarching Info Management Policy, Strategies, etc.</a:t>
            </a:r>
          </a:p>
        </p:txBody>
      </p:sp>
      <p:sp>
        <p:nvSpPr>
          <p:cNvPr id="861627814" name="Text">
    </p:cNvPr>
          <p:cNvSpPr>
            <a:spLocks noGrp="1"/>
          </p:cNvSpPr>
          <p:nvPr/>
        </p:nvSpPr>
        <p:spPr>
          <a:xfrm rot="0">
            <a:off x="3771900" y="8242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493990007" name="Text">
    </p:cNvPr>
          <p:cNvSpPr>
            <a:spLocks noGrp="1"/>
          </p:cNvSpPr>
          <p:nvPr/>
        </p:nvSpPr>
        <p:spPr>
          <a:xfrm rot="0">
            <a:off x="508000" y="858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NCDF is applied when designing/implementing the Data Lake concept within NATO</a:t>
            </a:r>
          </a:p>
        </p:txBody>
      </p:sp>
      <p:sp>
        <p:nvSpPr>
          <p:cNvPr id="1172315051" name="Text">
    </p:cNvPr>
          <p:cNvSpPr>
            <a:spLocks noGrp="1"/>
          </p:cNvSpPr>
          <p:nvPr/>
        </p:nvSpPr>
        <p:spPr>
          <a:xfrm rot="0">
            <a:off x="3771900" y="858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478351538" name="Text">
    </p:cNvPr>
          <p:cNvSpPr>
            <a:spLocks noGrp="1"/>
          </p:cNvSpPr>
          <p:nvPr/>
        </p:nvSpPr>
        <p:spPr>
          <a:xfrm rot="0">
            <a:off x="508000" y="906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FMN CPWG: Data Management Syndicate</a:t>
            </a:r>
          </a:p>
        </p:txBody>
      </p:sp>
      <p:sp>
        <p:nvSpPr>
          <p:cNvPr id="1948070097" name="Text">
    </p:cNvPr>
          <p:cNvSpPr>
            <a:spLocks noGrp="1"/>
          </p:cNvSpPr>
          <p:nvPr/>
        </p:nvSpPr>
        <p:spPr>
          <a:xfrm rot="0">
            <a:off x="3771900" y="906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324889063" name="Text">
    </p:cNvPr>
          <p:cNvSpPr>
            <a:spLocks noGrp="1"/>
          </p:cNvSpPr>
          <p:nvPr/>
        </p:nvSpPr>
        <p:spPr>
          <a:xfrm rot="0">
            <a:off x="508000" y="927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Information Management Authority</a:t>
            </a:r>
          </a:p>
        </p:txBody>
      </p:sp>
      <p:sp>
        <p:nvSpPr>
          <p:cNvPr id="192959696" name="Text">
    </p:cNvPr>
          <p:cNvSpPr>
            <a:spLocks noGrp="1"/>
          </p:cNvSpPr>
          <p:nvPr/>
        </p:nvSpPr>
        <p:spPr>
          <a:xfrm rot="0">
            <a:off x="3771900" y="927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260227986" name="Text">
    </p:cNvPr>
          <p:cNvSpPr>
            <a:spLocks noGrp="1"/>
          </p:cNvSpPr>
          <p:nvPr/>
        </p:nvSpPr>
        <p:spPr>
          <a:xfrm rot="0">
            <a:off x="508000" y="947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architecture for DLs</a:t>
            </a:r>
          </a:p>
        </p:txBody>
      </p:sp>
      <p:sp>
        <p:nvSpPr>
          <p:cNvPr id="302313739" name="Text">
    </p:cNvPr>
          <p:cNvSpPr>
            <a:spLocks noGrp="1"/>
          </p:cNvSpPr>
          <p:nvPr/>
        </p:nvSpPr>
        <p:spPr>
          <a:xfrm rot="0">
            <a:off x="3771900" y="947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493653927" name="Text">
    </p:cNvPr>
          <p:cNvSpPr>
            <a:spLocks noGrp="1"/>
          </p:cNvSpPr>
          <p:nvPr/>
        </p:nvSpPr>
        <p:spPr>
          <a:xfrm rot="0">
            <a:off x="508000" y="967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348352014" name="Text">
    </p:cNvPr>
          <p:cNvSpPr>
            <a:spLocks noGrp="1"/>
          </p:cNvSpPr>
          <p:nvPr/>
        </p:nvSpPr>
        <p:spPr>
          <a:xfrm rot="0">
            <a:off x="3771900" y="967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2309901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5614292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a:t>
            </a:r>
          </a:p>
        </p:txBody>
      </p:sp>
      <p:sp>
        <p:nvSpPr>
          <p:cNvPr id="108007405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8358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06160286"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2179757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6766131"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0878529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202334882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29388185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022258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5075943"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1120483"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5019627"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9345265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99198578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Metadata WSMP over REST</a:t>
            </a:r>
          </a:p>
        </p:txBody>
      </p:sp>
      <p:sp>
        <p:nvSpPr>
          <p:cNvPr id="31552617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3225708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8464413"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4462585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134755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7762480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18318574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44725214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592264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9633010"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2635754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870862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9342508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34262978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79221067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733669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0713434"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9551927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232955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3542121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4605171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33913014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418412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49236796"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8713319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519551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1251038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63887752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61323532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9837983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5993298"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6538195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88938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2265042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8544603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Job Title</a:t>
            </a:r>
          </a:p>
        </p:txBody>
      </p:sp>
      <p:sp>
        <p:nvSpPr>
          <p:cNvPr id="191466795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2787256"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1214281"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3524760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901983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4134914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71842363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858447034"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81136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20134115"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02630007"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951398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2494199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74933930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926954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3187328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80</a:t>
            </a:r>
          </a:p>
        </p:txBody>
      </p:sp>
      <p:sp>
        <p:nvSpPr>
          <p:cNvPr id="37916162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592401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38801211"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515246710"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1407714"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0918112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188140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5701989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142274306"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120200096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535380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36724891"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3803744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155887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6103398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64256907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70028500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625047"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5303328"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5050509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729273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5880965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231901353"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Pre-defeined NCDF Message Metadata e.g. 4774</a:t>
            </a:r>
          </a:p>
        </p:txBody>
      </p:sp>
      <p:sp>
        <p:nvSpPr>
          <p:cNvPr id="177481660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9927041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21003944"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0337934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145532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7639408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57035398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529398979"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4182995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104569"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2531590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210937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2877600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55104255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User.SecurityClearance</a:t>
            </a:r>
          </a:p>
        </p:txBody>
      </p:sp>
      <p:sp>
        <p:nvSpPr>
          <p:cNvPr id="69528806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716658"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1393194"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0272195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79516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8735097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258529203"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User.JobTitle</a:t>
            </a:r>
          </a:p>
        </p:txBody>
      </p:sp>
      <p:sp>
        <p:nvSpPr>
          <p:cNvPr id="86061217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0586575"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2581291"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4602250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541833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441260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2151141"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55733080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776115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5772578"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7609242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856336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4424464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476192799"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30318721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8515144"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4935357"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3408479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159960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402434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597101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81</a:t>
            </a:r>
          </a:p>
        </p:txBody>
      </p:sp>
      <p:sp>
        <p:nvSpPr>
          <p:cNvPr id="161984532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59421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8906715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664519633"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357867558"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63728238"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6577254"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0677246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803352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6490826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694715869"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112411714"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7156055"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0625543"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54675586"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544327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0114461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60650640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Native Receive Interface</a:t>
            </a:r>
          </a:p>
        </p:txBody>
      </p:sp>
      <p:sp>
        <p:nvSpPr>
          <p:cNvPr id="159384762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8915012"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5874163"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9049551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800276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7542976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841295977"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48600791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7099374"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9967073"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4997455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95356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72860698"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 Metadata</a:t>
            </a:r>
          </a:p>
        </p:txBody>
      </p:sp>
      <p:sp>
        <p:nvSpPr>
          <p:cNvPr id="727683947"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914970014"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1590322"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79715"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6195133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780882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0595158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471915781"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469289815"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8628446"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6252709"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1234317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731096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80985990"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753913943"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Nationality</a:t>
            </a:r>
          </a:p>
        </p:txBody>
      </p:sp>
      <p:sp>
        <p:nvSpPr>
          <p:cNvPr id="69950035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2370191"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51311350"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3961581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810969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9265007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953269523"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Native Receive Interface</a:t>
            </a:r>
          </a:p>
        </p:txBody>
      </p:sp>
      <p:sp>
        <p:nvSpPr>
          <p:cNvPr id="99098134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3595945"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80815808"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1632576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051695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0630414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265812348"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Correlation Service Jave</a:t>
            </a:r>
          </a:p>
        </p:txBody>
      </p:sp>
      <p:sp>
        <p:nvSpPr>
          <p:cNvPr id="1944336323"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3633700"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277679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1262455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82</a:t>
            </a:r>
          </a:p>
        </p:txBody>
      </p:sp>
      <p:sp>
        <p:nvSpPr>
          <p:cNvPr id="5889136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165375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73265027"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2881380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1310973"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20003031"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46915486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Response</a:t>
            </a:r>
          </a:p>
        </p:txBody>
      </p:sp>
      <p:sp>
        <p:nvSpPr>
          <p:cNvPr id="1616117854"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706678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0003120"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61680315"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6118713"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9239008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185426019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90327911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127453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6918580"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03163220"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518386"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7690158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69176243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88361908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3767538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1084184"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36727499"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1862365"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4931369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206329283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Policy Response</a:t>
            </a:r>
          </a:p>
        </p:txBody>
      </p:sp>
      <p:sp>
        <p:nvSpPr>
          <p:cNvPr id="173100396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154762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26050"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46096439"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895240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9770913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206917064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Administrator</a:t>
            </a:r>
          </a:p>
        </p:txBody>
      </p:sp>
      <p:sp>
        <p:nvSpPr>
          <p:cNvPr id="102700619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892064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7094851"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82977342"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3625165"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9655712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212061309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0101509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593294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80407774"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8228439"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2704057"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0926414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85711589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36661967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528629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046374"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60387843"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8185622"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99254507"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49767974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3406648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555253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7052489"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31993869"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1543398"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1847934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69673222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Store MongodB</a:t>
            </a:r>
          </a:p>
        </p:txBody>
      </p:sp>
      <p:sp>
        <p:nvSpPr>
          <p:cNvPr id="97676406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5236814"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441635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199393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83</a:t>
            </a:r>
          </a:p>
        </p:txBody>
      </p:sp>
      <p:sp>
        <p:nvSpPr>
          <p:cNvPr id="51506953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90891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96872849"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5394049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343501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448875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362921067"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API REST</a:t>
            </a:r>
          </a:p>
        </p:txBody>
      </p:sp>
      <p:sp>
        <p:nvSpPr>
          <p:cNvPr id="43962411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5475963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0467127"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1938039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693866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8962427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94800406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Organisation</a:t>
            </a:r>
          </a:p>
        </p:txBody>
      </p:sp>
      <p:sp>
        <p:nvSpPr>
          <p:cNvPr id="13320229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231231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24947053"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115209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704768"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0753403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 Header</a:t>
            </a:r>
          </a:p>
        </p:txBody>
      </p:sp>
      <p:sp>
        <p:nvSpPr>
          <p:cNvPr id="38513009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a:t>
            </a:r>
          </a:p>
        </p:txBody>
      </p:sp>
      <p:sp>
        <p:nvSpPr>
          <p:cNvPr id="26926942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701702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1179433"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8814670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494502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3568989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98023451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6560441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609307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9232289"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5225142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76918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86662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89958201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Security Clearance</a:t>
            </a:r>
          </a:p>
        </p:txBody>
      </p:sp>
      <p:sp>
        <p:nvSpPr>
          <p:cNvPr id="1632654201"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9196805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73731910"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7656841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8250442"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7558916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766033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Information Point</a:t>
            </a:r>
          </a:p>
        </p:txBody>
      </p:sp>
      <p:sp>
        <p:nvSpPr>
          <p:cNvPr id="133417624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786417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36253941"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45255937"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5946519"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8285850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96305403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99962032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3794415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9969896"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7094669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1970550"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1420134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189013676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User</a:t>
            </a:r>
          </a:p>
        </p:txBody>
      </p:sp>
      <p:sp>
        <p:nvSpPr>
          <p:cNvPr id="147430614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902628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7947771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9914467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2383242"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7579913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85601962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728940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2966669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84</a:t>
            </a:r>
          </a:p>
        </p:txBody>
      </p:sp>
      <p:sp>
        <p:nvSpPr>
          <p:cNvPr id="14322418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76360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15231875"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User.Nationality</a:t>
            </a:r>
          </a:p>
        </p:txBody>
      </p:sp>
      <p:sp>
        <p:nvSpPr>
          <p:cNvPr id="60891344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73290687"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3423220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698149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5786288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50988460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Message and Metadata Interface WSMP over REST</a:t>
            </a:r>
          </a:p>
        </p:txBody>
      </p:sp>
      <p:sp>
        <p:nvSpPr>
          <p:cNvPr id="60209991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816294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13795187"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2200120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595028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611558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46150484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152110151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252706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818233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3560010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524116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0525386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86171471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78110754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9233285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8622159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2694573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356667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3962249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158779670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a:t>
            </a:r>
          </a:p>
        </p:txBody>
      </p:sp>
      <p:sp>
        <p:nvSpPr>
          <p:cNvPr id="1075630529"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3563545"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66206584"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0218800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418336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7519182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75177077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XACL Policy Request</a:t>
            </a:r>
          </a:p>
        </p:txBody>
      </p:sp>
      <p:sp>
        <p:nvSpPr>
          <p:cNvPr id="120724663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492253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38885869"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5628012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985619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4047713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55788544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62057924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805992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0113369"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4822320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326312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2321159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261539418"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45643270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0426132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34922963"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4428592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598557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0993288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96684661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105698620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6270837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99073634"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0016144"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678007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361839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3696077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85</a:t>
            </a:r>
          </a:p>
        </p:txBody>
      </p:sp>
      <p:sp>
        <p:nvSpPr>
          <p:cNvPr id="5343751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0431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1764304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594392167"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1212271568"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146435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2833163"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9560598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332087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36033213"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943869631"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60338186"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30912560"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2209466"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7316424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664614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3746544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774952939"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51113654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2378726"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3530202"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8279775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401999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2893429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308982097"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16313486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11680674"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6580364"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5759003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47202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43088180"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902168905"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Control Policy Repository</a:t>
            </a:r>
          </a:p>
        </p:txBody>
      </p:sp>
      <p:sp>
        <p:nvSpPr>
          <p:cNvPr id="182862907"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64045715"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457059"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876207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334297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17564171"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779530004"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Message and Metadata Interface WSMP over REST</a:t>
            </a:r>
          </a:p>
        </p:txBody>
      </p:sp>
      <p:sp>
        <p:nvSpPr>
          <p:cNvPr id="166805835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1535208"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2534016"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4678141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813696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3346100"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33214264"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107310512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15892790"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66549455"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3620900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730168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0844319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625830858"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64900751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2072670"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55094027"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6703497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560179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0789810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223709443"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288848248"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0296869"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18624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4121667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86</a:t>
            </a:r>
          </a:p>
        </p:txBody>
      </p:sp>
      <p:sp>
        <p:nvSpPr>
          <p:cNvPr id="120364555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23849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0135203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712502"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521367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3956672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76245544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92116871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4988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0683721"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32518340"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022097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5419324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75014591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Unwrapped BSO API</a:t>
            </a:r>
          </a:p>
        </p:txBody>
      </p:sp>
      <p:sp>
        <p:nvSpPr>
          <p:cNvPr id="207006612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92258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48829260"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88572515"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1927676"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3899660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26481867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833355446"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125170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81001828"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0403570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5189559"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6028575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37514277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Wrapped BSO API</a:t>
            </a:r>
          </a:p>
        </p:txBody>
      </p:sp>
      <p:sp>
        <p:nvSpPr>
          <p:cNvPr id="65179271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2613392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66696501"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13136401"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741766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4322366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22427833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184695203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4711918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2551105"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49830529"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6990585"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7869129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73934713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Order and Tasking Applications</a:t>
            </a:r>
          </a:p>
        </p:txBody>
      </p:sp>
      <p:sp>
        <p:nvSpPr>
          <p:cNvPr id="1194425404"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2168777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46092014"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03833784"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1277538"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8807575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41919134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Applications</a:t>
            </a:r>
          </a:p>
        </p:txBody>
      </p:sp>
      <p:sp>
        <p:nvSpPr>
          <p:cNvPr id="115960616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5494254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4697587"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0223521"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9154168"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38146736"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56484996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796993927"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9719864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3460464"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99579071"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9751685"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8077518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209697903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C2 Reference Data Source Applications</a:t>
            </a:r>
          </a:p>
        </p:txBody>
      </p:sp>
      <p:sp>
        <p:nvSpPr>
          <p:cNvPr id="72758816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258291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6488070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387726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87</a:t>
            </a:r>
          </a:p>
        </p:txBody>
      </p:sp>
      <p:sp>
        <p:nvSpPr>
          <p:cNvPr id="127901198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546372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9065193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7651396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785583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6470225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25421468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49457165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19485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1633276"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0568510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540691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5417536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13448364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Targeting Applications</a:t>
            </a:r>
          </a:p>
        </p:txBody>
      </p:sp>
      <p:sp>
        <p:nvSpPr>
          <p:cNvPr id="72654860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667554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1090012"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4304067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531842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3209949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04640939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Applications</a:t>
            </a:r>
          </a:p>
        </p:txBody>
      </p:sp>
      <p:sp>
        <p:nvSpPr>
          <p:cNvPr id="141380161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3207189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9706971"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3023099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620773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1926649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83953571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Counter IED Processes</a:t>
            </a:r>
          </a:p>
        </p:txBody>
      </p:sp>
      <p:sp>
        <p:nvSpPr>
          <p:cNvPr id="16354377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439537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32464841"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0339764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8214715"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9086113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33890863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Fires Processes</a:t>
            </a:r>
          </a:p>
        </p:txBody>
      </p:sp>
      <p:sp>
        <p:nvSpPr>
          <p:cNvPr id="200620967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505601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7827413"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01652704"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7105574"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7652273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53610738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Coordination Processes</a:t>
            </a:r>
          </a:p>
        </p:txBody>
      </p:sp>
      <p:sp>
        <p:nvSpPr>
          <p:cNvPr id="23133359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037116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1787698"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82013612"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242165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8545336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205656158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Battlespace Awareness Processes</a:t>
            </a:r>
          </a:p>
        </p:txBody>
      </p:sp>
      <p:sp>
        <p:nvSpPr>
          <p:cNvPr id="158683852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826270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28385295"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8794111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784379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5776277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43255027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EW C2 Processes</a:t>
            </a:r>
          </a:p>
        </p:txBody>
      </p:sp>
      <p:sp>
        <p:nvSpPr>
          <p:cNvPr id="98297078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1713812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84617898"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41959644"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073828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1497632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69480667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051272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044380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88</a:t>
            </a:r>
          </a:p>
        </p:txBody>
      </p:sp>
      <p:sp>
        <p:nvSpPr>
          <p:cNvPr id="90545598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533269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35099721"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Track Management Services</a:t>
            </a:r>
          </a:p>
        </p:txBody>
      </p:sp>
      <p:sp>
        <p:nvSpPr>
          <p:cNvPr id="196624387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0009045"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4485233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002749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4687991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165384554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ORBAT Services</a:t>
            </a:r>
          </a:p>
        </p:txBody>
      </p:sp>
      <p:sp>
        <p:nvSpPr>
          <p:cNvPr id="104927267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97222479"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0331964"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9941217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441049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733153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206602243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29901466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904799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104196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2254702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238922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4787413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8405578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Force Generation and Activation Services</a:t>
            </a:r>
          </a:p>
        </p:txBody>
      </p:sp>
      <p:sp>
        <p:nvSpPr>
          <p:cNvPr id="80482775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2791647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3717312"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3546543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019822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8264848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590499330"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Overlay Services</a:t>
            </a:r>
          </a:p>
        </p:txBody>
      </p:sp>
      <p:sp>
        <p:nvSpPr>
          <p:cNvPr id="193203615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5187660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7016574"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814958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602200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4981567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1774116646"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Recognized Picture Services</a:t>
            </a:r>
          </a:p>
        </p:txBody>
      </p:sp>
      <p:sp>
        <p:nvSpPr>
          <p:cNvPr id="29561523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5289586"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45467823"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2277647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84639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1630820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68821999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BSE Services</a:t>
            </a:r>
          </a:p>
        </p:txBody>
      </p:sp>
      <p:sp>
        <p:nvSpPr>
          <p:cNvPr id="121432322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1370995"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1038600"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8343224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30692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392253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75842692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Crisis Response Measure Services</a:t>
            </a:r>
          </a:p>
        </p:txBody>
      </p:sp>
      <p:sp>
        <p:nvSpPr>
          <p:cNvPr id="49508401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732651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5292620"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12599239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134713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95393528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a:t>
            </a:r>
          </a:p>
        </p:txBody>
      </p:sp>
      <p:sp>
        <p:nvSpPr>
          <p:cNvPr id="187056055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Message and Metadata Interface WSMP over REST</a:t>
            </a:r>
          </a:p>
        </p:txBody>
      </p:sp>
      <p:sp>
        <p:nvSpPr>
          <p:cNvPr id="137510685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392254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1551299"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56987158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001486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466016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8990422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89</a:t>
            </a:r>
          </a:p>
        </p:txBody>
      </p:sp>
      <p:sp>
        <p:nvSpPr>
          <p:cNvPr id="209832760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315259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91908674"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19731568"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4862443" name="Text">
    </p:cNvPr>
          <p:cNvSpPr>
            <a:spLocks noGrp="1"/>
          </p:cNvSpPr>
          <p:nvPr/>
        </p:nvSpPr>
        <p:spPr>
          <a:xfrm rot="0">
            <a:off x="508000" y="96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(processes? architectural artefacts? ???) be applied for managing operational data within the Federation</a:t>
            </a:r>
          </a:p>
        </p:txBody>
      </p:sp>
      <p:sp>
        <p:nvSpPr>
          <p:cNvPr id="843901314" name="Text">
    </p:cNvPr>
          <p:cNvSpPr>
            <a:spLocks noGrp="1"/>
          </p:cNvSpPr>
          <p:nvPr/>
        </p:nvSpPr>
        <p:spPr>
          <a:xfrm rot="0">
            <a:off x="3771900" y="96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519611053" name="Text">
    </p:cNvPr>
          <p:cNvSpPr>
            <a:spLocks noGrp="1"/>
          </p:cNvSpPr>
          <p:nvPr/>
        </p:nvSpPr>
        <p:spPr>
          <a:xfrm rot="0">
            <a:off x="508000" y="1447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be applied for managing operational data within the Enterprise / Alliance</a:t>
            </a:r>
          </a:p>
        </p:txBody>
      </p:sp>
      <p:sp>
        <p:nvSpPr>
          <p:cNvPr id="1488180366" name="Text">
    </p:cNvPr>
          <p:cNvSpPr>
            <a:spLocks noGrp="1"/>
          </p:cNvSpPr>
          <p:nvPr/>
        </p:nvSpPr>
        <p:spPr>
          <a:xfrm rot="0">
            <a:off x="3771900" y="1447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142913124" name="Text">
    </p:cNvPr>
          <p:cNvSpPr>
            <a:spLocks noGrp="1"/>
          </p:cNvSpPr>
          <p:nvPr/>
        </p:nvSpPr>
        <p:spPr>
          <a:xfrm rot="0">
            <a:off x="508000" y="179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a:t>
            </a:r>
          </a:p>
        </p:txBody>
      </p:sp>
      <p:sp>
        <p:nvSpPr>
          <p:cNvPr id="298486172" name="Text">
    </p:cNvPr>
          <p:cNvSpPr>
            <a:spLocks noGrp="1"/>
          </p:cNvSpPr>
          <p:nvPr/>
        </p:nvSpPr>
        <p:spPr>
          <a:xfrm rot="0">
            <a:off x="3771900" y="179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350396172" name="Text">
    </p:cNvPr>
          <p:cNvSpPr>
            <a:spLocks noGrp="1"/>
          </p:cNvSpPr>
          <p:nvPr/>
        </p:nvSpPr>
        <p:spPr>
          <a:xfrm rot="0">
            <a:off x="508000" y="19939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across domains/FSs</a:t>
            </a:r>
          </a:p>
        </p:txBody>
      </p:sp>
      <p:sp>
        <p:nvSpPr>
          <p:cNvPr id="380420137" name="Text">
    </p:cNvPr>
          <p:cNvSpPr>
            <a:spLocks noGrp="1"/>
          </p:cNvSpPr>
          <p:nvPr/>
        </p:nvSpPr>
        <p:spPr>
          <a:xfrm rot="0">
            <a:off x="3771900" y="19939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701449920" name="Text">
    </p:cNvPr>
          <p:cNvSpPr>
            <a:spLocks noGrp="1"/>
          </p:cNvSpPr>
          <p:nvPr/>
        </p:nvSpPr>
        <p:spPr>
          <a:xfrm rot="0">
            <a:off x="508000" y="2336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within domain/FS</a:t>
            </a:r>
          </a:p>
        </p:txBody>
      </p:sp>
      <p:sp>
        <p:nvSpPr>
          <p:cNvPr id="1821162508" name="Text">
    </p:cNvPr>
          <p:cNvSpPr>
            <a:spLocks noGrp="1"/>
          </p:cNvSpPr>
          <p:nvPr/>
        </p:nvSpPr>
        <p:spPr>
          <a:xfrm rot="0">
            <a:off x="3771900" y="2336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468173720" name="Text">
    </p:cNvPr>
          <p:cNvSpPr>
            <a:spLocks noGrp="1"/>
          </p:cNvSpPr>
          <p:nvPr/>
        </p:nvSpPr>
        <p:spPr>
          <a:xfrm rot="0">
            <a:off x="5080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Tagged with Metadata</a:t>
            </a:r>
          </a:p>
        </p:txBody>
      </p:sp>
      <p:sp>
        <p:nvSpPr>
          <p:cNvPr id="660579017" name="Text">
    </p:cNvPr>
          <p:cNvSpPr>
            <a:spLocks noGrp="1"/>
          </p:cNvSpPr>
          <p:nvPr/>
        </p:nvSpPr>
        <p:spPr>
          <a:xfrm rot="0">
            <a:off x="37719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953831332" name="Text">
    </p:cNvPr>
          <p:cNvSpPr>
            <a:spLocks noGrp="1"/>
          </p:cNvSpPr>
          <p:nvPr/>
        </p:nvSpPr>
        <p:spPr>
          <a:xfrm rot="0">
            <a:off x="5080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Development Bodies</a:t>
            </a:r>
          </a:p>
        </p:txBody>
      </p:sp>
      <p:sp>
        <p:nvSpPr>
          <p:cNvPr id="2098247674" name="Text">
    </p:cNvPr>
          <p:cNvSpPr>
            <a:spLocks noGrp="1"/>
          </p:cNvSpPr>
          <p:nvPr/>
        </p:nvSpPr>
        <p:spPr>
          <a:xfrm rot="0">
            <a:off x="37719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052576653" name="Text">
    </p:cNvPr>
          <p:cNvSpPr>
            <a:spLocks noGrp="1"/>
          </p:cNvSpPr>
          <p:nvPr/>
        </p:nvSpPr>
        <p:spPr>
          <a:xfrm rot="0">
            <a:off x="5080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Implementation Bodies</a:t>
            </a:r>
          </a:p>
        </p:txBody>
      </p:sp>
      <p:sp>
        <p:nvSpPr>
          <p:cNvPr id="1680785273" name="Text">
    </p:cNvPr>
          <p:cNvSpPr>
            <a:spLocks noGrp="1"/>
          </p:cNvSpPr>
          <p:nvPr/>
        </p:nvSpPr>
        <p:spPr>
          <a:xfrm rot="0">
            <a:off x="37719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952775265" name="Text">
    </p:cNvPr>
          <p:cNvSpPr>
            <a:spLocks noGrp="1"/>
          </p:cNvSpPr>
          <p:nvPr/>
        </p:nvSpPr>
        <p:spPr>
          <a:xfrm rot="0">
            <a:off x="5080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X-COI interoperability by design</a:t>
            </a:r>
          </a:p>
        </p:txBody>
      </p:sp>
      <p:sp>
        <p:nvSpPr>
          <p:cNvPr id="1075707365" name="Text">
    </p:cNvPr>
          <p:cNvSpPr>
            <a:spLocks noGrp="1"/>
          </p:cNvSpPr>
          <p:nvPr/>
        </p:nvSpPr>
        <p:spPr>
          <a:xfrm rot="0">
            <a:off x="37719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3802703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470472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a:t>
            </a:r>
          </a:p>
        </p:txBody>
      </p:sp>
      <p:sp>
        <p:nvSpPr>
          <p:cNvPr id="8876521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42603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3938157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07682310"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09530741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803599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2452244"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0376481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868049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8350794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977583635"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117526504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8824517"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8342015"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8460699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507896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34529364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Protocol Interface Java</a:t>
            </a:r>
          </a:p>
        </p:txBody>
      </p:sp>
      <p:sp>
        <p:nvSpPr>
          <p:cNvPr id="169939918"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Daffodil Engine</a:t>
            </a:r>
          </a:p>
        </p:txBody>
      </p:sp>
      <p:sp>
        <p:nvSpPr>
          <p:cNvPr id="147583640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36869058"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06663664"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34006780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793759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748434316"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General XML Input</a:t>
            </a:r>
          </a:p>
        </p:txBody>
      </p:sp>
      <p:sp>
        <p:nvSpPr>
          <p:cNvPr id="1911851381"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XSLT Translator Saxon</a:t>
            </a:r>
          </a:p>
        </p:txBody>
      </p:sp>
      <p:sp>
        <p:nvSpPr>
          <p:cNvPr id="108042250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84471001"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1205971"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57108530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207380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43335172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XML Input</a:t>
            </a:r>
          </a:p>
        </p:txBody>
      </p:sp>
      <p:sp>
        <p:nvSpPr>
          <p:cNvPr id="1783438411"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Protocol Interface Java</a:t>
            </a:r>
          </a:p>
        </p:txBody>
      </p:sp>
      <p:sp>
        <p:nvSpPr>
          <p:cNvPr id="40647812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0522875"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9961394"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98967122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761011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8509585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XSLT Translator Saxon</a:t>
            </a:r>
          </a:p>
        </p:txBody>
      </p:sp>
      <p:sp>
        <p:nvSpPr>
          <p:cNvPr id="2046917714"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XML Output</a:t>
            </a:r>
          </a:p>
        </p:txBody>
      </p:sp>
      <p:sp>
        <p:nvSpPr>
          <p:cNvPr id="85708492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23458215"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3005499"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4809753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61413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628771213"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703658536"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41337570"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1182810"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5308561"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58489206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997409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858384753"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1583622957"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Store MongodB</a:t>
            </a:r>
          </a:p>
        </p:txBody>
      </p:sp>
      <p:sp>
        <p:nvSpPr>
          <p:cNvPr id="101013787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2456880"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81151682"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75607447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008998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354831419"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78689534"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204117700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4881918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6679955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760374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90</a:t>
            </a:r>
          </a:p>
        </p:txBody>
      </p:sp>
      <p:sp>
        <p:nvSpPr>
          <p:cNvPr id="52686749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103807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5183142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12730281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645639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6852861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6350683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66654721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917179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95413852"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976761596"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684601"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285062159"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10007229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1738658357"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129578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726475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9406300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7299364"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44490000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5732600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1939355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123799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5184856"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94714002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8476318"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90606702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06194943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1901637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7077382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58904991"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52682825"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172966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39514731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76124318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178750906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5245451"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68843109"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635737919"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7059683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69281472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107919807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Message and Metadata Interface WSMP over REST</a:t>
            </a:r>
          </a:p>
        </p:txBody>
      </p:sp>
      <p:sp>
        <p:nvSpPr>
          <p:cNvPr id="109992221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256176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501929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832485912"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3625343"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7465301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73899563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7641781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232035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5922589"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566890849"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613470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40737248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165146208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API REST</a:t>
            </a:r>
          </a:p>
        </p:txBody>
      </p:sp>
      <p:sp>
        <p:nvSpPr>
          <p:cNvPr id="32499608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787239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8819466"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139286399"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0838722"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172648672"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NCDF Producer</a:t>
            </a:r>
          </a:p>
        </p:txBody>
      </p:sp>
      <p:sp>
        <p:nvSpPr>
          <p:cNvPr id="214514296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Native Receive Interface</a:t>
            </a:r>
          </a:p>
        </p:txBody>
      </p:sp>
      <p:sp>
        <p:nvSpPr>
          <p:cNvPr id="39305552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715116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29873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520341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91</a:t>
            </a:r>
          </a:p>
        </p:txBody>
      </p:sp>
      <p:sp>
        <p:nvSpPr>
          <p:cNvPr id="114824131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096708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36750076"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74135451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121703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30862239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51853594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0481048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8466097"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67279351"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55425324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580775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8875111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Daffodil Engine</a:t>
            </a:r>
          </a:p>
        </p:txBody>
      </p:sp>
      <p:sp>
        <p:nvSpPr>
          <p:cNvPr id="166953017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General XML Input</a:t>
            </a:r>
          </a:p>
        </p:txBody>
      </p:sp>
      <p:sp>
        <p:nvSpPr>
          <p:cNvPr id="18868669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661841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45243216"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42820412"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238431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36192889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139731975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97651650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9606660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5796032"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4072448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005176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74736175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GUI</a:t>
            </a:r>
          </a:p>
        </p:txBody>
      </p:sp>
      <p:sp>
        <p:nvSpPr>
          <p:cNvPr id="104722491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75196410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8611374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4321454"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96579421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28418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91329182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30785352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2247175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355676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45826121"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06080443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3677513"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1290027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93307836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5128935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108839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7380624"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304583384"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842585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71740745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 Local Store</a:t>
            </a:r>
          </a:p>
        </p:txBody>
      </p:sp>
      <p:sp>
        <p:nvSpPr>
          <p:cNvPr id="109720848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Metadata WSMP over REST</a:t>
            </a:r>
          </a:p>
        </p:txBody>
      </p:sp>
      <p:sp>
        <p:nvSpPr>
          <p:cNvPr id="51365140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0483166"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30739482"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3502717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147051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38405355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7159042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Store MongodB</a:t>
            </a:r>
          </a:p>
        </p:txBody>
      </p:sp>
      <p:sp>
        <p:nvSpPr>
          <p:cNvPr id="90000261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073410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3566451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86312597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9763881"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5221165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a:t>
            </a:r>
          </a:p>
        </p:txBody>
      </p:sp>
      <p:sp>
        <p:nvSpPr>
          <p:cNvPr id="36483902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7887255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3865902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92</a:t>
            </a:r>
          </a:p>
        </p:txBody>
      </p:sp>
      <p:sp>
        <p:nvSpPr>
          <p:cNvPr id="169092003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981586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6742855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1591931500"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15984306"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25968267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305427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78778376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71635685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120997796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4834753"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8060047"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03385106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756543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71282825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58507576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18622186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949298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80450076"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1516754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171250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47287457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723865812"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119312390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659008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0714836"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91198697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7693916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45594848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76211097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Administration Point</a:t>
            </a:r>
          </a:p>
        </p:txBody>
      </p:sp>
      <p:sp>
        <p:nvSpPr>
          <p:cNvPr id="116333680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495958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97624250"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772517677"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287929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51678667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116005203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52963631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398491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178566"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68059896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273542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94392007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10099182"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Information Point</a:t>
            </a:r>
          </a:p>
        </p:txBody>
      </p:sp>
      <p:sp>
        <p:nvSpPr>
          <p:cNvPr id="99349100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32897004"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05618741"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5539348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61200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6079576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131792339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Consumer</a:t>
            </a:r>
          </a:p>
        </p:txBody>
      </p:sp>
      <p:sp>
        <p:nvSpPr>
          <p:cNvPr id="61736044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4495603"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29099077"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04801465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563973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88202389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607841243"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55687957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2256756"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5061605"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27469300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0479408"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8595744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528144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93</a:t>
            </a:r>
          </a:p>
        </p:txBody>
      </p:sp>
      <p:sp>
        <p:nvSpPr>
          <p:cNvPr id="17975312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26139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63730380"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39888768"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72932325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3215231"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8986743"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997663203"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343149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21644105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303729671"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28316867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53592867"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63843371"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14432479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454308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69389023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44731895"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151759145"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59039478"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7825937"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Influence relation</a:t>
            </a:r>
          </a:p>
        </p:txBody>
      </p:sp>
      <p:sp>
        <p:nvSpPr>
          <p:cNvPr id="90802780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319950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Influence relation</a:t>
            </a:r>
          </a:p>
        </p:txBody>
      </p:sp>
      <p:sp>
        <p:nvSpPr>
          <p:cNvPr id="1925535982"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Info Exchange Standards</a:t>
            </a:r>
          </a:p>
        </p:txBody>
      </p:sp>
      <p:sp>
        <p:nvSpPr>
          <p:cNvPr id="1420358734"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X-COI interoperability by design</a:t>
            </a:r>
          </a:p>
        </p:txBody>
      </p:sp>
      <p:sp>
        <p:nvSpPr>
          <p:cNvPr id="43243798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05391621"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40054909"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12575872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8708330"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48506597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564410239"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2328737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9066591"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74199187"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92621207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145934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9744427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228392681"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43234925"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6928783"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87438086"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9859628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530641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8132291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699821512"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684175624"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4303890"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40119654"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7815081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7153321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1359775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458127847"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23477627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75047875"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5254554"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55214184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329604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10887929"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AI Platform</a:t>
            </a:r>
          </a:p>
        </p:txBody>
      </p:sp>
      <p:sp>
        <p:nvSpPr>
          <p:cNvPr id="1050687859"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451315973"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04746924"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236727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7630758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94</a:t>
            </a:r>
          </a:p>
        </p:txBody>
      </p:sp>
      <p:sp>
        <p:nvSpPr>
          <p:cNvPr id="27754291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26666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7417484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55169986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465941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95696716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36769199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Consumer</a:t>
            </a:r>
          </a:p>
        </p:txBody>
      </p:sp>
      <p:sp>
        <p:nvSpPr>
          <p:cNvPr id="66419134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591630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1737015"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51744167"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0862577"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94625835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7004277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Correlation Service Jave</a:t>
            </a:r>
          </a:p>
        </p:txBody>
      </p:sp>
      <p:sp>
        <p:nvSpPr>
          <p:cNvPr id="153035225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704708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987548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52335880"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3017524"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4302575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Correlation Service Jave</a:t>
            </a:r>
          </a:p>
        </p:txBody>
      </p:sp>
      <p:sp>
        <p:nvSpPr>
          <p:cNvPr id="142780430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OpenSearchServer</a:t>
            </a:r>
          </a:p>
        </p:txBody>
      </p:sp>
      <p:sp>
        <p:nvSpPr>
          <p:cNvPr id="202846950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745954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7034471"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5376727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1460437"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4946618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Engine</a:t>
            </a:r>
          </a:p>
        </p:txBody>
      </p:sp>
      <p:sp>
        <p:nvSpPr>
          <p:cNvPr id="564710726"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043995219"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790238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5968337"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29036476"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7863519"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44703130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AI Platform</a:t>
            </a:r>
          </a:p>
        </p:txBody>
      </p:sp>
      <p:sp>
        <p:nvSpPr>
          <p:cNvPr id="150675294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141435245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310964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2001111"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97381812"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0932578"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9851899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79382046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14200636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524118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7083828"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41951484"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2862839"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4036953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20561824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88086267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953237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9717845"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59355324"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9557125"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727537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Retrieve Data</a:t>
            </a:r>
          </a:p>
        </p:txBody>
      </p:sp>
      <p:sp>
        <p:nvSpPr>
          <p:cNvPr id="27285651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73031251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261955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24340906"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6663500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7325575"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076195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92139047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940784168"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397644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784525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0262388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95</a:t>
            </a:r>
          </a:p>
        </p:txBody>
      </p:sp>
      <p:sp>
        <p:nvSpPr>
          <p:cNvPr id="99457910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84292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16518012"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0531179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543836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045292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25143038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34620376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339977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3169284"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3623007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0468897"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2730393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201662115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33964567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017017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14949188"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590699608"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951691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2671496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134129244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17730448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840125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2110758"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7117848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8895252"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87181436"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32822194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29001261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50805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43962362"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5260249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725761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07987149"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29916137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47755952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3048158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3652945"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2672114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549821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90135527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93617945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146332557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209947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06370867"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1425076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4644252"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8117949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25228604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20196050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673936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1969816"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90254257"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7375484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8378316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93731606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23562338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997320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3064240"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1880652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4739247"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4398988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79740640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72806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3412201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96</a:t>
            </a:r>
          </a:p>
        </p:txBody>
      </p:sp>
      <p:sp>
        <p:nvSpPr>
          <p:cNvPr id="159048438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44970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9018238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15957831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973645"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82202118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141928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5194364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82766994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203008281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8528763"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20054163"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67537815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151845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97737503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 (copy)</a:t>
            </a:r>
          </a:p>
        </p:txBody>
      </p:sp>
      <p:sp>
        <p:nvSpPr>
          <p:cNvPr id="39628156"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55582530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893799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527266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07228017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571197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68925183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366176183"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30731582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699005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7912696"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54068317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639814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38958529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Lake</a:t>
            </a:r>
          </a:p>
        </p:txBody>
      </p:sp>
      <p:sp>
        <p:nvSpPr>
          <p:cNvPr id="56882807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157509452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113707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83764849"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308947201"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44843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07708419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Planned Information Consumer</a:t>
            </a:r>
          </a:p>
        </p:txBody>
      </p:sp>
      <p:sp>
        <p:nvSpPr>
          <p:cNvPr id="209992069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35018122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481999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7756350"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5185070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553726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9474152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Warehouse</a:t>
            </a:r>
          </a:p>
        </p:txBody>
      </p:sp>
      <p:sp>
        <p:nvSpPr>
          <p:cNvPr id="2047208142"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156772336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6075284"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8927343"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15771653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989652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24331567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Content Management Systems</a:t>
            </a:r>
          </a:p>
        </p:txBody>
      </p:sp>
      <p:sp>
        <p:nvSpPr>
          <p:cNvPr id="1723568398"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69866684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306194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4280078"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09332814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667292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51176536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2101624667"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Sharing Capabilities</a:t>
            </a:r>
          </a:p>
        </p:txBody>
      </p:sp>
      <p:sp>
        <p:nvSpPr>
          <p:cNvPr id="177953371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885347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5514526"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93111188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2401202"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49171009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4825767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97</a:t>
            </a:r>
          </a:p>
        </p:txBody>
      </p:sp>
      <p:sp>
        <p:nvSpPr>
          <p:cNvPr id="206456478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953541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84026873"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Entity</a:t>
            </a:r>
          </a:p>
        </p:txBody>
      </p:sp>
      <p:sp>
        <p:nvSpPr>
          <p:cNvPr id="1671386256"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98652458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3568562"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7014276"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14679053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210080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51809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Exchange Date</a:t>
            </a:r>
          </a:p>
        </p:txBody>
      </p:sp>
      <p:sp>
        <p:nvSpPr>
          <p:cNvPr id="1543425668"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Sharing Capabilities</a:t>
            </a:r>
          </a:p>
        </p:txBody>
      </p:sp>
      <p:sp>
        <p:nvSpPr>
          <p:cNvPr id="25555566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081066"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7292503"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12963016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899848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39079199"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System</a:t>
            </a:r>
          </a:p>
        </p:txBody>
      </p:sp>
      <p:sp>
        <p:nvSpPr>
          <p:cNvPr id="193113740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90274713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0062800"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8484638"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7419703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451784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06455920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609968209"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2052520761"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75838069"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5708228"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936416499"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640038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30229972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1810440265"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147936225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6425339"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051180"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64676872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641748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6460249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Call Insight Service</a:t>
            </a:r>
          </a:p>
        </p:txBody>
      </p:sp>
      <p:sp>
        <p:nvSpPr>
          <p:cNvPr id="745324787"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184361661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46496487"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5620967"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36793540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213220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31482731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350701442"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23034290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7510553"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6302519"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6614381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320300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76638261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Information</a:t>
            </a:r>
          </a:p>
        </p:txBody>
      </p:sp>
      <p:sp>
        <p:nvSpPr>
          <p:cNvPr id="1223037486"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798925893"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171944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8812191"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643425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021492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865823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Exchange</a:t>
            </a:r>
          </a:p>
        </p:txBody>
      </p:sp>
      <p:sp>
        <p:nvSpPr>
          <p:cNvPr id="468096184"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Exchange Date</a:t>
            </a:r>
          </a:p>
        </p:txBody>
      </p:sp>
      <p:sp>
        <p:nvSpPr>
          <p:cNvPr id="17588795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86252614"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28107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9872146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98</a:t>
            </a:r>
          </a:p>
        </p:txBody>
      </p:sp>
      <p:sp>
        <p:nvSpPr>
          <p:cNvPr id="74326649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44422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28228900"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77785154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25153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62813357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 (copy)</a:t>
            </a:r>
          </a:p>
        </p:txBody>
      </p:sp>
      <p:sp>
        <p:nvSpPr>
          <p:cNvPr id="104233501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 (copy)</a:t>
            </a:r>
          </a:p>
        </p:txBody>
      </p:sp>
      <p:sp>
        <p:nvSpPr>
          <p:cNvPr id="202477614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8038777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821922"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967367100"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7437425"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05681361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 (copy)</a:t>
            </a:r>
          </a:p>
        </p:txBody>
      </p:sp>
      <p:sp>
        <p:nvSpPr>
          <p:cNvPr id="82861006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Information</a:t>
            </a:r>
          </a:p>
        </p:txBody>
      </p:sp>
      <p:sp>
        <p:nvSpPr>
          <p:cNvPr id="132499372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001775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2063378"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6962049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362838"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43164046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Person</a:t>
            </a:r>
          </a:p>
        </p:txBody>
      </p:sp>
      <p:sp>
        <p:nvSpPr>
          <p:cNvPr id="97267714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26747344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611405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4424982"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470870529"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9280418"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2684471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26290080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Implementation Bodies</a:t>
            </a:r>
          </a:p>
        </p:txBody>
      </p:sp>
      <p:sp>
        <p:nvSpPr>
          <p:cNvPr id="86653441"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134877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386816"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469984973"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927949"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34267652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83277039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38779494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256807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7817078"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16758011"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5075513"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6584298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01821549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17936606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2844692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5331082"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745520748"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4582260"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67202865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94303472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Platform Services</a:t>
            </a:r>
          </a:p>
        </p:txBody>
      </p:sp>
      <p:sp>
        <p:nvSpPr>
          <p:cNvPr id="132788751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9835348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6937218"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828485414"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671324"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540998635"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22659057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45814451"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1142752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4944904"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826688268"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8500637"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4980732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23613932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Mediation Services</a:t>
            </a:r>
          </a:p>
        </p:txBody>
      </p:sp>
      <p:sp>
        <p:nvSpPr>
          <p:cNvPr id="23162465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9641457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189222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662555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99</a:t>
            </a:r>
          </a:p>
        </p:txBody>
      </p:sp>
      <p:sp>
        <p:nvSpPr>
          <p:cNvPr id="92625455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Application>JasperReports Library version 6.7.1</Applicat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coreProperties>
</file>