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F54A-F5AD-4B16-8DC4-88CE4DBA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05F9-9965-4ABA-BA6C-0ECAF450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3884-5E5D-43B3-84DB-5D7E097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5AF3-0A30-4839-9397-87C43D1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A693-8D5D-4D2E-B37C-CD49C0B3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FF9-C405-4B8A-95BE-604A9D66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0039-D6D4-4B6F-AB67-7F3BAF2D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F1B8-8258-4844-802F-AE2F5C5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3146-357F-41A0-96AD-27FC3330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CAA5-57D3-4849-9F29-C8A5B7D1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B0FD2-E648-46B3-8001-9B8F3A787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3344E-FF64-4889-A61D-05867B06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E019-9A64-4B20-BBA4-D9189CCE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2A08-EE9A-43F0-A761-0A725347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8193-5824-4DEB-BEE7-4F2AA059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FECA-3F9C-40B8-96ED-9DA00B75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49CB-D632-42A9-A155-63D8B5F5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74D8-2CFC-4250-A4ED-6BE0B3C1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D2B7-B55C-4D82-AD53-63B5927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471C-F284-4642-B99B-DA47CA9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ECAC-575D-4190-8FC9-043C3B6A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67CF-DA6B-4836-A136-69761F37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07C7-C54C-4378-888B-5A16A93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DD3B-30F7-4305-9924-47E0F2C8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0549-3085-424B-B291-64C1E9DF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9BCF-3FB4-44AD-82F7-AEABCDCD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FFEC-48B0-4E0B-B733-1AEB7470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D3625-72D1-411A-954E-3FBFDE54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87D2-2C6E-4D4C-B8A8-E7A54609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F45C-3CB8-4A21-8A64-CE694F77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22505-3FD7-47C2-A54D-8BAAD0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A33-5A23-4EB9-AF3D-06612BC0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38CA-49FF-4206-932F-2F4EFF4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AD754-CD9E-4084-AD73-6BA885C3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B5F3C-92FA-4C30-85D2-B7EE7CCA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21DF5-2847-4F10-B9C6-57BEC5D9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FB9F-08BF-4B97-B2B9-47D861A1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2D8EF-A806-4067-BF56-84FF70F5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2110C-E244-402C-811A-C5F9FBB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3029-03F6-4644-A164-14363246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AA62B-64AE-4ADB-9BB5-D8B6BA06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10221-CEB2-46A1-979F-109C5454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79E6-BC8E-464E-BF3D-987894D9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22550-9BCA-4C9B-986F-8DC79E95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A3DF-BCDF-44F7-A1AA-A4214858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8C24-D968-4D39-88E8-2984371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5A8E-5E21-485B-BC1C-873592C6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ABDE-5342-4193-9E2B-2D30E328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66863-1512-4125-8CD1-CA8B4843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4423-9375-4C01-A16C-122FDB8A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3E802-9EF1-4A1B-A24E-02D5EB5E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0D1A-5518-4340-BCF0-0294AE02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D3D0-8270-4ABF-AF0E-BBBDA069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C8A4-3565-4421-B01D-E5390BDC3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7C4E3-007F-4C0D-AD1B-6703EE3C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9276-13EB-4F31-A382-2AEB64A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76DE5-50B5-4186-B473-BF755907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3C492-3483-400C-9E47-B86AC3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2647-DC5E-4FFE-B735-A9CEA4DD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2254-D9E2-4C65-900A-A7665127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C7E1-0EAE-4275-A5A1-FC98C8CB4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F271-248C-42CF-AA63-1D4929F83CC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8D82-9020-4B20-88CC-724A47A5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D093-E2CF-46F4-87D0-4B4B9EE6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6CAE-ADF3-40A0-90C4-90A6CFDD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27ED1-E2F4-4786-BD43-9953955C3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1" y="6375400"/>
            <a:ext cx="9144000" cy="406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Nguyen </a:t>
            </a:r>
            <a:r>
              <a:rPr lang="en-US" dirty="0" err="1">
                <a:solidFill>
                  <a:schemeClr val="accent1"/>
                </a:solidFill>
              </a:rPr>
              <a:t>Thi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Tuong</a:t>
            </a:r>
            <a:r>
              <a:rPr lang="en-US" dirty="0">
                <a:solidFill>
                  <a:schemeClr val="accent1"/>
                </a:solidFill>
              </a:rPr>
              <a:t> Vy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84DBC-B3C3-4ED2-B175-446E848E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5028200" y="2123498"/>
            <a:ext cx="7163800" cy="41344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14325" y="1263095"/>
            <a:ext cx="1120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February sales declined primarily due to decreased performance in two Product Lines</a:t>
            </a:r>
          </a:p>
          <a:p>
            <a:pPr marL="342900" indent="-342900">
              <a:buAutoNum type="arabicPeriod"/>
            </a:pPr>
            <a:r>
              <a:rPr lang="en-US" dirty="0"/>
              <a:t>High sales volume occurs on Weekends and Tuesdays, with no peak hours during daily operations</a:t>
            </a:r>
          </a:p>
          <a:p>
            <a:pPr marL="342900" indent="-342900">
              <a:buAutoNum type="arabicPeriod"/>
            </a:pPr>
            <a:r>
              <a:rPr lang="en-US" dirty="0"/>
              <a:t>January sales were high, peaking in the 4th week, while February and March peaked in the second week</a:t>
            </a:r>
          </a:p>
          <a:p>
            <a:pPr marL="342900" indent="-342900">
              <a:buAutoNum type="arabicPeriod"/>
            </a:pPr>
            <a:r>
              <a:rPr lang="en-US" dirty="0"/>
              <a:t>Home and Lifestyle was the only Product Line with a January rating below 80% and experienced a significant decline in February</a:t>
            </a:r>
          </a:p>
          <a:p>
            <a:pPr marL="342900" indent="-342900">
              <a:buAutoNum type="arabicPeriod"/>
            </a:pPr>
            <a:r>
              <a:rPr lang="en-US" dirty="0"/>
              <a:t>Different cities have varying preferences for Product Lines and payment methods</a:t>
            </a:r>
          </a:p>
          <a:p>
            <a:pPr marL="342900" indent="-342900">
              <a:buAutoNum type="arabicPeriod"/>
            </a:pPr>
            <a:r>
              <a:rPr lang="en-US" dirty="0"/>
              <a:t>Normal members shop more on weekends, accounting for nearly 50% of transactions. Increasing member percentage will provide more member data for marketing purposes</a:t>
            </a:r>
          </a:p>
          <a:p>
            <a:pPr marL="342900" indent="-342900">
              <a:buAutoNum type="arabicPeriod"/>
            </a:pPr>
            <a:r>
              <a:rPr lang="en-US" dirty="0"/>
              <a:t>Male members drive the highest sales in Health and Beauty, while female members contribute the least to this Product Line</a:t>
            </a:r>
          </a:p>
          <a:p>
            <a:pPr marL="342900" indent="-342900">
              <a:buAutoNum type="arabicPeriod"/>
            </a:pPr>
            <a:r>
              <a:rPr lang="en-US" dirty="0"/>
              <a:t>January's bad ratings were primarily from Home and Lifestyle. More rating details are needed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41473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900" y="914428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February sales declined primarily due to decreased performance in two Product Lines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679712-00B1-49DF-AD47-ECB37E5C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1" y="1653092"/>
            <a:ext cx="2363632" cy="2623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FD0FE8-1015-4FFB-A4B8-DB2B73578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1" y="1485577"/>
            <a:ext cx="819264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899" y="914428"/>
            <a:ext cx="968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High sales volume occurs on Weekends and Tuesdays, with no peak hours during daily operations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90CB8-5BEE-45F6-8938-16299756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2" y="3549147"/>
            <a:ext cx="4305541" cy="2714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F6029-E3B0-4809-8403-FADCD57F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1" y="1480814"/>
            <a:ext cx="2838846" cy="4639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419A32-1720-4937-A65D-1423ED4E5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935" y="1461761"/>
            <a:ext cx="285789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5" y="0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242886" y="720104"/>
            <a:ext cx="1090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January sales were high, peaking in the 4th week, while February and March peaked in the second week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03F83-51FC-469A-A176-FED34027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76" y="3278835"/>
            <a:ext cx="4415175" cy="3579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AD399-5615-41D0-BFC4-D47EF5D1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6" y="1135366"/>
            <a:ext cx="4715213" cy="2064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4B3D7-1E42-4709-A122-96D25B34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" y="1320268"/>
            <a:ext cx="3547047" cy="3323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C27B5-AF24-4387-8A4D-799E0940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682" y="1320268"/>
            <a:ext cx="3431904" cy="30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899" y="914428"/>
            <a:ext cx="115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Home and Lifestyle was the only Product Line with a Jan rating below 80% and experienced a significant decline in Feb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84EEE-77D1-4BF4-A400-EAB64A47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571580"/>
            <a:ext cx="2676899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6A62B-1F53-46C1-8D4D-CA0A0BF4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095" y="3019317"/>
            <a:ext cx="2086266" cy="198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9719CF-2640-4D46-98F5-10B00C9F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58" y="4091031"/>
            <a:ext cx="319132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899" y="914428"/>
            <a:ext cx="115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Different cities have varying preferences for Product Lines and payment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4813F-37FA-4E56-9519-128A3D64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2" y="1596914"/>
            <a:ext cx="5620534" cy="2276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80F3D0-C828-4056-8F14-0728C1929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62" y="4060505"/>
            <a:ext cx="5563376" cy="2362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A75CFC-8B2E-4EC3-B08F-1DB00818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55" y="1470558"/>
            <a:ext cx="551574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899" y="914428"/>
            <a:ext cx="115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Normal members shop more on weekends, accounting for nearly 50% of transactions. Increasing member percentage will provide more member data for marketing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D164B-4CCF-4440-BBD9-341A49F8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8" y="2586764"/>
            <a:ext cx="1409897" cy="1362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BCBDD-1F2D-4592-87BC-978EADFD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39" y="2028680"/>
            <a:ext cx="33818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114300" y="914428"/>
            <a:ext cx="1207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Male members drive the highest sales in Health and Beauty, while female members contribute the least to this Product 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4D410-2F80-405D-9F00-F4DDFB66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18" y="1863753"/>
            <a:ext cx="1610220" cy="162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7B09A-F6A5-4705-9889-22529FD9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3" y="3686010"/>
            <a:ext cx="2276793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DA288-21B4-4445-BCB6-903F861B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81" y="1973011"/>
            <a:ext cx="1610219" cy="1712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6546AB-C713-44EC-A4A2-86FBA7F30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178" y="3686010"/>
            <a:ext cx="214342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A9B-A3CC-46D9-B99C-1FBB1FB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637"/>
            <a:ext cx="9144000" cy="949325"/>
          </a:xfrm>
        </p:spPr>
        <p:txBody>
          <a:bodyPr/>
          <a:lstStyle/>
          <a:p>
            <a:pPr algn="l"/>
            <a:r>
              <a:rPr lang="en-US" dirty="0"/>
              <a:t>Online Store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FEDE-BABB-45AC-991F-C8FFD4217AAE}"/>
              </a:ext>
            </a:extLst>
          </p:cNvPr>
          <p:cNvSpPr txBox="1"/>
          <p:nvPr/>
        </p:nvSpPr>
        <p:spPr>
          <a:xfrm>
            <a:off x="342899" y="914428"/>
            <a:ext cx="115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January's bad ratings were primarily from Home and Lifestyle. More rating details are needed for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D376-13C0-46E3-8F59-18A121C3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8" y="3429000"/>
            <a:ext cx="3181794" cy="96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AB02C-B9D5-4A40-8D9B-9C1160EF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22" y="1942892"/>
            <a:ext cx="285789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Online Store </vt:lpstr>
      <vt:lpstr>Online Store </vt:lpstr>
      <vt:lpstr>Online Store </vt:lpstr>
      <vt:lpstr>Online Store </vt:lpstr>
      <vt:lpstr>Online Store </vt:lpstr>
      <vt:lpstr>Online Store </vt:lpstr>
      <vt:lpstr>Online Store </vt:lpstr>
      <vt:lpstr>Online Store </vt:lpstr>
      <vt:lpstr>Online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Nguyen</dc:creator>
  <cp:lastModifiedBy>Vy Nguyen</cp:lastModifiedBy>
  <cp:revision>32</cp:revision>
  <dcterms:created xsi:type="dcterms:W3CDTF">2025-03-21T12:15:44Z</dcterms:created>
  <dcterms:modified xsi:type="dcterms:W3CDTF">2025-04-10T06:22:36Z</dcterms:modified>
</cp:coreProperties>
</file>