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2" r:id="rId13"/>
    <p:sldId id="25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7" autoAdjust="0"/>
    <p:restoredTop sz="94660"/>
  </p:normalViewPr>
  <p:slideViewPr>
    <p:cSldViewPr snapToGrid="0">
      <p:cViewPr>
        <p:scale>
          <a:sx n="27" d="100"/>
          <a:sy n="27" d="100"/>
        </p:scale>
        <p:origin x="2703" y="1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DD80-C7E8-75E4-B45B-EF959DA68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3E709-DD81-9279-29C0-448AB2252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7598A-61AA-4045-F7E5-52638DCF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56DB-E9B2-4057-9797-5E47CED02C58}" type="datetimeFigureOut">
              <a:rPr lang="en-IE" smtClean="0"/>
              <a:t>11/01/2025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DAB8C-C485-6C92-E592-E2BF7A0E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8B066-89F9-BFEC-DC2B-905B06B1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754-4C4C-40DF-AF7B-EB119B7103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783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E0F0-E9C1-B5A7-AA12-3E233CE5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9E36A-AF58-DAFB-2ADC-9FAE316FF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1E8C-DFEA-BAB2-BA61-1F5A1611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56DB-E9B2-4057-9797-5E47CED02C58}" type="datetimeFigureOut">
              <a:rPr lang="en-IE" smtClean="0"/>
              <a:t>11/01/2025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8DFA-3C78-369D-6F38-E75AB1F9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AC54-66F4-597A-4A43-343683F9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754-4C4C-40DF-AF7B-EB119B7103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2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FDA8C-70A9-102D-D7AA-05731AD6F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355B7-4FA3-25C3-3AEE-4EB28B96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923B5-06E8-6BE5-A988-87EF3DE4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56DB-E9B2-4057-9797-5E47CED02C58}" type="datetimeFigureOut">
              <a:rPr lang="en-IE" smtClean="0"/>
              <a:t>11/01/2025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D6FA5-283E-D3ED-A600-9A51C9DA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F403-F3D8-AD9C-0D86-C732130D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754-4C4C-40DF-AF7B-EB119B7103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548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A57A-1B88-0E32-11AB-DF2EEB629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28A6-9170-D572-4AB1-CB88E05C8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D7264-6614-179E-7BF3-03225796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56DB-E9B2-4057-9797-5E47CED02C58}" type="datetimeFigureOut">
              <a:rPr lang="en-IE" smtClean="0"/>
              <a:t>11/01/2025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245F-9550-03DA-E159-DF2600413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AD2F2-966B-8473-9214-7A26534F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754-4C4C-40DF-AF7B-EB119B7103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354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235C-D971-9BA9-2653-29D1E239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D3920-1DD7-38E0-2339-273EBB10F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F0914-4AAB-AD26-5CD6-321B01D4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56DB-E9B2-4057-9797-5E47CED02C58}" type="datetimeFigureOut">
              <a:rPr lang="en-IE" smtClean="0"/>
              <a:t>11/01/2025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92F65-9C04-A001-6F39-219329DF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C2F00-50AF-787C-C1AC-24DE16FD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754-4C4C-40DF-AF7B-EB119B7103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858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6DF9-F960-7F91-8C75-5FCB3F9B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DD36-D816-F1FE-E0E4-CAC3F992F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F9452-02CD-D4AC-2FD3-6650C86DE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F1B8A-41CC-5C96-DDAF-489AFBF5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56DB-E9B2-4057-9797-5E47CED02C58}" type="datetimeFigureOut">
              <a:rPr lang="en-IE" smtClean="0"/>
              <a:t>11/01/2025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DF520-2B4B-2B96-CE40-D0BF56C0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A104B-DF0F-852E-8230-13EC0F96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754-4C4C-40DF-AF7B-EB119B7103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682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ADE3-C869-3317-0584-9FEDB8CD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7A819-025B-F06A-4BC2-DCB3E2A67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1B473-A9E9-BDB8-9A4C-44E105338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315C6-BAC6-4BE4-C8D3-B7F129EBF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ED5071-3C64-BC11-8232-A0B26DDC9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4ACCD-3F95-B3D1-E390-194E189A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56DB-E9B2-4057-9797-5E47CED02C58}" type="datetimeFigureOut">
              <a:rPr lang="en-IE" smtClean="0"/>
              <a:t>11/01/2025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48388-64DA-68D5-CF0F-92E9615C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013D6-AA2B-30F1-24AE-2B1EA1E3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754-4C4C-40DF-AF7B-EB119B7103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993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6896-6702-3FB5-0EDF-427F513B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C869B-4D9D-1776-8922-0ED94296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56DB-E9B2-4057-9797-5E47CED02C58}" type="datetimeFigureOut">
              <a:rPr lang="en-IE" smtClean="0"/>
              <a:t>11/01/2025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27621-4868-40BB-99C3-CFECFE14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24602-601D-7272-E029-6E1077D0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754-4C4C-40DF-AF7B-EB119B7103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619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788C6-01BA-D1EF-9050-81661247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56DB-E9B2-4057-9797-5E47CED02C58}" type="datetimeFigureOut">
              <a:rPr lang="en-IE" smtClean="0"/>
              <a:t>11/01/2025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53154-939B-F64A-31D2-0A52C5F2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883B7-26F5-542A-C6EC-09E732AA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754-4C4C-40DF-AF7B-EB119B7103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712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4986-AF8C-C505-DA77-828F043A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1A5C-CFF6-AD17-AE95-DE456BE6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AB7A2-873C-D9EC-590A-1F74AE0C6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B3DA5-D8D0-27A1-47F5-D0E278F0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56DB-E9B2-4057-9797-5E47CED02C58}" type="datetimeFigureOut">
              <a:rPr lang="en-IE" smtClean="0"/>
              <a:t>11/01/2025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51B9A-D610-F3EC-1458-F516C3DF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415CB-4E09-4DF1-8798-7A912094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754-4C4C-40DF-AF7B-EB119B7103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381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C891-9292-BCD7-BBAF-EC23A89D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6A2BE-E789-EDE7-0186-5E2912B33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77ED6-B5EB-268E-CB7D-978A6F404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34164-86C7-698F-9394-68ED67C7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56DB-E9B2-4057-9797-5E47CED02C58}" type="datetimeFigureOut">
              <a:rPr lang="en-IE" smtClean="0"/>
              <a:t>11/01/2025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C4856-171A-BDF7-3BD4-E00F9CCF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9A47E-CC50-BDC6-1885-62D366A3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AD754-4C4C-40DF-AF7B-EB119B7103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843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A33A4-3E9F-3546-6FE6-19FF6220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519E3-C03D-C4D4-A285-EFE906AEE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2570-A32A-B23D-1A6D-1D663E72F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156DB-E9B2-4057-9797-5E47CED02C58}" type="datetimeFigureOut">
              <a:rPr lang="en-IE" smtClean="0"/>
              <a:t>11/01/2025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7ABB5-614B-B47E-63A7-D7C915BCD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9281D-92C7-06A2-C505-19B5520FF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AD754-4C4C-40DF-AF7B-EB119B7103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449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nice background clipart">
            <a:extLst>
              <a:ext uri="{FF2B5EF4-FFF2-40B4-BE49-F238E27FC236}">
                <a16:creationId xmlns:a16="http://schemas.microsoft.com/office/drawing/2014/main" id="{A371F9CE-4282-A35C-FF82-FAF7018DD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9707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E9ADA1-DD1B-297C-5EDE-29D0FBCE5567}"/>
              </a:ext>
            </a:extLst>
          </p:cNvPr>
          <p:cNvSpPr/>
          <p:nvPr/>
        </p:nvSpPr>
        <p:spPr>
          <a:xfrm>
            <a:off x="3134264" y="379411"/>
            <a:ext cx="5440391" cy="16104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E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 Game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469A52-DA72-4035-97BE-CA27D72EB7FA}"/>
              </a:ext>
            </a:extLst>
          </p:cNvPr>
          <p:cNvSpPr/>
          <p:nvPr/>
        </p:nvSpPr>
        <p:spPr>
          <a:xfrm>
            <a:off x="8151962" y="0"/>
            <a:ext cx="544039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E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0.1 Alpha Ver</a:t>
            </a:r>
          </a:p>
        </p:txBody>
      </p:sp>
      <p:pic>
        <p:nvPicPr>
          <p:cNvPr id="17" name="Picture 16">
            <a:hlinkClick r:id="rId3" action="ppaction://hlinksldjump"/>
            <a:extLst>
              <a:ext uri="{FF2B5EF4-FFF2-40B4-BE49-F238E27FC236}">
                <a16:creationId xmlns:a16="http://schemas.microsoft.com/office/drawing/2014/main" id="{49E9DDB1-CC05-AE4E-B732-63FAD4F06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67" y="2207588"/>
            <a:ext cx="3295290" cy="1411118"/>
          </a:xfrm>
          <a:prstGeom prst="rect">
            <a:avLst/>
          </a:prstGeom>
        </p:spPr>
      </p:pic>
      <p:pic>
        <p:nvPicPr>
          <p:cNvPr id="19" name="Picture 18">
            <a:hlinkClick r:id="rId5" action="ppaction://hlinksldjump"/>
            <a:extLst>
              <a:ext uri="{FF2B5EF4-FFF2-40B4-BE49-F238E27FC236}">
                <a16:creationId xmlns:a16="http://schemas.microsoft.com/office/drawing/2014/main" id="{89A6D829-F5F2-787C-636C-4F5A26002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967" y="3618706"/>
            <a:ext cx="3295290" cy="1411117"/>
          </a:xfrm>
          <a:prstGeom prst="rect">
            <a:avLst/>
          </a:prstGeom>
        </p:spPr>
      </p:pic>
      <p:pic>
        <p:nvPicPr>
          <p:cNvPr id="21" name="Picture 20">
            <a:hlinkClick r:id="rId7" action="ppaction://hlinksldjump"/>
            <a:extLst>
              <a:ext uri="{FF2B5EF4-FFF2-40B4-BE49-F238E27FC236}">
                <a16:creationId xmlns:a16="http://schemas.microsoft.com/office/drawing/2014/main" id="{43F41865-A3B5-8D17-1685-8BF0F7507B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148" y="4917239"/>
            <a:ext cx="3190928" cy="136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2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99216-1A4E-65FF-7300-F5E875366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6539-3406-BC01-E485-2A15BAF3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AD329DD-044A-0A12-65EA-9C518BE5B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572544"/>
            <a:ext cx="2857500" cy="2857500"/>
          </a:xfrm>
        </p:spPr>
      </p:pic>
      <p:pic>
        <p:nvPicPr>
          <p:cNvPr id="4" name="Picture 3" descr="Image result for nice background clipart">
            <a:extLst>
              <a:ext uri="{FF2B5EF4-FFF2-40B4-BE49-F238E27FC236}">
                <a16:creationId xmlns:a16="http://schemas.microsoft.com/office/drawing/2014/main" id="{88AA38A7-EA82-4585-B5E5-DCB7ADE0F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9707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A30F75-8981-D39C-F256-092C3C24A539}"/>
              </a:ext>
            </a:extLst>
          </p:cNvPr>
          <p:cNvSpPr/>
          <p:nvPr/>
        </p:nvSpPr>
        <p:spPr>
          <a:xfrm>
            <a:off x="2038771" y="-1"/>
            <a:ext cx="82195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E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Answer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F076B-B8E8-0932-462E-6345F1D0423C}"/>
              </a:ext>
            </a:extLst>
          </p:cNvPr>
          <p:cNvSpPr/>
          <p:nvPr/>
        </p:nvSpPr>
        <p:spPr>
          <a:xfrm>
            <a:off x="396343" y="1144587"/>
            <a:ext cx="1150438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E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Who shot the gun?: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67889-1B0C-7310-7276-03CA1BA59411}"/>
              </a:ext>
            </a:extLst>
          </p:cNvPr>
          <p:cNvSpPr txBox="1"/>
          <p:nvPr/>
        </p:nvSpPr>
        <p:spPr>
          <a:xfrm>
            <a:off x="-105079" y="2475518"/>
            <a:ext cx="31401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600" dirty="0"/>
              <a:t>👦🏻Liam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D2293-D9E9-AEC5-E0E8-D1053583CFE9}"/>
              </a:ext>
            </a:extLst>
          </p:cNvPr>
          <p:cNvSpPr txBox="1"/>
          <p:nvPr/>
        </p:nvSpPr>
        <p:spPr>
          <a:xfrm>
            <a:off x="-105079" y="3491180"/>
            <a:ext cx="31401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600" dirty="0"/>
              <a:t>👦🏻Alex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33CC3-061E-B6A1-870E-86AACB6F1F01}"/>
              </a:ext>
            </a:extLst>
          </p:cNvPr>
          <p:cNvSpPr txBox="1"/>
          <p:nvPr/>
        </p:nvSpPr>
        <p:spPr>
          <a:xfrm>
            <a:off x="-163073" y="4583264"/>
            <a:ext cx="36102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600" dirty="0"/>
              <a:t>👦🏻Marco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C054F-C2F1-2EC8-E600-6344EF227DC5}"/>
              </a:ext>
            </a:extLst>
          </p:cNvPr>
          <p:cNvSpPr txBox="1"/>
          <p:nvPr/>
        </p:nvSpPr>
        <p:spPr>
          <a:xfrm>
            <a:off x="-288676" y="5657671"/>
            <a:ext cx="6437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7200" dirty="0"/>
              <a:t>👦🏾Donny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87C73-F16C-F5BD-DD21-4CECD0EA11D2}"/>
              </a:ext>
            </a:extLst>
          </p:cNvPr>
          <p:cNvSpPr txBox="1"/>
          <p:nvPr/>
        </p:nvSpPr>
        <p:spPr>
          <a:xfrm>
            <a:off x="3035053" y="2596547"/>
            <a:ext cx="4328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600" dirty="0"/>
              <a:t>🥷🏼Random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73F781-2451-892E-3E11-D7B37405C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501" y="3539316"/>
            <a:ext cx="1325564" cy="13255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19BAEDF-9402-C246-61B6-0F0F659FBF80}"/>
              </a:ext>
            </a:extLst>
          </p:cNvPr>
          <p:cNvSpPr txBox="1"/>
          <p:nvPr/>
        </p:nvSpPr>
        <p:spPr>
          <a:xfrm>
            <a:off x="3035052" y="3704543"/>
            <a:ext cx="4328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600" dirty="0"/>
              <a:t>     </a:t>
            </a:r>
            <a:r>
              <a:rPr lang="en-IE" sz="6600" dirty="0">
                <a:solidFill>
                  <a:schemeClr val="accent6"/>
                </a:solidFill>
              </a:rPr>
              <a:t>Silent Kid</a:t>
            </a:r>
          </a:p>
        </p:txBody>
      </p:sp>
    </p:spTree>
    <p:extLst>
      <p:ext uri="{BB962C8B-B14F-4D97-AF65-F5344CB8AC3E}">
        <p14:creationId xmlns:p14="http://schemas.microsoft.com/office/powerpoint/2010/main" val="108581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400EE-07A6-8664-A462-6885FA687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nice background clipart">
            <a:extLst>
              <a:ext uri="{FF2B5EF4-FFF2-40B4-BE49-F238E27FC236}">
                <a16:creationId xmlns:a16="http://schemas.microsoft.com/office/drawing/2014/main" id="{1DB15227-368E-86F8-9CB0-3DF8178CD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9707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9C4DF6-D0C9-5137-CCC0-D41DD0EC0068}"/>
              </a:ext>
            </a:extLst>
          </p:cNvPr>
          <p:cNvSpPr/>
          <p:nvPr/>
        </p:nvSpPr>
        <p:spPr>
          <a:xfrm>
            <a:off x="2038771" y="-1"/>
            <a:ext cx="82195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E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Choose Level</a:t>
            </a:r>
          </a:p>
        </p:txBody>
      </p:sp>
      <p:sp>
        <p:nvSpPr>
          <p:cNvPr id="6" name="Rectangle: Rounded Corners 5">
            <a:hlinkClick r:id="rId3" action="ppaction://hlinksldjump"/>
            <a:extLst>
              <a:ext uri="{FF2B5EF4-FFF2-40B4-BE49-F238E27FC236}">
                <a16:creationId xmlns:a16="http://schemas.microsoft.com/office/drawing/2014/main" id="{71E24F33-39D5-24BC-FE90-F24FD14354F5}"/>
              </a:ext>
            </a:extLst>
          </p:cNvPr>
          <p:cNvSpPr/>
          <p:nvPr/>
        </p:nvSpPr>
        <p:spPr>
          <a:xfrm>
            <a:off x="3149151" y="2565076"/>
            <a:ext cx="1642683" cy="199083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>
                <a:solidFill>
                  <a:schemeClr val="tx1"/>
                </a:solidFill>
              </a:rPr>
              <a:t>Level 1</a:t>
            </a:r>
          </a:p>
        </p:txBody>
      </p:sp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:a16="http://schemas.microsoft.com/office/drawing/2014/main" id="{5137D8F6-76DA-3121-A0DF-474807A64C95}"/>
              </a:ext>
            </a:extLst>
          </p:cNvPr>
          <p:cNvSpPr/>
          <p:nvPr/>
        </p:nvSpPr>
        <p:spPr>
          <a:xfrm>
            <a:off x="7400167" y="2565077"/>
            <a:ext cx="1642683" cy="199083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6220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696B4-6BA7-A54A-AA51-E6A1BD798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51CC-A1A5-B515-567B-1089F170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F4837-C95E-9766-7374-13AAEF2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Image result for nice background clipart">
            <a:extLst>
              <a:ext uri="{FF2B5EF4-FFF2-40B4-BE49-F238E27FC236}">
                <a16:creationId xmlns:a16="http://schemas.microsoft.com/office/drawing/2014/main" id="{E9DC3C4E-EFA9-497A-959A-8D31D8226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540" y="0"/>
            <a:ext cx="1229707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4C7068-306F-E528-2EB3-9AD8DAAD62FE}"/>
              </a:ext>
            </a:extLst>
          </p:cNvPr>
          <p:cNvSpPr/>
          <p:nvPr/>
        </p:nvSpPr>
        <p:spPr>
          <a:xfrm>
            <a:off x="2038771" y="-1"/>
            <a:ext cx="8219536" cy="6001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E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This Game is in ALPHA So Level 2 Is not here yet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A88161-6264-603D-0D02-F973017BFBAE}"/>
              </a:ext>
            </a:extLst>
          </p:cNvPr>
          <p:cNvSpPr/>
          <p:nvPr/>
        </p:nvSpPr>
        <p:spPr>
          <a:xfrm>
            <a:off x="13445110" y="2431634"/>
            <a:ext cx="82195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E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52282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5.55112E-17 L 0.00599 -1.114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-5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555 -0.03148 L -0.93555 -0.03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0F0A-30E9-667C-26B5-590870BD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08847-A3CE-0AFE-8D98-CC5AF65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4" descr="Image result for nice background clipart">
            <a:extLst>
              <a:ext uri="{FF2B5EF4-FFF2-40B4-BE49-F238E27FC236}">
                <a16:creationId xmlns:a16="http://schemas.microsoft.com/office/drawing/2014/main" id="{42D1F167-6554-0323-55DF-149F890F4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9707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69A039-F0BA-6078-D756-32B3BD897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70374"/>
            <a:ext cx="4267199" cy="18273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48AC32-3B0B-D9FD-D354-17F6CD320CAD}"/>
              </a:ext>
            </a:extLst>
          </p:cNvPr>
          <p:cNvSpPr/>
          <p:nvPr/>
        </p:nvSpPr>
        <p:spPr>
          <a:xfrm>
            <a:off x="-414067" y="2074505"/>
            <a:ext cx="1345720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E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This Game is in ALPHA. SO NO SETTINGS</a:t>
            </a:r>
          </a:p>
        </p:txBody>
      </p:sp>
      <p:sp>
        <p:nvSpPr>
          <p:cNvPr id="9" name="TextBox 8">
            <a:hlinkClick r:id="rId4" action="ppaction://hlinksldjump"/>
            <a:extLst>
              <a:ext uri="{FF2B5EF4-FFF2-40B4-BE49-F238E27FC236}">
                <a16:creationId xmlns:a16="http://schemas.microsoft.com/office/drawing/2014/main" id="{725138E6-F2AA-0478-7C23-25992D0C9A53}"/>
              </a:ext>
            </a:extLst>
          </p:cNvPr>
          <p:cNvSpPr txBox="1"/>
          <p:nvPr/>
        </p:nvSpPr>
        <p:spPr>
          <a:xfrm>
            <a:off x="428878" y="5550536"/>
            <a:ext cx="2129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592147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6E90-373A-ED04-135C-C717DA4C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4BCFA-8B62-AE9E-4237-20DDFFBFE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4" descr="Image result for nice background clipart">
            <a:extLst>
              <a:ext uri="{FF2B5EF4-FFF2-40B4-BE49-F238E27FC236}">
                <a16:creationId xmlns:a16="http://schemas.microsoft.com/office/drawing/2014/main" id="{FC12D721-D887-541E-8D2D-2D52A3F92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9707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D31223-8AA4-B209-E586-F27FB86C9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40" y="-1"/>
            <a:ext cx="4554324" cy="19502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C891E7-D3D9-6944-0F36-118FB9AAED9A}"/>
              </a:ext>
            </a:extLst>
          </p:cNvPr>
          <p:cNvSpPr/>
          <p:nvPr/>
        </p:nvSpPr>
        <p:spPr>
          <a:xfrm>
            <a:off x="-862640" y="1859339"/>
            <a:ext cx="134572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E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By Lavin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A14B6-1173-9CFC-139A-14AE9AC4157C}"/>
              </a:ext>
            </a:extLst>
          </p:cNvPr>
          <p:cNvSpPr/>
          <p:nvPr/>
        </p:nvSpPr>
        <p:spPr>
          <a:xfrm>
            <a:off x="-718866" y="2984688"/>
            <a:ext cx="134572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E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Made in PowerPoint</a:t>
            </a: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7DC977A9-74F9-4F1B-9691-E791E12176E3}"/>
              </a:ext>
            </a:extLst>
          </p:cNvPr>
          <p:cNvSpPr txBox="1"/>
          <p:nvPr/>
        </p:nvSpPr>
        <p:spPr>
          <a:xfrm>
            <a:off x="540711" y="5542459"/>
            <a:ext cx="1472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44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09625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6B33-D621-3813-D474-4BF44AAD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86C76-7B35-29DF-BBD7-E238497D5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 descr="Image result for nice background clipart">
            <a:extLst>
              <a:ext uri="{FF2B5EF4-FFF2-40B4-BE49-F238E27FC236}">
                <a16:creationId xmlns:a16="http://schemas.microsoft.com/office/drawing/2014/main" id="{CC766005-4BE7-6817-9E6C-6C8E09C8E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9707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78180F-F511-5D23-85F8-652D88195016}"/>
              </a:ext>
            </a:extLst>
          </p:cNvPr>
          <p:cNvSpPr/>
          <p:nvPr/>
        </p:nvSpPr>
        <p:spPr>
          <a:xfrm>
            <a:off x="2038771" y="-1"/>
            <a:ext cx="82195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E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This Game is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CC0C96-4698-2C49-E241-2CDA30F0529E}"/>
              </a:ext>
            </a:extLst>
          </p:cNvPr>
          <p:cNvSpPr/>
          <p:nvPr/>
        </p:nvSpPr>
        <p:spPr>
          <a:xfrm>
            <a:off x="12192000" y="2196963"/>
            <a:ext cx="935709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E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Detective Mystery Game</a:t>
            </a:r>
          </a:p>
        </p:txBody>
      </p:sp>
    </p:spTree>
    <p:extLst>
      <p:ext uri="{BB962C8B-B14F-4D97-AF65-F5344CB8AC3E}">
        <p14:creationId xmlns:p14="http://schemas.microsoft.com/office/powerpoint/2010/main" val="16266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-0.86731 -0.02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72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 result for nice background clipart">
            <a:extLst>
              <a:ext uri="{FF2B5EF4-FFF2-40B4-BE49-F238E27FC236}">
                <a16:creationId xmlns:a16="http://schemas.microsoft.com/office/drawing/2014/main" id="{47C319EA-B585-0D1C-42E9-0030633DE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9707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E4F1B7-3D8B-ED8E-F956-C84589544512}"/>
              </a:ext>
            </a:extLst>
          </p:cNvPr>
          <p:cNvSpPr/>
          <p:nvPr/>
        </p:nvSpPr>
        <p:spPr>
          <a:xfrm>
            <a:off x="2038771" y="-1"/>
            <a:ext cx="82195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E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Choose Level</a:t>
            </a:r>
          </a:p>
        </p:txBody>
      </p:sp>
      <p:sp>
        <p:nvSpPr>
          <p:cNvPr id="6" name="Rectangle: Rounded Corners 5">
            <a:hlinkClick r:id="rId3" action="ppaction://hlinksldjump"/>
            <a:extLst>
              <a:ext uri="{FF2B5EF4-FFF2-40B4-BE49-F238E27FC236}">
                <a16:creationId xmlns:a16="http://schemas.microsoft.com/office/drawing/2014/main" id="{35A1A668-8BDB-7835-EFE5-533986D5A90C}"/>
              </a:ext>
            </a:extLst>
          </p:cNvPr>
          <p:cNvSpPr/>
          <p:nvPr/>
        </p:nvSpPr>
        <p:spPr>
          <a:xfrm>
            <a:off x="3149151" y="2565076"/>
            <a:ext cx="1642683" cy="19908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3600" dirty="0">
                <a:solidFill>
                  <a:schemeClr val="tx1"/>
                </a:solidFill>
              </a:rPr>
              <a:t>Level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55F0AB-D639-EE39-58F9-EF215CB4A41D}"/>
              </a:ext>
            </a:extLst>
          </p:cNvPr>
          <p:cNvSpPr/>
          <p:nvPr/>
        </p:nvSpPr>
        <p:spPr>
          <a:xfrm>
            <a:off x="7400167" y="2565077"/>
            <a:ext cx="1642683" cy="199083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298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F2F3-9025-FB8C-8E4E-2043A243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739FE-3105-1A87-94D5-0B2DBD19F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 descr="Image result for nice background clipart">
            <a:extLst>
              <a:ext uri="{FF2B5EF4-FFF2-40B4-BE49-F238E27FC236}">
                <a16:creationId xmlns:a16="http://schemas.microsoft.com/office/drawing/2014/main" id="{90674647-444D-4CC6-9952-E21ECA8D3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9707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4E00FFA-88A9-8BC8-DA97-F8E3493822F2}"/>
              </a:ext>
            </a:extLst>
          </p:cNvPr>
          <p:cNvSpPr txBox="1"/>
          <p:nvPr/>
        </p:nvSpPr>
        <p:spPr>
          <a:xfrm>
            <a:off x="210392" y="1200328"/>
            <a:ext cx="521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600" dirty="0"/>
              <a:t>Clue 1📜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32BE9E-CFD3-8750-A6EC-BAFF5187B6AD}"/>
              </a:ext>
            </a:extLst>
          </p:cNvPr>
          <p:cNvSpPr/>
          <p:nvPr/>
        </p:nvSpPr>
        <p:spPr>
          <a:xfrm>
            <a:off x="2038771" y="-1"/>
            <a:ext cx="821953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E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Liam heard a gunshot at the park with his friends who was it firing the gun </a:t>
            </a:r>
          </a:p>
        </p:txBody>
      </p:sp>
    </p:spTree>
    <p:extLst>
      <p:ext uri="{BB962C8B-B14F-4D97-AF65-F5344CB8AC3E}">
        <p14:creationId xmlns:p14="http://schemas.microsoft.com/office/powerpoint/2010/main" val="312133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F3E7E-CD9F-A46A-56CC-D09DDD45D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5887-B2B6-E3D7-A94E-B3903E2A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E61CD27-F0AF-16F6-3607-749D4692A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572544"/>
            <a:ext cx="2857500" cy="2857500"/>
          </a:xfrm>
        </p:spPr>
      </p:pic>
      <p:pic>
        <p:nvPicPr>
          <p:cNvPr id="4" name="Picture 3" descr="Image result for nice background clipart">
            <a:extLst>
              <a:ext uri="{FF2B5EF4-FFF2-40B4-BE49-F238E27FC236}">
                <a16:creationId xmlns:a16="http://schemas.microsoft.com/office/drawing/2014/main" id="{92CCAD12-40BE-A9B4-CBF6-B4ABADC1D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1229707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4D41D3-8F88-B364-80E7-1027B30B1CF5}"/>
              </a:ext>
            </a:extLst>
          </p:cNvPr>
          <p:cNvSpPr/>
          <p:nvPr/>
        </p:nvSpPr>
        <p:spPr>
          <a:xfrm>
            <a:off x="2038771" y="-1"/>
            <a:ext cx="82195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E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Clue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8904F-BE3E-ACA0-7967-422EEA60112E}"/>
              </a:ext>
            </a:extLst>
          </p:cNvPr>
          <p:cNvSpPr/>
          <p:nvPr/>
        </p:nvSpPr>
        <p:spPr>
          <a:xfrm>
            <a:off x="1192015" y="1270984"/>
            <a:ext cx="980796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E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People at the Park: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A7615-539F-9B93-02B2-0566A5EF51AB}"/>
              </a:ext>
            </a:extLst>
          </p:cNvPr>
          <p:cNvSpPr txBox="1"/>
          <p:nvPr/>
        </p:nvSpPr>
        <p:spPr>
          <a:xfrm>
            <a:off x="-105079" y="2475518"/>
            <a:ext cx="31401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600" dirty="0"/>
              <a:t>👦🏻Liam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FFF1B-9F9F-3D1C-8F2A-46358781EF35}"/>
              </a:ext>
            </a:extLst>
          </p:cNvPr>
          <p:cNvSpPr txBox="1"/>
          <p:nvPr/>
        </p:nvSpPr>
        <p:spPr>
          <a:xfrm>
            <a:off x="-105079" y="3491180"/>
            <a:ext cx="31401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600" dirty="0"/>
              <a:t>👦🏻Alex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5E695F-8781-1EE7-1863-9BB0A6D43ABB}"/>
              </a:ext>
            </a:extLst>
          </p:cNvPr>
          <p:cNvSpPr txBox="1"/>
          <p:nvPr/>
        </p:nvSpPr>
        <p:spPr>
          <a:xfrm>
            <a:off x="-163073" y="4583264"/>
            <a:ext cx="36102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600" dirty="0"/>
              <a:t>👦🏻Marco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BCC78-8DE5-3AD9-DB8A-BFEC3E941984}"/>
              </a:ext>
            </a:extLst>
          </p:cNvPr>
          <p:cNvSpPr txBox="1"/>
          <p:nvPr/>
        </p:nvSpPr>
        <p:spPr>
          <a:xfrm>
            <a:off x="-288676" y="5657671"/>
            <a:ext cx="6437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7200" dirty="0"/>
              <a:t>👦🏾Donny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5F270-1976-BB20-56F9-4B24C14D24CE}"/>
              </a:ext>
            </a:extLst>
          </p:cNvPr>
          <p:cNvSpPr txBox="1"/>
          <p:nvPr/>
        </p:nvSpPr>
        <p:spPr>
          <a:xfrm>
            <a:off x="3035053" y="2596547"/>
            <a:ext cx="4328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600" dirty="0"/>
              <a:t>🥷🏼Random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306B2AB-9592-08C0-DF97-529B524D7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501" y="3539316"/>
            <a:ext cx="1325564" cy="13255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720866D-15CD-4A16-7908-1DAF07B0C38F}"/>
              </a:ext>
            </a:extLst>
          </p:cNvPr>
          <p:cNvSpPr txBox="1"/>
          <p:nvPr/>
        </p:nvSpPr>
        <p:spPr>
          <a:xfrm>
            <a:off x="3035052" y="3704543"/>
            <a:ext cx="4328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600" dirty="0"/>
              <a:t>     Silent Kid</a:t>
            </a:r>
          </a:p>
        </p:txBody>
      </p:sp>
    </p:spTree>
    <p:extLst>
      <p:ext uri="{BB962C8B-B14F-4D97-AF65-F5344CB8AC3E}">
        <p14:creationId xmlns:p14="http://schemas.microsoft.com/office/powerpoint/2010/main" val="127212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8334A-FD63-2905-DB67-430555FEC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1315-6FD1-41A5-E4BB-29B56C26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D124-3010-A669-7340-86E17DD0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 descr="Image result for nice background clipart">
            <a:extLst>
              <a:ext uri="{FF2B5EF4-FFF2-40B4-BE49-F238E27FC236}">
                <a16:creationId xmlns:a16="http://schemas.microsoft.com/office/drawing/2014/main" id="{F2314669-B9BA-CBD0-3541-EEF3A9C1E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9707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31637CCE-4703-115C-3E8C-CE8EAE59FE75}"/>
              </a:ext>
            </a:extLst>
          </p:cNvPr>
          <p:cNvSpPr txBox="1"/>
          <p:nvPr/>
        </p:nvSpPr>
        <p:spPr>
          <a:xfrm>
            <a:off x="210392" y="1200328"/>
            <a:ext cx="521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600" dirty="0">
                <a:solidFill>
                  <a:schemeClr val="accent6"/>
                </a:solidFill>
              </a:rPr>
              <a:t>Clue 1</a:t>
            </a:r>
            <a:r>
              <a:rPr lang="en-IE" sz="9600" dirty="0"/>
              <a:t>📜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D0FB19-08C3-4BDB-FC8F-B64389635B35}"/>
              </a:ext>
            </a:extLst>
          </p:cNvPr>
          <p:cNvSpPr/>
          <p:nvPr/>
        </p:nvSpPr>
        <p:spPr>
          <a:xfrm>
            <a:off x="2038771" y="-1"/>
            <a:ext cx="821953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E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Liam heard a gunshot at the park with his friends who was it firing the gun </a:t>
            </a:r>
          </a:p>
        </p:txBody>
      </p:sp>
      <p:sp>
        <p:nvSpPr>
          <p:cNvPr id="4" name="TextBox 3">
            <a:hlinkClick r:id="rId4" action="ppaction://hlinksldjump"/>
            <a:extLst>
              <a:ext uri="{FF2B5EF4-FFF2-40B4-BE49-F238E27FC236}">
                <a16:creationId xmlns:a16="http://schemas.microsoft.com/office/drawing/2014/main" id="{89C5C2AD-6333-B1E4-2458-DE2664B7599D}"/>
              </a:ext>
            </a:extLst>
          </p:cNvPr>
          <p:cNvSpPr txBox="1"/>
          <p:nvPr/>
        </p:nvSpPr>
        <p:spPr>
          <a:xfrm>
            <a:off x="338516" y="2644169"/>
            <a:ext cx="521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600" dirty="0"/>
              <a:t>Clue 2📜</a:t>
            </a:r>
          </a:p>
        </p:txBody>
      </p:sp>
      <p:sp>
        <p:nvSpPr>
          <p:cNvPr id="8" name="Rectangle: Rounded Corners 7">
            <a:hlinkClick r:id="rId5" action="ppaction://hlinksldjump"/>
            <a:extLst>
              <a:ext uri="{FF2B5EF4-FFF2-40B4-BE49-F238E27FC236}">
                <a16:creationId xmlns:a16="http://schemas.microsoft.com/office/drawing/2014/main" id="{D003C6FB-2055-A41F-5923-68ED9449ADCF}"/>
              </a:ext>
            </a:extLst>
          </p:cNvPr>
          <p:cNvSpPr/>
          <p:nvPr/>
        </p:nvSpPr>
        <p:spPr>
          <a:xfrm>
            <a:off x="8558642" y="5343371"/>
            <a:ext cx="3399329" cy="137969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200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53344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35CD6-9DFA-B460-775B-9B2CC214D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40E2-93C8-5972-2ED7-53D11492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58F8-2D7C-E7B3-F362-81B680B78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 descr="Image result for nice background clipart">
            <a:extLst>
              <a:ext uri="{FF2B5EF4-FFF2-40B4-BE49-F238E27FC236}">
                <a16:creationId xmlns:a16="http://schemas.microsoft.com/office/drawing/2014/main" id="{981C27E9-F596-2E46-3A5F-2CE0BCB19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9707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969512-DBF7-4E38-C554-C64C8ACE8084}"/>
              </a:ext>
            </a:extLst>
          </p:cNvPr>
          <p:cNvSpPr/>
          <p:nvPr/>
        </p:nvSpPr>
        <p:spPr>
          <a:xfrm>
            <a:off x="2038771" y="-1"/>
            <a:ext cx="82195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E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Clue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EEFE4-3FF8-7CB7-31CD-24B9984AEE5D}"/>
              </a:ext>
            </a:extLst>
          </p:cNvPr>
          <p:cNvSpPr/>
          <p:nvPr/>
        </p:nvSpPr>
        <p:spPr>
          <a:xfrm>
            <a:off x="-243065" y="1410126"/>
            <a:ext cx="132307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E"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Who did not leave the park after the gunshot: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4326D-90F4-3F20-A226-88DD775253A5}"/>
              </a:ext>
            </a:extLst>
          </p:cNvPr>
          <p:cNvSpPr txBox="1"/>
          <p:nvPr/>
        </p:nvSpPr>
        <p:spPr>
          <a:xfrm>
            <a:off x="-105079" y="2475518"/>
            <a:ext cx="31401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600" dirty="0"/>
              <a:t>👦🏻Liam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59CB8-9E4B-7AC7-D9F2-1A00A24BC701}"/>
              </a:ext>
            </a:extLst>
          </p:cNvPr>
          <p:cNvSpPr txBox="1"/>
          <p:nvPr/>
        </p:nvSpPr>
        <p:spPr>
          <a:xfrm>
            <a:off x="-243065" y="3583514"/>
            <a:ext cx="6437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7200" dirty="0"/>
              <a:t>👦🏾Donny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B87E9-AF78-5148-0573-44458CA14A19}"/>
              </a:ext>
            </a:extLst>
          </p:cNvPr>
          <p:cNvSpPr txBox="1"/>
          <p:nvPr/>
        </p:nvSpPr>
        <p:spPr>
          <a:xfrm>
            <a:off x="-230253" y="4570364"/>
            <a:ext cx="4328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600" dirty="0"/>
              <a:t>🥷🏼Random</a:t>
            </a:r>
          </a:p>
        </p:txBody>
      </p:sp>
    </p:spTree>
    <p:extLst>
      <p:ext uri="{BB962C8B-B14F-4D97-AF65-F5344CB8AC3E}">
        <p14:creationId xmlns:p14="http://schemas.microsoft.com/office/powerpoint/2010/main" val="251565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014D4-96E2-1D98-646E-493924D68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8EFB-0788-9810-A649-E5A17EB8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16EB-9752-2757-0819-E41870F3C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 descr="Image result for nice background clipart">
            <a:extLst>
              <a:ext uri="{FF2B5EF4-FFF2-40B4-BE49-F238E27FC236}">
                <a16:creationId xmlns:a16="http://schemas.microsoft.com/office/drawing/2014/main" id="{BBE8DC97-1EB3-183D-408E-5B71541C6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9707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F2074D03-E21E-44B3-15FF-B94ECD4300A6}"/>
              </a:ext>
            </a:extLst>
          </p:cNvPr>
          <p:cNvSpPr txBox="1"/>
          <p:nvPr/>
        </p:nvSpPr>
        <p:spPr>
          <a:xfrm>
            <a:off x="210392" y="1200328"/>
            <a:ext cx="521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600" dirty="0">
                <a:solidFill>
                  <a:schemeClr val="accent6"/>
                </a:solidFill>
              </a:rPr>
              <a:t>Clue 1</a:t>
            </a:r>
            <a:r>
              <a:rPr lang="en-IE" sz="9600" dirty="0"/>
              <a:t>📜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54178A-750B-476E-A5E6-CF982C7D216D}"/>
              </a:ext>
            </a:extLst>
          </p:cNvPr>
          <p:cNvSpPr/>
          <p:nvPr/>
        </p:nvSpPr>
        <p:spPr>
          <a:xfrm>
            <a:off x="2038771" y="-1"/>
            <a:ext cx="821953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E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Liam heard a gunshot at the park with his friends who was it firing the gun </a:t>
            </a:r>
          </a:p>
        </p:txBody>
      </p:sp>
      <p:sp>
        <p:nvSpPr>
          <p:cNvPr id="4" name="TextBox 3">
            <a:hlinkClick r:id="rId4" action="ppaction://hlinksldjump"/>
            <a:extLst>
              <a:ext uri="{FF2B5EF4-FFF2-40B4-BE49-F238E27FC236}">
                <a16:creationId xmlns:a16="http://schemas.microsoft.com/office/drawing/2014/main" id="{5F74DA5F-EACC-9803-E8B2-16E3BB4B7059}"/>
              </a:ext>
            </a:extLst>
          </p:cNvPr>
          <p:cNvSpPr txBox="1"/>
          <p:nvPr/>
        </p:nvSpPr>
        <p:spPr>
          <a:xfrm>
            <a:off x="234029" y="2644169"/>
            <a:ext cx="521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9600" dirty="0">
                <a:solidFill>
                  <a:schemeClr val="accent6"/>
                </a:solidFill>
              </a:rPr>
              <a:t>Clue 2</a:t>
            </a:r>
            <a:r>
              <a:rPr lang="en-IE" sz="9600" dirty="0"/>
              <a:t>📜</a:t>
            </a:r>
          </a:p>
        </p:txBody>
      </p:sp>
      <p:sp>
        <p:nvSpPr>
          <p:cNvPr id="8" name="Rectangle: Rounded Corners 7">
            <a:hlinkClick r:id="rId5" action="ppaction://hlinksldjump"/>
            <a:extLst>
              <a:ext uri="{FF2B5EF4-FFF2-40B4-BE49-F238E27FC236}">
                <a16:creationId xmlns:a16="http://schemas.microsoft.com/office/drawing/2014/main" id="{764BD221-2BB2-11A9-28B3-AF8521D8F29F}"/>
              </a:ext>
            </a:extLst>
          </p:cNvPr>
          <p:cNvSpPr/>
          <p:nvPr/>
        </p:nvSpPr>
        <p:spPr>
          <a:xfrm>
            <a:off x="8558642" y="5343371"/>
            <a:ext cx="3399329" cy="1379692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7200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05932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5B55D-792E-5E23-FFCC-2E90BB635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C7BC-2312-60E2-F093-DCAC2A03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59A8E86-B0C7-51A0-B450-BC3437958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572544"/>
            <a:ext cx="2857500" cy="2857500"/>
          </a:xfrm>
        </p:spPr>
      </p:pic>
      <p:pic>
        <p:nvPicPr>
          <p:cNvPr id="4" name="Picture 3" descr="Image result for nice background clipart">
            <a:extLst>
              <a:ext uri="{FF2B5EF4-FFF2-40B4-BE49-F238E27FC236}">
                <a16:creationId xmlns:a16="http://schemas.microsoft.com/office/drawing/2014/main" id="{FE5DF33C-8671-49AD-01EA-B72A33A7F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9707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4E7776-50CB-898C-878F-7B0724B4207F}"/>
              </a:ext>
            </a:extLst>
          </p:cNvPr>
          <p:cNvSpPr/>
          <p:nvPr/>
        </p:nvSpPr>
        <p:spPr>
          <a:xfrm>
            <a:off x="2038771" y="-1"/>
            <a:ext cx="821953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E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Answer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C88835-3E25-4CAE-68D4-D91A0D1BD609}"/>
              </a:ext>
            </a:extLst>
          </p:cNvPr>
          <p:cNvSpPr/>
          <p:nvPr/>
        </p:nvSpPr>
        <p:spPr>
          <a:xfrm>
            <a:off x="396343" y="1144587"/>
            <a:ext cx="1150438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E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Who shot the gun?: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6BEA5-0211-65A2-12FF-E6D66D4A6FEB}"/>
              </a:ext>
            </a:extLst>
          </p:cNvPr>
          <p:cNvSpPr txBox="1"/>
          <p:nvPr/>
        </p:nvSpPr>
        <p:spPr>
          <a:xfrm>
            <a:off x="-105079" y="2475518"/>
            <a:ext cx="31401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600" dirty="0"/>
              <a:t>👦🏻Liam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57BFF-4B64-955C-466A-216F49E4FC07}"/>
              </a:ext>
            </a:extLst>
          </p:cNvPr>
          <p:cNvSpPr txBox="1"/>
          <p:nvPr/>
        </p:nvSpPr>
        <p:spPr>
          <a:xfrm>
            <a:off x="-105079" y="3491180"/>
            <a:ext cx="31401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600" dirty="0"/>
              <a:t>👦🏻Alex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C79F9-5DD8-5E67-7080-36415751C147}"/>
              </a:ext>
            </a:extLst>
          </p:cNvPr>
          <p:cNvSpPr txBox="1"/>
          <p:nvPr/>
        </p:nvSpPr>
        <p:spPr>
          <a:xfrm>
            <a:off x="-163073" y="4583264"/>
            <a:ext cx="36102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600" dirty="0"/>
              <a:t>👦🏻Marco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FDFD6-3AEF-7549-F857-2B9182E0CB8B}"/>
              </a:ext>
            </a:extLst>
          </p:cNvPr>
          <p:cNvSpPr txBox="1"/>
          <p:nvPr/>
        </p:nvSpPr>
        <p:spPr>
          <a:xfrm>
            <a:off x="-288676" y="5657671"/>
            <a:ext cx="6437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7200" dirty="0"/>
              <a:t>👦🏾Donny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1A362-4249-9108-2685-D6299E48AEFA}"/>
              </a:ext>
            </a:extLst>
          </p:cNvPr>
          <p:cNvSpPr txBox="1"/>
          <p:nvPr/>
        </p:nvSpPr>
        <p:spPr>
          <a:xfrm>
            <a:off x="3035053" y="2596547"/>
            <a:ext cx="4328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600" dirty="0"/>
              <a:t>🥷🏼Random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EFA3193-5B9D-E73F-DF0D-B662A0C8F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501" y="3539316"/>
            <a:ext cx="1325564" cy="13255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7C1A53F-FAC2-2A40-B6DC-EC774A747EDD}"/>
              </a:ext>
            </a:extLst>
          </p:cNvPr>
          <p:cNvSpPr txBox="1"/>
          <p:nvPr/>
        </p:nvSpPr>
        <p:spPr>
          <a:xfrm>
            <a:off x="3035052" y="3704543"/>
            <a:ext cx="43286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600" dirty="0"/>
              <a:t>     Silent Kid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9CBA7-2E4B-7ED8-1975-86A0F7549989}"/>
              </a:ext>
            </a:extLst>
          </p:cNvPr>
          <p:cNvSpPr txBox="1"/>
          <p:nvPr/>
        </p:nvSpPr>
        <p:spPr>
          <a:xfrm>
            <a:off x="3610279" y="5648937"/>
            <a:ext cx="95076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6600" dirty="0">
                <a:solidFill>
                  <a:schemeClr val="bg1"/>
                </a:solidFill>
              </a:rPr>
              <a:t>Go to next slide to reveal</a:t>
            </a:r>
          </a:p>
        </p:txBody>
      </p:sp>
    </p:spTree>
    <p:extLst>
      <p:ext uri="{BB962C8B-B14F-4D97-AF65-F5344CB8AC3E}">
        <p14:creationId xmlns:p14="http://schemas.microsoft.com/office/powerpoint/2010/main" val="78420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199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Lavin Sai P</dc:creator>
  <cp:lastModifiedBy>Lavin Sai P</cp:lastModifiedBy>
  <cp:revision>1</cp:revision>
  <dcterms:created xsi:type="dcterms:W3CDTF">2025-01-11T19:27:07Z</dcterms:created>
  <dcterms:modified xsi:type="dcterms:W3CDTF">2025-01-11T20:56:15Z</dcterms:modified>
</cp:coreProperties>
</file>