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Roboto SemiBold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miBold-regular.fntdata"/><Relationship Id="rId22" Type="http://schemas.openxmlformats.org/officeDocument/2006/relationships/font" Target="fonts/RobotoSemiBold-italic.fntdata"/><Relationship Id="rId21" Type="http://schemas.openxmlformats.org/officeDocument/2006/relationships/font" Target="fonts/RobotoSemiBold-bold.fntdata"/><Relationship Id="rId24" Type="http://schemas.openxmlformats.org/officeDocument/2006/relationships/font" Target="fonts/Oswald-regular.fntdata"/><Relationship Id="rId23" Type="http://schemas.openxmlformats.org/officeDocument/2006/relationships/font" Target="fonts/Roboto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verag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cf906c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cf906c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d61d834ac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d61d834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d61d834ac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d61d834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d61d834a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d61d834a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d61d834a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9d61d834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9d61d834a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9d61d83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9d61d834ac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9d61d834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dc36348e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dc36348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9d61d834a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9d61d834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d61d834a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d61d834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données éducatives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Sélection de pays pour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Dataframe final utilisé pour la sélection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50" y="1453675"/>
            <a:ext cx="8224079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Pays choisis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et indicateurs pour mon choix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43400" y="1539200"/>
            <a:ext cx="8388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indicateurs retenus pour la sélection des pays: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Nombre d’années moyennes en scolarité pour le pays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Pourcentage de la population ayant été au moins au secondaire (là où enseigne Academy)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Pourcentage de la population ayant fait des études supérieures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Je fais le top 5 des pays pour chacun des indicateurs et à chaque année (2020, 2025, 2030, 2040 et 2050)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Je sélectionne en fonction des résultats.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Pays retenus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493600"/>
            <a:ext cx="8390100" cy="29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/>
              <a:t>Canada</a:t>
            </a:r>
            <a:r>
              <a:rPr lang="fr"/>
              <a:t>: pays au sommet dans 2 indicateurs, aujourd’hui et dans le futur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/>
              <a:t>Islande</a:t>
            </a:r>
            <a:r>
              <a:rPr lang="fr"/>
              <a:t>: 100% des islandais vont au moins au secondaire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/>
              <a:t>Géorgie</a:t>
            </a:r>
            <a:r>
              <a:rPr lang="fr"/>
              <a:t>: Top 5 dans 2 indicateurs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/>
              <a:t>Singapour</a:t>
            </a:r>
            <a:r>
              <a:rPr lang="fr"/>
              <a:t>: TOP 1 dans les études supérieures et y reste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/>
              <a:t>Corée</a:t>
            </a:r>
            <a:r>
              <a:rPr lang="fr"/>
              <a:t>: Progression intéressante (aucun top 5 en 2020, 2 top 5 plus tard)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/>
              <a:t>Irlande</a:t>
            </a:r>
            <a:r>
              <a:rPr lang="fr"/>
              <a:t>: Top 1 dans un indicateur et dans Top 5 dans un second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71900" y="235525"/>
            <a:ext cx="82221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Roboto SemiBold"/>
                <a:ea typeface="Roboto SemiBold"/>
                <a:cs typeface="Roboto SemiBold"/>
                <a:sym typeface="Roboto SemiBold"/>
              </a:rPr>
              <a:t>ACADEMY</a:t>
            </a:r>
            <a:endParaRPr sz="380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28325"/>
            <a:ext cx="85206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Entreprise proposant des cours pour des élèves du secondaire et au-dessus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Recherche des pays où s’implanter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Je dois proposer une liste de propositions à partir de données éducatives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tables fournies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660750"/>
            <a:ext cx="8470500" cy="21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Country: Données sur les pays (nom et description)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Country_Series: Codes séries (indicateurs) et descriptions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FootNote: Codes séries et pays et années des codes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Series: Détails des indicateurs via les codes séries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Data: données des pays par année pour chaque indicateur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problématique Data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74850" y="1787700"/>
            <a:ext cx="8394300" cy="23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Suppression colonnes vides et inutiles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fr"/>
              <a:t>Descriptions, redondance des noms ou codes, colonnes à valeur unique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Suppression des faux pays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fr"/>
              <a:t>World, Arab World…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Suppression des pays sans données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fr"/>
              <a:t>British Virgins Islands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problématique métier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03525" y="1701825"/>
            <a:ext cx="8136000" cy="19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Suppression des années inutiles (avant 2020)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Suppression des indicateurs non pertinents (distinction Hommes/Femmes, +60 ans…) ou redondants: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fr"/>
              <a:t>Calculs des coefficients de Spearman et Pearson et matrice de corrélation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fr"/>
              <a:t>Suppression des indicateurs redondants en gardant le plus pertinent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Dataframe unique utilisé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Jointures et Pivot_Table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73125" y="1554400"/>
            <a:ext cx="8325900" cy="1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Jointure de toutes les tables sur CountryCode ou CountrySeries jusqu’à un dataframe unique</a:t>
            </a:r>
            <a:br>
              <a:rPr lang="fr"/>
            </a:br>
            <a:br>
              <a:rPr lang="fr"/>
            </a:br>
            <a:r>
              <a:rPr lang="fr" u="sng"/>
              <a:t>Problème</a:t>
            </a:r>
            <a:r>
              <a:rPr lang="fr"/>
              <a:t>: dates en colonnes et indicateurs en ligne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D’où </a:t>
            </a:r>
            <a:r>
              <a:rPr lang="fr"/>
              <a:t>Pivot_Table</a:t>
            </a:r>
            <a:r>
              <a:rPr lang="fr"/>
              <a:t> avec création d’un </a:t>
            </a:r>
            <a:r>
              <a:rPr lang="fr"/>
              <a:t>dataframe</a:t>
            </a:r>
            <a:r>
              <a:rPr lang="fr"/>
              <a:t> par date d’intérêt (2020, 2025, 2030, 2040, 2050, 2100)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