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"/>
  </p:notesMasterIdLst>
  <p:sldIdLst>
    <p:sldId id="258" r:id="rId2"/>
  </p:sldIdLst>
  <p:sldSz cx="12192000" cy="68580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Cormorant SC SemiBold" charset="0"/>
      <p:regular r:id="rId8"/>
      <p:bold r:id="rId9"/>
    </p:embeddedFont>
    <p:embeddedFont>
      <p:font typeface="Cormorant Infant Medium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8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9741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1eb2014fdb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1eb2014fdb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oxes">
  <p:cSld name="CUSTOM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"/>
          <p:cNvSpPr/>
          <p:nvPr/>
        </p:nvSpPr>
        <p:spPr>
          <a:xfrm>
            <a:off x="1" y="1817578"/>
            <a:ext cx="4105257" cy="5040423"/>
          </a:xfrm>
          <a:custGeom>
            <a:avLst/>
            <a:gdLst/>
            <a:ahLst/>
            <a:cxnLst/>
            <a:rect l="l" t="t" r="r" b="b"/>
            <a:pathLst>
              <a:path w="4105257" h="5040423" extrusionOk="0">
                <a:moveTo>
                  <a:pt x="53915" y="0"/>
                </a:moveTo>
                <a:cubicBezTo>
                  <a:pt x="623618" y="8033"/>
                  <a:pt x="1479779" y="145516"/>
                  <a:pt x="1784992" y="399862"/>
                </a:cubicBezTo>
                <a:cubicBezTo>
                  <a:pt x="2214621" y="757881"/>
                  <a:pt x="2469630" y="1342030"/>
                  <a:pt x="2755615" y="1810007"/>
                </a:cubicBezTo>
                <a:cubicBezTo>
                  <a:pt x="3297333" y="2696456"/>
                  <a:pt x="3977422" y="3826265"/>
                  <a:pt x="4099412" y="4946150"/>
                </a:cubicBezTo>
                <a:lnTo>
                  <a:pt x="4105257" y="5040423"/>
                </a:lnTo>
                <a:lnTo>
                  <a:pt x="0" y="5040423"/>
                </a:lnTo>
                <a:lnTo>
                  <a:pt x="0" y="1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6293959" y="0"/>
            <a:ext cx="5895460" cy="3510070"/>
          </a:xfrm>
          <a:custGeom>
            <a:avLst/>
            <a:gdLst/>
            <a:ahLst/>
            <a:cxnLst/>
            <a:rect l="l" t="t" r="r" b="b"/>
            <a:pathLst>
              <a:path w="5895460" h="3510070" extrusionOk="0">
                <a:moveTo>
                  <a:pt x="815676" y="0"/>
                </a:moveTo>
                <a:lnTo>
                  <a:pt x="5895460" y="0"/>
                </a:lnTo>
                <a:lnTo>
                  <a:pt x="5895460" y="3275886"/>
                </a:lnTo>
                <a:lnTo>
                  <a:pt x="5800354" y="3340463"/>
                </a:lnTo>
                <a:cubicBezTo>
                  <a:pt x="5679823" y="3414379"/>
                  <a:pt x="5551934" y="3474563"/>
                  <a:pt x="5421156" y="3500718"/>
                </a:cubicBezTo>
                <a:cubicBezTo>
                  <a:pt x="5236308" y="3537681"/>
                  <a:pt x="4975386" y="3456319"/>
                  <a:pt x="4798538" y="3409144"/>
                </a:cubicBezTo>
                <a:cubicBezTo>
                  <a:pt x="4566763" y="3347353"/>
                  <a:pt x="4338291" y="3316403"/>
                  <a:pt x="4120930" y="3207697"/>
                </a:cubicBezTo>
                <a:cubicBezTo>
                  <a:pt x="3522950" y="2908714"/>
                  <a:pt x="3052860" y="2425117"/>
                  <a:pt x="2399445" y="2218767"/>
                </a:cubicBezTo>
                <a:cubicBezTo>
                  <a:pt x="1866489" y="2050461"/>
                  <a:pt x="1366363" y="2262119"/>
                  <a:pt x="879382" y="2475155"/>
                </a:cubicBezTo>
                <a:cubicBezTo>
                  <a:pt x="625509" y="2586229"/>
                  <a:pt x="244699" y="2701501"/>
                  <a:pt x="110208" y="2365274"/>
                </a:cubicBezTo>
                <a:cubicBezTo>
                  <a:pt x="-172126" y="1659392"/>
                  <a:pt x="127578" y="949780"/>
                  <a:pt x="561847" y="33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988438" y="839613"/>
            <a:ext cx="10214981" cy="5178766"/>
          </a:xfrm>
          <a:custGeom>
            <a:avLst/>
            <a:gdLst/>
            <a:ahLst/>
            <a:cxnLst/>
            <a:rect l="l" t="t" r="r" b="b"/>
            <a:pathLst>
              <a:path w="9822097" h="4061777" extrusionOk="0">
                <a:moveTo>
                  <a:pt x="0" y="0"/>
                </a:moveTo>
                <a:lnTo>
                  <a:pt x="9822098" y="0"/>
                </a:lnTo>
                <a:lnTo>
                  <a:pt x="9822098" y="4061778"/>
                </a:lnTo>
                <a:lnTo>
                  <a:pt x="0" y="40617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title"/>
          </p:nvPr>
        </p:nvSpPr>
        <p:spPr>
          <a:xfrm>
            <a:off x="1352678" y="991950"/>
            <a:ext cx="96585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1"/>
          </p:nvPr>
        </p:nvSpPr>
        <p:spPr>
          <a:xfrm>
            <a:off x="1352678" y="1992805"/>
            <a:ext cx="3067800" cy="45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7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body" idx="2"/>
          </p:nvPr>
        </p:nvSpPr>
        <p:spPr>
          <a:xfrm>
            <a:off x="1352707" y="2603024"/>
            <a:ext cx="3067800" cy="11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 txBox="1">
            <a:spLocks noGrp="1"/>
          </p:cNvSpPr>
          <p:nvPr>
            <p:ph type="subTitle" idx="3"/>
          </p:nvPr>
        </p:nvSpPr>
        <p:spPr>
          <a:xfrm>
            <a:off x="4648102" y="1992805"/>
            <a:ext cx="3067800" cy="45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7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6" name="Google Shape;356;p5"/>
          <p:cNvSpPr txBox="1">
            <a:spLocks noGrp="1"/>
          </p:cNvSpPr>
          <p:nvPr>
            <p:ph type="body" idx="4"/>
          </p:nvPr>
        </p:nvSpPr>
        <p:spPr>
          <a:xfrm>
            <a:off x="4648130" y="2603024"/>
            <a:ext cx="3067800" cy="11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57" name="Google Shape;357;p5"/>
          <p:cNvSpPr txBox="1">
            <a:spLocks noGrp="1"/>
          </p:cNvSpPr>
          <p:nvPr>
            <p:ph type="subTitle" idx="5"/>
          </p:nvPr>
        </p:nvSpPr>
        <p:spPr>
          <a:xfrm>
            <a:off x="7943547" y="1992805"/>
            <a:ext cx="3067800" cy="45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7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8" name="Google Shape;358;p5"/>
          <p:cNvSpPr txBox="1">
            <a:spLocks noGrp="1"/>
          </p:cNvSpPr>
          <p:nvPr>
            <p:ph type="body" idx="6"/>
          </p:nvPr>
        </p:nvSpPr>
        <p:spPr>
          <a:xfrm>
            <a:off x="7943576" y="2603024"/>
            <a:ext cx="3067800" cy="11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59" name="Google Shape;359;p5"/>
          <p:cNvSpPr txBox="1">
            <a:spLocks noGrp="1"/>
          </p:cNvSpPr>
          <p:nvPr>
            <p:ph type="subTitle" idx="7"/>
          </p:nvPr>
        </p:nvSpPr>
        <p:spPr>
          <a:xfrm>
            <a:off x="1352625" y="4091245"/>
            <a:ext cx="3067800" cy="45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7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0" name="Google Shape;360;p5"/>
          <p:cNvSpPr txBox="1">
            <a:spLocks noGrp="1"/>
          </p:cNvSpPr>
          <p:nvPr>
            <p:ph type="body" idx="8"/>
          </p:nvPr>
        </p:nvSpPr>
        <p:spPr>
          <a:xfrm>
            <a:off x="1352653" y="4701463"/>
            <a:ext cx="3067800" cy="11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1" name="Google Shape;361;p5"/>
          <p:cNvSpPr txBox="1">
            <a:spLocks noGrp="1"/>
          </p:cNvSpPr>
          <p:nvPr>
            <p:ph type="subTitle" idx="9"/>
          </p:nvPr>
        </p:nvSpPr>
        <p:spPr>
          <a:xfrm>
            <a:off x="4648049" y="4091245"/>
            <a:ext cx="3067800" cy="45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7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2" name="Google Shape;362;p5"/>
          <p:cNvSpPr txBox="1">
            <a:spLocks noGrp="1"/>
          </p:cNvSpPr>
          <p:nvPr>
            <p:ph type="body" idx="13"/>
          </p:nvPr>
        </p:nvSpPr>
        <p:spPr>
          <a:xfrm>
            <a:off x="4648077" y="4701463"/>
            <a:ext cx="3067800" cy="11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3" name="Google Shape;363;p5"/>
          <p:cNvSpPr txBox="1">
            <a:spLocks noGrp="1"/>
          </p:cNvSpPr>
          <p:nvPr>
            <p:ph type="subTitle" idx="14"/>
          </p:nvPr>
        </p:nvSpPr>
        <p:spPr>
          <a:xfrm>
            <a:off x="7943494" y="4091245"/>
            <a:ext cx="3067800" cy="45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7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4" name="Google Shape;364;p5"/>
          <p:cNvSpPr txBox="1">
            <a:spLocks noGrp="1"/>
          </p:cNvSpPr>
          <p:nvPr>
            <p:ph type="body" idx="15"/>
          </p:nvPr>
        </p:nvSpPr>
        <p:spPr>
          <a:xfrm>
            <a:off x="7943522" y="4701463"/>
            <a:ext cx="3067800" cy="11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365" name="Google Shape;365;p5"/>
          <p:cNvGrpSpPr/>
          <p:nvPr/>
        </p:nvGrpSpPr>
        <p:grpSpPr>
          <a:xfrm>
            <a:off x="10299198" y="53796"/>
            <a:ext cx="2180291" cy="2507056"/>
            <a:chOff x="10299173" y="-172004"/>
            <a:chExt cx="2180291" cy="2507056"/>
          </a:xfrm>
        </p:grpSpPr>
        <p:sp>
          <p:nvSpPr>
            <p:cNvPr id="366" name="Google Shape;366;p5"/>
            <p:cNvSpPr/>
            <p:nvPr/>
          </p:nvSpPr>
          <p:spPr>
            <a:xfrm>
              <a:off x="10853737" y="-172004"/>
              <a:ext cx="1625727" cy="1594087"/>
            </a:xfrm>
            <a:custGeom>
              <a:avLst/>
              <a:gdLst/>
              <a:ahLst/>
              <a:cxnLst/>
              <a:rect l="l" t="t" r="r" b="b"/>
              <a:pathLst>
                <a:path w="1625727" h="1594087" extrusionOk="0">
                  <a:moveTo>
                    <a:pt x="1625727" y="0"/>
                  </a:moveTo>
                  <a:cubicBezTo>
                    <a:pt x="1625727" y="0"/>
                    <a:pt x="1573467" y="79124"/>
                    <a:pt x="1444371" y="109349"/>
                  </a:cubicBezTo>
                  <a:cubicBezTo>
                    <a:pt x="1315276" y="139571"/>
                    <a:pt x="1209675" y="91144"/>
                    <a:pt x="1133539" y="111368"/>
                  </a:cubicBezTo>
                  <a:cubicBezTo>
                    <a:pt x="995426" y="148055"/>
                    <a:pt x="866204" y="347497"/>
                    <a:pt x="664337" y="503231"/>
                  </a:cubicBezTo>
                  <a:cubicBezTo>
                    <a:pt x="389065" y="715528"/>
                    <a:pt x="376238" y="654298"/>
                    <a:pt x="205804" y="1133865"/>
                  </a:cubicBezTo>
                  <a:cubicBezTo>
                    <a:pt x="98616" y="1435439"/>
                    <a:pt x="0" y="1594088"/>
                    <a:pt x="0" y="1594088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0853737" y="-172004"/>
              <a:ext cx="1625727" cy="1594087"/>
            </a:xfrm>
            <a:custGeom>
              <a:avLst/>
              <a:gdLst/>
              <a:ahLst/>
              <a:cxnLst/>
              <a:rect l="l" t="t" r="r" b="b"/>
              <a:pathLst>
                <a:path w="1625727" h="1594087" extrusionOk="0">
                  <a:moveTo>
                    <a:pt x="1625727" y="0"/>
                  </a:moveTo>
                  <a:cubicBezTo>
                    <a:pt x="1625727" y="0"/>
                    <a:pt x="1573467" y="79124"/>
                    <a:pt x="1444371" y="109349"/>
                  </a:cubicBezTo>
                  <a:cubicBezTo>
                    <a:pt x="1315276" y="139571"/>
                    <a:pt x="1209675" y="91144"/>
                    <a:pt x="1133539" y="111368"/>
                  </a:cubicBezTo>
                  <a:cubicBezTo>
                    <a:pt x="995426" y="148055"/>
                    <a:pt x="866204" y="347497"/>
                    <a:pt x="664337" y="503231"/>
                  </a:cubicBezTo>
                  <a:cubicBezTo>
                    <a:pt x="389065" y="715528"/>
                    <a:pt x="376238" y="654298"/>
                    <a:pt x="205804" y="1133865"/>
                  </a:cubicBezTo>
                  <a:cubicBezTo>
                    <a:pt x="98616" y="1435439"/>
                    <a:pt x="0" y="1594088"/>
                    <a:pt x="0" y="159408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1775917" y="-65519"/>
              <a:ext cx="246283" cy="976391"/>
            </a:xfrm>
            <a:custGeom>
              <a:avLst/>
              <a:gdLst/>
              <a:ahLst/>
              <a:cxnLst/>
              <a:rect l="l" t="t" r="r" b="b"/>
              <a:pathLst>
                <a:path w="246283" h="976391" extrusionOk="0">
                  <a:moveTo>
                    <a:pt x="246283" y="0"/>
                  </a:moveTo>
                  <a:cubicBezTo>
                    <a:pt x="246283" y="0"/>
                    <a:pt x="213454" y="71265"/>
                    <a:pt x="207358" y="88361"/>
                  </a:cubicBezTo>
                  <a:cubicBezTo>
                    <a:pt x="189197" y="139208"/>
                    <a:pt x="169194" y="190924"/>
                    <a:pt x="162590" y="243917"/>
                  </a:cubicBezTo>
                  <a:cubicBezTo>
                    <a:pt x="139095" y="431269"/>
                    <a:pt x="151859" y="622886"/>
                    <a:pt x="113950" y="807949"/>
                  </a:cubicBezTo>
                  <a:cubicBezTo>
                    <a:pt x="99599" y="878174"/>
                    <a:pt x="64229" y="955815"/>
                    <a:pt x="6507" y="976250"/>
                  </a:cubicBezTo>
                  <a:cubicBezTo>
                    <a:pt x="-3843" y="979907"/>
                    <a:pt x="35464" y="911950"/>
                    <a:pt x="42067" y="858641"/>
                  </a:cubicBezTo>
                  <a:cubicBezTo>
                    <a:pt x="50386" y="791325"/>
                    <a:pt x="48735" y="748221"/>
                    <a:pt x="26764" y="684418"/>
                  </a:cubicBezTo>
                  <a:cubicBezTo>
                    <a:pt x="-96553" y="325948"/>
                    <a:pt x="246283" y="0"/>
                    <a:pt x="2462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775917" y="-65519"/>
              <a:ext cx="246283" cy="976391"/>
            </a:xfrm>
            <a:custGeom>
              <a:avLst/>
              <a:gdLst/>
              <a:ahLst/>
              <a:cxnLst/>
              <a:rect l="l" t="t" r="r" b="b"/>
              <a:pathLst>
                <a:path w="246283" h="976391" extrusionOk="0">
                  <a:moveTo>
                    <a:pt x="246283" y="0"/>
                  </a:moveTo>
                  <a:cubicBezTo>
                    <a:pt x="246283" y="0"/>
                    <a:pt x="213454" y="71265"/>
                    <a:pt x="207358" y="88361"/>
                  </a:cubicBezTo>
                  <a:cubicBezTo>
                    <a:pt x="189197" y="139208"/>
                    <a:pt x="169194" y="190924"/>
                    <a:pt x="162590" y="243917"/>
                  </a:cubicBezTo>
                  <a:cubicBezTo>
                    <a:pt x="139095" y="431269"/>
                    <a:pt x="151859" y="622886"/>
                    <a:pt x="113950" y="807949"/>
                  </a:cubicBezTo>
                  <a:cubicBezTo>
                    <a:pt x="99599" y="878174"/>
                    <a:pt x="64229" y="955815"/>
                    <a:pt x="6507" y="976250"/>
                  </a:cubicBezTo>
                  <a:cubicBezTo>
                    <a:pt x="-3843" y="979907"/>
                    <a:pt x="35464" y="911950"/>
                    <a:pt x="42067" y="858641"/>
                  </a:cubicBezTo>
                  <a:cubicBezTo>
                    <a:pt x="50386" y="791325"/>
                    <a:pt x="48735" y="748221"/>
                    <a:pt x="26764" y="684418"/>
                  </a:cubicBezTo>
                  <a:cubicBezTo>
                    <a:pt x="-96553" y="325948"/>
                    <a:pt x="246283" y="0"/>
                    <a:pt x="246283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1460879" y="317660"/>
              <a:ext cx="210193" cy="824420"/>
            </a:xfrm>
            <a:custGeom>
              <a:avLst/>
              <a:gdLst/>
              <a:ahLst/>
              <a:cxnLst/>
              <a:rect l="l" t="t" r="r" b="b"/>
              <a:pathLst>
                <a:path w="210193" h="824420" extrusionOk="0">
                  <a:moveTo>
                    <a:pt x="74403" y="0"/>
                  </a:moveTo>
                  <a:cubicBezTo>
                    <a:pt x="74403" y="0"/>
                    <a:pt x="84310" y="113979"/>
                    <a:pt x="89834" y="143044"/>
                  </a:cubicBezTo>
                  <a:cubicBezTo>
                    <a:pt x="104312" y="219446"/>
                    <a:pt x="144190" y="284675"/>
                    <a:pt x="168574" y="356455"/>
                  </a:cubicBezTo>
                  <a:cubicBezTo>
                    <a:pt x="193149" y="428693"/>
                    <a:pt x="205531" y="511897"/>
                    <a:pt x="209976" y="589824"/>
                  </a:cubicBezTo>
                  <a:cubicBezTo>
                    <a:pt x="213659" y="654842"/>
                    <a:pt x="169273" y="817148"/>
                    <a:pt x="171939" y="824031"/>
                  </a:cubicBezTo>
                  <a:cubicBezTo>
                    <a:pt x="174606" y="830623"/>
                    <a:pt x="172257" y="751508"/>
                    <a:pt x="167367" y="732109"/>
                  </a:cubicBezTo>
                  <a:cubicBezTo>
                    <a:pt x="149968" y="663459"/>
                    <a:pt x="144762" y="602956"/>
                    <a:pt x="97327" y="550143"/>
                  </a:cubicBezTo>
                  <a:cubicBezTo>
                    <a:pt x="2521" y="444409"/>
                    <a:pt x="-29927" y="249627"/>
                    <a:pt x="30969" y="113170"/>
                  </a:cubicBezTo>
                  <a:cubicBezTo>
                    <a:pt x="44813" y="82172"/>
                    <a:pt x="74403" y="0"/>
                    <a:pt x="744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1460879" y="317660"/>
              <a:ext cx="210193" cy="824420"/>
            </a:xfrm>
            <a:custGeom>
              <a:avLst/>
              <a:gdLst/>
              <a:ahLst/>
              <a:cxnLst/>
              <a:rect l="l" t="t" r="r" b="b"/>
              <a:pathLst>
                <a:path w="210193" h="824420" extrusionOk="0">
                  <a:moveTo>
                    <a:pt x="74403" y="0"/>
                  </a:moveTo>
                  <a:cubicBezTo>
                    <a:pt x="74403" y="0"/>
                    <a:pt x="84310" y="113979"/>
                    <a:pt x="89834" y="143044"/>
                  </a:cubicBezTo>
                  <a:cubicBezTo>
                    <a:pt x="104312" y="219446"/>
                    <a:pt x="144190" y="284675"/>
                    <a:pt x="168574" y="356455"/>
                  </a:cubicBezTo>
                  <a:cubicBezTo>
                    <a:pt x="193149" y="428693"/>
                    <a:pt x="205531" y="511897"/>
                    <a:pt x="209976" y="589824"/>
                  </a:cubicBezTo>
                  <a:cubicBezTo>
                    <a:pt x="213659" y="654842"/>
                    <a:pt x="169273" y="817148"/>
                    <a:pt x="171939" y="824031"/>
                  </a:cubicBezTo>
                  <a:cubicBezTo>
                    <a:pt x="174606" y="830623"/>
                    <a:pt x="172257" y="751508"/>
                    <a:pt x="167367" y="732109"/>
                  </a:cubicBezTo>
                  <a:cubicBezTo>
                    <a:pt x="149968" y="663459"/>
                    <a:pt x="144762" y="602956"/>
                    <a:pt x="97327" y="550143"/>
                  </a:cubicBezTo>
                  <a:cubicBezTo>
                    <a:pt x="2521" y="444409"/>
                    <a:pt x="-29927" y="249627"/>
                    <a:pt x="30969" y="113170"/>
                  </a:cubicBezTo>
                  <a:cubicBezTo>
                    <a:pt x="44813" y="82172"/>
                    <a:pt x="74403" y="0"/>
                    <a:pt x="74403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1232049" y="538910"/>
              <a:ext cx="205369" cy="820992"/>
            </a:xfrm>
            <a:custGeom>
              <a:avLst/>
              <a:gdLst/>
              <a:ahLst/>
              <a:cxnLst/>
              <a:rect l="l" t="t" r="r" b="b"/>
              <a:pathLst>
                <a:path w="205369" h="820992" extrusionOk="0">
                  <a:moveTo>
                    <a:pt x="23707" y="0"/>
                  </a:moveTo>
                  <a:cubicBezTo>
                    <a:pt x="23707" y="0"/>
                    <a:pt x="30246" y="68880"/>
                    <a:pt x="63140" y="156726"/>
                  </a:cubicBezTo>
                  <a:cubicBezTo>
                    <a:pt x="113876" y="292178"/>
                    <a:pt x="195919" y="425026"/>
                    <a:pt x="204491" y="574606"/>
                  </a:cubicBezTo>
                  <a:cubicBezTo>
                    <a:pt x="207793" y="632455"/>
                    <a:pt x="201633" y="688602"/>
                    <a:pt x="188552" y="745860"/>
                  </a:cubicBezTo>
                  <a:cubicBezTo>
                    <a:pt x="183536" y="767958"/>
                    <a:pt x="172614" y="787554"/>
                    <a:pt x="164613" y="808477"/>
                  </a:cubicBezTo>
                  <a:cubicBezTo>
                    <a:pt x="163025" y="812655"/>
                    <a:pt x="159850" y="820993"/>
                    <a:pt x="159850" y="820993"/>
                  </a:cubicBezTo>
                  <a:cubicBezTo>
                    <a:pt x="159850" y="820993"/>
                    <a:pt x="163407" y="808852"/>
                    <a:pt x="164041" y="802641"/>
                  </a:cubicBezTo>
                  <a:cubicBezTo>
                    <a:pt x="165629" y="786373"/>
                    <a:pt x="163089" y="768751"/>
                    <a:pt x="161945" y="752502"/>
                  </a:cubicBezTo>
                  <a:cubicBezTo>
                    <a:pt x="159088" y="711474"/>
                    <a:pt x="150198" y="656610"/>
                    <a:pt x="130323" y="620422"/>
                  </a:cubicBezTo>
                  <a:cubicBezTo>
                    <a:pt x="71776" y="514015"/>
                    <a:pt x="529" y="420733"/>
                    <a:pt x="20" y="294267"/>
                  </a:cubicBezTo>
                  <a:cubicBezTo>
                    <a:pt x="-805" y="98884"/>
                    <a:pt x="23707" y="0"/>
                    <a:pt x="237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1232049" y="538910"/>
              <a:ext cx="205369" cy="820992"/>
            </a:xfrm>
            <a:custGeom>
              <a:avLst/>
              <a:gdLst/>
              <a:ahLst/>
              <a:cxnLst/>
              <a:rect l="l" t="t" r="r" b="b"/>
              <a:pathLst>
                <a:path w="205369" h="820992" extrusionOk="0">
                  <a:moveTo>
                    <a:pt x="23707" y="0"/>
                  </a:moveTo>
                  <a:cubicBezTo>
                    <a:pt x="23707" y="0"/>
                    <a:pt x="30246" y="68880"/>
                    <a:pt x="63140" y="156726"/>
                  </a:cubicBezTo>
                  <a:cubicBezTo>
                    <a:pt x="113876" y="292178"/>
                    <a:pt x="195919" y="425026"/>
                    <a:pt x="204491" y="574606"/>
                  </a:cubicBezTo>
                  <a:cubicBezTo>
                    <a:pt x="207793" y="632455"/>
                    <a:pt x="201633" y="688602"/>
                    <a:pt x="188552" y="745860"/>
                  </a:cubicBezTo>
                  <a:cubicBezTo>
                    <a:pt x="183536" y="767958"/>
                    <a:pt x="172614" y="787554"/>
                    <a:pt x="164613" y="808477"/>
                  </a:cubicBezTo>
                  <a:cubicBezTo>
                    <a:pt x="163025" y="812655"/>
                    <a:pt x="159850" y="820993"/>
                    <a:pt x="159850" y="820993"/>
                  </a:cubicBezTo>
                  <a:cubicBezTo>
                    <a:pt x="159850" y="820993"/>
                    <a:pt x="163407" y="808852"/>
                    <a:pt x="164041" y="802641"/>
                  </a:cubicBezTo>
                  <a:cubicBezTo>
                    <a:pt x="165629" y="786373"/>
                    <a:pt x="163089" y="768751"/>
                    <a:pt x="161945" y="752502"/>
                  </a:cubicBezTo>
                  <a:cubicBezTo>
                    <a:pt x="159088" y="711474"/>
                    <a:pt x="150198" y="656610"/>
                    <a:pt x="130323" y="620422"/>
                  </a:cubicBezTo>
                  <a:cubicBezTo>
                    <a:pt x="71776" y="514015"/>
                    <a:pt x="529" y="420733"/>
                    <a:pt x="20" y="294267"/>
                  </a:cubicBezTo>
                  <a:cubicBezTo>
                    <a:pt x="-805" y="98884"/>
                    <a:pt x="23707" y="0"/>
                    <a:pt x="23707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1016312" y="996981"/>
              <a:ext cx="225313" cy="828833"/>
            </a:xfrm>
            <a:custGeom>
              <a:avLst/>
              <a:gdLst/>
              <a:ahLst/>
              <a:cxnLst/>
              <a:rect l="l" t="t" r="r" b="b"/>
              <a:pathLst>
                <a:path w="225313" h="828833" extrusionOk="0">
                  <a:moveTo>
                    <a:pt x="30528" y="0"/>
                  </a:moveTo>
                  <a:cubicBezTo>
                    <a:pt x="30528" y="0"/>
                    <a:pt x="36180" y="32023"/>
                    <a:pt x="41132" y="42132"/>
                  </a:cubicBezTo>
                  <a:cubicBezTo>
                    <a:pt x="55356" y="71564"/>
                    <a:pt x="73009" y="97511"/>
                    <a:pt x="93520" y="123012"/>
                  </a:cubicBezTo>
                  <a:cubicBezTo>
                    <a:pt x="198358" y="253428"/>
                    <a:pt x="256525" y="424040"/>
                    <a:pt x="207947" y="592118"/>
                  </a:cubicBezTo>
                  <a:cubicBezTo>
                    <a:pt x="192072" y="647211"/>
                    <a:pt x="175435" y="701675"/>
                    <a:pt x="156321" y="755777"/>
                  </a:cubicBezTo>
                  <a:cubicBezTo>
                    <a:pt x="150226" y="773138"/>
                    <a:pt x="127683" y="828834"/>
                    <a:pt x="127683" y="828834"/>
                  </a:cubicBezTo>
                  <a:cubicBezTo>
                    <a:pt x="127683" y="828834"/>
                    <a:pt x="157655" y="641286"/>
                    <a:pt x="149146" y="589699"/>
                  </a:cubicBezTo>
                  <a:cubicBezTo>
                    <a:pt x="117015" y="394602"/>
                    <a:pt x="-46751" y="253797"/>
                    <a:pt x="13002" y="46926"/>
                  </a:cubicBezTo>
                  <a:cubicBezTo>
                    <a:pt x="13002" y="46926"/>
                    <a:pt x="30528" y="0"/>
                    <a:pt x="305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1016312" y="996981"/>
              <a:ext cx="225313" cy="828833"/>
            </a:xfrm>
            <a:custGeom>
              <a:avLst/>
              <a:gdLst/>
              <a:ahLst/>
              <a:cxnLst/>
              <a:rect l="l" t="t" r="r" b="b"/>
              <a:pathLst>
                <a:path w="225313" h="828833" extrusionOk="0">
                  <a:moveTo>
                    <a:pt x="30528" y="0"/>
                  </a:moveTo>
                  <a:cubicBezTo>
                    <a:pt x="30528" y="0"/>
                    <a:pt x="36180" y="32023"/>
                    <a:pt x="41132" y="42132"/>
                  </a:cubicBezTo>
                  <a:cubicBezTo>
                    <a:pt x="55356" y="71564"/>
                    <a:pt x="73009" y="97511"/>
                    <a:pt x="93520" y="123012"/>
                  </a:cubicBezTo>
                  <a:cubicBezTo>
                    <a:pt x="198358" y="253428"/>
                    <a:pt x="256525" y="424040"/>
                    <a:pt x="207947" y="592118"/>
                  </a:cubicBezTo>
                  <a:cubicBezTo>
                    <a:pt x="192072" y="647211"/>
                    <a:pt x="175435" y="701675"/>
                    <a:pt x="156321" y="755777"/>
                  </a:cubicBezTo>
                  <a:cubicBezTo>
                    <a:pt x="150226" y="773138"/>
                    <a:pt x="127683" y="828834"/>
                    <a:pt x="127683" y="828834"/>
                  </a:cubicBezTo>
                  <a:cubicBezTo>
                    <a:pt x="127683" y="828834"/>
                    <a:pt x="157655" y="641286"/>
                    <a:pt x="149146" y="589699"/>
                  </a:cubicBezTo>
                  <a:cubicBezTo>
                    <a:pt x="117015" y="394602"/>
                    <a:pt x="-46751" y="253797"/>
                    <a:pt x="13002" y="46926"/>
                  </a:cubicBezTo>
                  <a:cubicBezTo>
                    <a:pt x="13002" y="46926"/>
                    <a:pt x="30528" y="0"/>
                    <a:pt x="30528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10756211" y="1410404"/>
              <a:ext cx="167748" cy="924648"/>
            </a:xfrm>
            <a:custGeom>
              <a:avLst/>
              <a:gdLst/>
              <a:ahLst/>
              <a:cxnLst/>
              <a:rect l="l" t="t" r="r" b="b"/>
              <a:pathLst>
                <a:path w="167748" h="924648" extrusionOk="0">
                  <a:moveTo>
                    <a:pt x="104447" y="0"/>
                  </a:moveTo>
                  <a:cubicBezTo>
                    <a:pt x="104447" y="0"/>
                    <a:pt x="147120" y="141891"/>
                    <a:pt x="154993" y="194659"/>
                  </a:cubicBezTo>
                  <a:cubicBezTo>
                    <a:pt x="180012" y="362083"/>
                    <a:pt x="168900" y="490195"/>
                    <a:pt x="115687" y="653726"/>
                  </a:cubicBezTo>
                  <a:cubicBezTo>
                    <a:pt x="97018" y="711143"/>
                    <a:pt x="71237" y="785311"/>
                    <a:pt x="42725" y="839070"/>
                  </a:cubicBezTo>
                  <a:cubicBezTo>
                    <a:pt x="31676" y="859955"/>
                    <a:pt x="688" y="924649"/>
                    <a:pt x="688" y="924649"/>
                  </a:cubicBezTo>
                  <a:cubicBezTo>
                    <a:pt x="688" y="924649"/>
                    <a:pt x="-137" y="883158"/>
                    <a:pt x="5324" y="704748"/>
                  </a:cubicBezTo>
                  <a:cubicBezTo>
                    <a:pt x="10721" y="526320"/>
                    <a:pt x="-18997" y="392468"/>
                    <a:pt x="22405" y="211017"/>
                  </a:cubicBezTo>
                  <a:cubicBezTo>
                    <a:pt x="35550" y="153346"/>
                    <a:pt x="58282" y="106178"/>
                    <a:pt x="79301" y="51130"/>
                  </a:cubicBezTo>
                  <a:cubicBezTo>
                    <a:pt x="81460" y="45479"/>
                    <a:pt x="104447" y="0"/>
                    <a:pt x="1044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10756211" y="1410404"/>
              <a:ext cx="167748" cy="924648"/>
            </a:xfrm>
            <a:custGeom>
              <a:avLst/>
              <a:gdLst/>
              <a:ahLst/>
              <a:cxnLst/>
              <a:rect l="l" t="t" r="r" b="b"/>
              <a:pathLst>
                <a:path w="167748" h="924648" extrusionOk="0">
                  <a:moveTo>
                    <a:pt x="104447" y="0"/>
                  </a:moveTo>
                  <a:cubicBezTo>
                    <a:pt x="104447" y="0"/>
                    <a:pt x="147120" y="141891"/>
                    <a:pt x="154993" y="194659"/>
                  </a:cubicBezTo>
                  <a:cubicBezTo>
                    <a:pt x="180012" y="362083"/>
                    <a:pt x="168900" y="490195"/>
                    <a:pt x="115687" y="653726"/>
                  </a:cubicBezTo>
                  <a:cubicBezTo>
                    <a:pt x="97018" y="711143"/>
                    <a:pt x="71237" y="785311"/>
                    <a:pt x="42725" y="839070"/>
                  </a:cubicBezTo>
                  <a:cubicBezTo>
                    <a:pt x="31676" y="859955"/>
                    <a:pt x="688" y="924649"/>
                    <a:pt x="688" y="924649"/>
                  </a:cubicBezTo>
                  <a:cubicBezTo>
                    <a:pt x="688" y="924649"/>
                    <a:pt x="-137" y="883158"/>
                    <a:pt x="5324" y="704748"/>
                  </a:cubicBezTo>
                  <a:cubicBezTo>
                    <a:pt x="10721" y="526320"/>
                    <a:pt x="-18997" y="392468"/>
                    <a:pt x="22405" y="211017"/>
                  </a:cubicBezTo>
                  <a:cubicBezTo>
                    <a:pt x="35550" y="153346"/>
                    <a:pt x="58282" y="106178"/>
                    <a:pt x="79301" y="51130"/>
                  </a:cubicBezTo>
                  <a:cubicBezTo>
                    <a:pt x="81460" y="45479"/>
                    <a:pt x="104447" y="0"/>
                    <a:pt x="104447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10416222" y="1156804"/>
              <a:ext cx="567690" cy="762774"/>
            </a:xfrm>
            <a:custGeom>
              <a:avLst/>
              <a:gdLst/>
              <a:ahLst/>
              <a:cxnLst/>
              <a:rect l="l" t="t" r="r" b="b"/>
              <a:pathLst>
                <a:path w="567690" h="762774" extrusionOk="0">
                  <a:moveTo>
                    <a:pt x="567690" y="0"/>
                  </a:moveTo>
                  <a:cubicBezTo>
                    <a:pt x="567690" y="0"/>
                    <a:pt x="372173" y="163398"/>
                    <a:pt x="322326" y="319672"/>
                  </a:cubicBezTo>
                  <a:cubicBezTo>
                    <a:pt x="280734" y="450113"/>
                    <a:pt x="209614" y="524593"/>
                    <a:pt x="156782" y="584054"/>
                  </a:cubicBezTo>
                  <a:cubicBezTo>
                    <a:pt x="102870" y="644608"/>
                    <a:pt x="0" y="762775"/>
                    <a:pt x="0" y="762775"/>
                  </a:cubicBezTo>
                  <a:cubicBezTo>
                    <a:pt x="0" y="762775"/>
                    <a:pt x="53848" y="658800"/>
                    <a:pt x="65913" y="612223"/>
                  </a:cubicBezTo>
                  <a:cubicBezTo>
                    <a:pt x="90742" y="516388"/>
                    <a:pt x="124841" y="426326"/>
                    <a:pt x="172593" y="337915"/>
                  </a:cubicBezTo>
                  <a:cubicBezTo>
                    <a:pt x="228727" y="234010"/>
                    <a:pt x="327406" y="140030"/>
                    <a:pt x="431736" y="84023"/>
                  </a:cubicBezTo>
                  <a:cubicBezTo>
                    <a:pt x="465201" y="66059"/>
                    <a:pt x="500952" y="47987"/>
                    <a:pt x="532130" y="25337"/>
                  </a:cubicBezTo>
                  <a:cubicBezTo>
                    <a:pt x="542481" y="17843"/>
                    <a:pt x="567690" y="0"/>
                    <a:pt x="5676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10416222" y="1156804"/>
              <a:ext cx="567690" cy="762774"/>
            </a:xfrm>
            <a:custGeom>
              <a:avLst/>
              <a:gdLst/>
              <a:ahLst/>
              <a:cxnLst/>
              <a:rect l="l" t="t" r="r" b="b"/>
              <a:pathLst>
                <a:path w="567690" h="762774" extrusionOk="0">
                  <a:moveTo>
                    <a:pt x="567690" y="0"/>
                  </a:moveTo>
                  <a:cubicBezTo>
                    <a:pt x="567690" y="0"/>
                    <a:pt x="372173" y="163398"/>
                    <a:pt x="322326" y="319672"/>
                  </a:cubicBezTo>
                  <a:cubicBezTo>
                    <a:pt x="280734" y="450113"/>
                    <a:pt x="209614" y="524593"/>
                    <a:pt x="156782" y="584054"/>
                  </a:cubicBezTo>
                  <a:cubicBezTo>
                    <a:pt x="102870" y="644608"/>
                    <a:pt x="0" y="762775"/>
                    <a:pt x="0" y="762775"/>
                  </a:cubicBezTo>
                  <a:cubicBezTo>
                    <a:pt x="0" y="762775"/>
                    <a:pt x="53848" y="658800"/>
                    <a:pt x="65913" y="612223"/>
                  </a:cubicBezTo>
                  <a:cubicBezTo>
                    <a:pt x="90742" y="516388"/>
                    <a:pt x="124841" y="426326"/>
                    <a:pt x="172593" y="337915"/>
                  </a:cubicBezTo>
                  <a:cubicBezTo>
                    <a:pt x="228727" y="234010"/>
                    <a:pt x="327406" y="140030"/>
                    <a:pt x="431736" y="84023"/>
                  </a:cubicBezTo>
                  <a:cubicBezTo>
                    <a:pt x="465201" y="66059"/>
                    <a:pt x="500952" y="47987"/>
                    <a:pt x="532130" y="25337"/>
                  </a:cubicBezTo>
                  <a:cubicBezTo>
                    <a:pt x="542481" y="17843"/>
                    <a:pt x="567690" y="0"/>
                    <a:pt x="567690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0299173" y="831265"/>
              <a:ext cx="807992" cy="505807"/>
            </a:xfrm>
            <a:custGeom>
              <a:avLst/>
              <a:gdLst/>
              <a:ahLst/>
              <a:cxnLst/>
              <a:rect l="l" t="t" r="r" b="b"/>
              <a:pathLst>
                <a:path w="807992" h="505807" extrusionOk="0">
                  <a:moveTo>
                    <a:pt x="807993" y="0"/>
                  </a:moveTo>
                  <a:cubicBezTo>
                    <a:pt x="807993" y="0"/>
                    <a:pt x="760114" y="94545"/>
                    <a:pt x="722712" y="129184"/>
                  </a:cubicBezTo>
                  <a:cubicBezTo>
                    <a:pt x="616667" y="227533"/>
                    <a:pt x="494557" y="233813"/>
                    <a:pt x="358222" y="251485"/>
                  </a:cubicBezTo>
                  <a:cubicBezTo>
                    <a:pt x="320757" y="256337"/>
                    <a:pt x="282657" y="253130"/>
                    <a:pt x="247732" y="271913"/>
                  </a:cubicBezTo>
                  <a:cubicBezTo>
                    <a:pt x="184931" y="305606"/>
                    <a:pt x="32404" y="482517"/>
                    <a:pt x="654" y="505606"/>
                  </a:cubicBezTo>
                  <a:cubicBezTo>
                    <a:pt x="-9824" y="513226"/>
                    <a:pt x="108604" y="302952"/>
                    <a:pt x="143719" y="255067"/>
                  </a:cubicBezTo>
                  <a:cubicBezTo>
                    <a:pt x="205378" y="171101"/>
                    <a:pt x="277768" y="107836"/>
                    <a:pt x="383432" y="82023"/>
                  </a:cubicBezTo>
                  <a:cubicBezTo>
                    <a:pt x="454297" y="64707"/>
                    <a:pt x="526433" y="94672"/>
                    <a:pt x="595458" y="81921"/>
                  </a:cubicBezTo>
                  <a:cubicBezTo>
                    <a:pt x="646321" y="72536"/>
                    <a:pt x="690581" y="56991"/>
                    <a:pt x="736428" y="33687"/>
                  </a:cubicBezTo>
                  <a:cubicBezTo>
                    <a:pt x="747033" y="28296"/>
                    <a:pt x="807993" y="0"/>
                    <a:pt x="8079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0299173" y="831265"/>
              <a:ext cx="807992" cy="505807"/>
            </a:xfrm>
            <a:custGeom>
              <a:avLst/>
              <a:gdLst/>
              <a:ahLst/>
              <a:cxnLst/>
              <a:rect l="l" t="t" r="r" b="b"/>
              <a:pathLst>
                <a:path w="807992" h="505807" extrusionOk="0">
                  <a:moveTo>
                    <a:pt x="807993" y="0"/>
                  </a:moveTo>
                  <a:cubicBezTo>
                    <a:pt x="807993" y="0"/>
                    <a:pt x="760114" y="94545"/>
                    <a:pt x="722712" y="129184"/>
                  </a:cubicBezTo>
                  <a:cubicBezTo>
                    <a:pt x="616667" y="227533"/>
                    <a:pt x="494557" y="233813"/>
                    <a:pt x="358222" y="251485"/>
                  </a:cubicBezTo>
                  <a:cubicBezTo>
                    <a:pt x="320757" y="256337"/>
                    <a:pt x="282657" y="253130"/>
                    <a:pt x="247732" y="271913"/>
                  </a:cubicBezTo>
                  <a:cubicBezTo>
                    <a:pt x="184931" y="305606"/>
                    <a:pt x="32404" y="482517"/>
                    <a:pt x="654" y="505606"/>
                  </a:cubicBezTo>
                  <a:cubicBezTo>
                    <a:pt x="-9824" y="513226"/>
                    <a:pt x="108604" y="302952"/>
                    <a:pt x="143719" y="255067"/>
                  </a:cubicBezTo>
                  <a:cubicBezTo>
                    <a:pt x="205378" y="171101"/>
                    <a:pt x="277768" y="107836"/>
                    <a:pt x="383432" y="82023"/>
                  </a:cubicBezTo>
                  <a:cubicBezTo>
                    <a:pt x="454297" y="64707"/>
                    <a:pt x="526433" y="94672"/>
                    <a:pt x="595458" y="81921"/>
                  </a:cubicBezTo>
                  <a:cubicBezTo>
                    <a:pt x="646321" y="72536"/>
                    <a:pt x="690581" y="56991"/>
                    <a:pt x="736428" y="33687"/>
                  </a:cubicBezTo>
                  <a:cubicBezTo>
                    <a:pt x="747033" y="28296"/>
                    <a:pt x="807993" y="0"/>
                    <a:pt x="807993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0475912" y="558402"/>
              <a:ext cx="741997" cy="310969"/>
            </a:xfrm>
            <a:custGeom>
              <a:avLst/>
              <a:gdLst/>
              <a:ahLst/>
              <a:cxnLst/>
              <a:rect l="l" t="t" r="r" b="b"/>
              <a:pathLst>
                <a:path w="741997" h="310969" extrusionOk="0">
                  <a:moveTo>
                    <a:pt x="741997" y="31324"/>
                  </a:moveTo>
                  <a:cubicBezTo>
                    <a:pt x="741997" y="31324"/>
                    <a:pt x="558927" y="45000"/>
                    <a:pt x="532511" y="55782"/>
                  </a:cubicBezTo>
                  <a:cubicBezTo>
                    <a:pt x="488252" y="73767"/>
                    <a:pt x="416369" y="138885"/>
                    <a:pt x="381826" y="169974"/>
                  </a:cubicBezTo>
                  <a:cubicBezTo>
                    <a:pt x="330264" y="216374"/>
                    <a:pt x="284544" y="239729"/>
                    <a:pt x="219837" y="262125"/>
                  </a:cubicBezTo>
                  <a:cubicBezTo>
                    <a:pt x="172593" y="278483"/>
                    <a:pt x="128397" y="290224"/>
                    <a:pt x="78804" y="300092"/>
                  </a:cubicBezTo>
                  <a:cubicBezTo>
                    <a:pt x="52705" y="305267"/>
                    <a:pt x="0" y="310970"/>
                    <a:pt x="0" y="310970"/>
                  </a:cubicBezTo>
                  <a:cubicBezTo>
                    <a:pt x="0" y="310970"/>
                    <a:pt x="43307" y="295406"/>
                    <a:pt x="72644" y="275841"/>
                  </a:cubicBezTo>
                  <a:cubicBezTo>
                    <a:pt x="120777" y="243729"/>
                    <a:pt x="157163" y="204264"/>
                    <a:pt x="194818" y="160208"/>
                  </a:cubicBezTo>
                  <a:cubicBezTo>
                    <a:pt x="255016" y="89786"/>
                    <a:pt x="374968" y="19062"/>
                    <a:pt x="487870" y="4067"/>
                  </a:cubicBezTo>
                  <a:cubicBezTo>
                    <a:pt x="619951" y="-13458"/>
                    <a:pt x="741997" y="31324"/>
                    <a:pt x="741997" y="3132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10475912" y="558402"/>
              <a:ext cx="741997" cy="310969"/>
            </a:xfrm>
            <a:custGeom>
              <a:avLst/>
              <a:gdLst/>
              <a:ahLst/>
              <a:cxnLst/>
              <a:rect l="l" t="t" r="r" b="b"/>
              <a:pathLst>
                <a:path w="741997" h="310969" extrusionOk="0">
                  <a:moveTo>
                    <a:pt x="741997" y="31324"/>
                  </a:moveTo>
                  <a:cubicBezTo>
                    <a:pt x="741997" y="31324"/>
                    <a:pt x="558927" y="45000"/>
                    <a:pt x="532511" y="55782"/>
                  </a:cubicBezTo>
                  <a:cubicBezTo>
                    <a:pt x="488252" y="73767"/>
                    <a:pt x="416369" y="138885"/>
                    <a:pt x="381826" y="169974"/>
                  </a:cubicBezTo>
                  <a:cubicBezTo>
                    <a:pt x="330264" y="216374"/>
                    <a:pt x="284544" y="239729"/>
                    <a:pt x="219837" y="262125"/>
                  </a:cubicBezTo>
                  <a:cubicBezTo>
                    <a:pt x="172593" y="278483"/>
                    <a:pt x="128397" y="290224"/>
                    <a:pt x="78804" y="300092"/>
                  </a:cubicBezTo>
                  <a:cubicBezTo>
                    <a:pt x="52705" y="305267"/>
                    <a:pt x="0" y="310970"/>
                    <a:pt x="0" y="310970"/>
                  </a:cubicBezTo>
                  <a:cubicBezTo>
                    <a:pt x="0" y="310970"/>
                    <a:pt x="43307" y="295406"/>
                    <a:pt x="72644" y="275841"/>
                  </a:cubicBezTo>
                  <a:cubicBezTo>
                    <a:pt x="120777" y="243729"/>
                    <a:pt x="157163" y="204264"/>
                    <a:pt x="194818" y="160208"/>
                  </a:cubicBezTo>
                  <a:cubicBezTo>
                    <a:pt x="255016" y="89786"/>
                    <a:pt x="374968" y="19062"/>
                    <a:pt x="487870" y="4067"/>
                  </a:cubicBezTo>
                  <a:cubicBezTo>
                    <a:pt x="619951" y="-13458"/>
                    <a:pt x="741997" y="31324"/>
                    <a:pt x="741997" y="3132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0705655" y="178174"/>
              <a:ext cx="974407" cy="259524"/>
            </a:xfrm>
            <a:custGeom>
              <a:avLst/>
              <a:gdLst/>
              <a:ahLst/>
              <a:cxnLst/>
              <a:rect l="l" t="t" r="r" b="b"/>
              <a:pathLst>
                <a:path w="974407" h="259524" extrusionOk="0">
                  <a:moveTo>
                    <a:pt x="974407" y="8926"/>
                  </a:moveTo>
                  <a:cubicBezTo>
                    <a:pt x="974407" y="8926"/>
                    <a:pt x="833247" y="85637"/>
                    <a:pt x="783526" y="113142"/>
                  </a:cubicBezTo>
                  <a:cubicBezTo>
                    <a:pt x="633285" y="196386"/>
                    <a:pt x="460057" y="262451"/>
                    <a:pt x="287400" y="259424"/>
                  </a:cubicBezTo>
                  <a:cubicBezTo>
                    <a:pt x="223138" y="258309"/>
                    <a:pt x="159702" y="259966"/>
                    <a:pt x="97218" y="247159"/>
                  </a:cubicBezTo>
                  <a:cubicBezTo>
                    <a:pt x="71056" y="241794"/>
                    <a:pt x="0" y="235486"/>
                    <a:pt x="0" y="235486"/>
                  </a:cubicBezTo>
                  <a:cubicBezTo>
                    <a:pt x="0" y="235486"/>
                    <a:pt x="51181" y="230085"/>
                    <a:pt x="76453" y="225069"/>
                  </a:cubicBezTo>
                  <a:cubicBezTo>
                    <a:pt x="125413" y="215334"/>
                    <a:pt x="175704" y="202020"/>
                    <a:pt x="220027" y="177455"/>
                  </a:cubicBezTo>
                  <a:cubicBezTo>
                    <a:pt x="364363" y="97509"/>
                    <a:pt x="517461" y="39020"/>
                    <a:pt x="679005" y="8280"/>
                  </a:cubicBezTo>
                  <a:cubicBezTo>
                    <a:pt x="778827" y="-10720"/>
                    <a:pt x="974407" y="8926"/>
                    <a:pt x="974407" y="89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0705655" y="178174"/>
              <a:ext cx="974407" cy="259524"/>
            </a:xfrm>
            <a:custGeom>
              <a:avLst/>
              <a:gdLst/>
              <a:ahLst/>
              <a:cxnLst/>
              <a:rect l="l" t="t" r="r" b="b"/>
              <a:pathLst>
                <a:path w="974407" h="259524" extrusionOk="0">
                  <a:moveTo>
                    <a:pt x="974407" y="8926"/>
                  </a:moveTo>
                  <a:cubicBezTo>
                    <a:pt x="974407" y="8926"/>
                    <a:pt x="833247" y="85637"/>
                    <a:pt x="783526" y="113142"/>
                  </a:cubicBezTo>
                  <a:cubicBezTo>
                    <a:pt x="633285" y="196386"/>
                    <a:pt x="460057" y="262451"/>
                    <a:pt x="287400" y="259424"/>
                  </a:cubicBezTo>
                  <a:cubicBezTo>
                    <a:pt x="223138" y="258309"/>
                    <a:pt x="159702" y="259966"/>
                    <a:pt x="97218" y="247159"/>
                  </a:cubicBezTo>
                  <a:cubicBezTo>
                    <a:pt x="71056" y="241794"/>
                    <a:pt x="0" y="235486"/>
                    <a:pt x="0" y="235486"/>
                  </a:cubicBezTo>
                  <a:cubicBezTo>
                    <a:pt x="0" y="235486"/>
                    <a:pt x="51181" y="230085"/>
                    <a:pt x="76453" y="225069"/>
                  </a:cubicBezTo>
                  <a:cubicBezTo>
                    <a:pt x="125413" y="215334"/>
                    <a:pt x="175704" y="202020"/>
                    <a:pt x="220027" y="177455"/>
                  </a:cubicBezTo>
                  <a:cubicBezTo>
                    <a:pt x="364363" y="97509"/>
                    <a:pt x="517461" y="39020"/>
                    <a:pt x="679005" y="8280"/>
                  </a:cubicBezTo>
                  <a:cubicBezTo>
                    <a:pt x="778827" y="-10720"/>
                    <a:pt x="974407" y="8926"/>
                    <a:pt x="974407" y="892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10880661" y="-71969"/>
              <a:ext cx="996315" cy="293592"/>
            </a:xfrm>
            <a:custGeom>
              <a:avLst/>
              <a:gdLst/>
              <a:ahLst/>
              <a:cxnLst/>
              <a:rect l="l" t="t" r="r" b="b"/>
              <a:pathLst>
                <a:path w="996315" h="293592" extrusionOk="0">
                  <a:moveTo>
                    <a:pt x="996315" y="71688"/>
                  </a:moveTo>
                  <a:cubicBezTo>
                    <a:pt x="996315" y="71688"/>
                    <a:pt x="909257" y="62536"/>
                    <a:pt x="889064" y="63244"/>
                  </a:cubicBezTo>
                  <a:cubicBezTo>
                    <a:pt x="840677" y="64946"/>
                    <a:pt x="786447" y="84049"/>
                    <a:pt x="740918" y="100960"/>
                  </a:cubicBezTo>
                  <a:cubicBezTo>
                    <a:pt x="677101" y="124672"/>
                    <a:pt x="617030" y="162500"/>
                    <a:pt x="551879" y="183829"/>
                  </a:cubicBezTo>
                  <a:cubicBezTo>
                    <a:pt x="442087" y="219753"/>
                    <a:pt x="331280" y="234814"/>
                    <a:pt x="219520" y="257031"/>
                  </a:cubicBezTo>
                  <a:cubicBezTo>
                    <a:pt x="170370" y="266806"/>
                    <a:pt x="129857" y="282541"/>
                    <a:pt x="74930" y="290468"/>
                  </a:cubicBezTo>
                  <a:cubicBezTo>
                    <a:pt x="20066" y="298394"/>
                    <a:pt x="0" y="288741"/>
                    <a:pt x="0" y="288741"/>
                  </a:cubicBezTo>
                  <a:cubicBezTo>
                    <a:pt x="0" y="288741"/>
                    <a:pt x="115062" y="259859"/>
                    <a:pt x="148654" y="242498"/>
                  </a:cubicBezTo>
                  <a:cubicBezTo>
                    <a:pt x="207518" y="212118"/>
                    <a:pt x="255842" y="160650"/>
                    <a:pt x="312674" y="126466"/>
                  </a:cubicBezTo>
                  <a:cubicBezTo>
                    <a:pt x="410210" y="67846"/>
                    <a:pt x="543941" y="9172"/>
                    <a:pt x="658305" y="568"/>
                  </a:cubicBezTo>
                  <a:cubicBezTo>
                    <a:pt x="764540" y="-7430"/>
                    <a:pt x="996315" y="71688"/>
                    <a:pt x="996315" y="7168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0880661" y="-71969"/>
              <a:ext cx="996315" cy="293592"/>
            </a:xfrm>
            <a:custGeom>
              <a:avLst/>
              <a:gdLst/>
              <a:ahLst/>
              <a:cxnLst/>
              <a:rect l="l" t="t" r="r" b="b"/>
              <a:pathLst>
                <a:path w="996315" h="293592" extrusionOk="0">
                  <a:moveTo>
                    <a:pt x="996315" y="71688"/>
                  </a:moveTo>
                  <a:cubicBezTo>
                    <a:pt x="996315" y="71688"/>
                    <a:pt x="909257" y="62536"/>
                    <a:pt x="889064" y="63244"/>
                  </a:cubicBezTo>
                  <a:cubicBezTo>
                    <a:pt x="840677" y="64946"/>
                    <a:pt x="786447" y="84049"/>
                    <a:pt x="740918" y="100960"/>
                  </a:cubicBezTo>
                  <a:cubicBezTo>
                    <a:pt x="677101" y="124672"/>
                    <a:pt x="617030" y="162500"/>
                    <a:pt x="551879" y="183829"/>
                  </a:cubicBezTo>
                  <a:cubicBezTo>
                    <a:pt x="442087" y="219753"/>
                    <a:pt x="331280" y="234814"/>
                    <a:pt x="219520" y="257031"/>
                  </a:cubicBezTo>
                  <a:cubicBezTo>
                    <a:pt x="170370" y="266806"/>
                    <a:pt x="129857" y="282541"/>
                    <a:pt x="74930" y="290468"/>
                  </a:cubicBezTo>
                  <a:cubicBezTo>
                    <a:pt x="20066" y="298394"/>
                    <a:pt x="0" y="288741"/>
                    <a:pt x="0" y="288741"/>
                  </a:cubicBezTo>
                  <a:cubicBezTo>
                    <a:pt x="0" y="288741"/>
                    <a:pt x="115062" y="259859"/>
                    <a:pt x="148654" y="242498"/>
                  </a:cubicBezTo>
                  <a:cubicBezTo>
                    <a:pt x="207518" y="212118"/>
                    <a:pt x="255842" y="160650"/>
                    <a:pt x="312674" y="126466"/>
                  </a:cubicBezTo>
                  <a:cubicBezTo>
                    <a:pt x="410210" y="67846"/>
                    <a:pt x="543941" y="9172"/>
                    <a:pt x="658305" y="568"/>
                  </a:cubicBezTo>
                  <a:cubicBezTo>
                    <a:pt x="764540" y="-7430"/>
                    <a:pt x="996315" y="71688"/>
                    <a:pt x="996315" y="7168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1788520" y="-45078"/>
              <a:ext cx="224409" cy="948480"/>
            </a:xfrm>
            <a:custGeom>
              <a:avLst/>
              <a:gdLst/>
              <a:ahLst/>
              <a:cxnLst/>
              <a:rect l="l" t="t" r="r" b="b"/>
              <a:pathLst>
                <a:path w="224409" h="948480" extrusionOk="0">
                  <a:moveTo>
                    <a:pt x="0" y="948481"/>
                  </a:moveTo>
                  <a:cubicBezTo>
                    <a:pt x="22225" y="938911"/>
                    <a:pt x="28575" y="906190"/>
                    <a:pt x="36830" y="887044"/>
                  </a:cubicBezTo>
                  <a:cubicBezTo>
                    <a:pt x="66866" y="817105"/>
                    <a:pt x="63436" y="750996"/>
                    <a:pt x="64898" y="677586"/>
                  </a:cubicBezTo>
                  <a:cubicBezTo>
                    <a:pt x="67818" y="524219"/>
                    <a:pt x="74867" y="381820"/>
                    <a:pt x="115824" y="231311"/>
                  </a:cubicBezTo>
                  <a:cubicBezTo>
                    <a:pt x="135954" y="157226"/>
                    <a:pt x="171323" y="60615"/>
                    <a:pt x="224410" y="0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1496703" y="353548"/>
              <a:ext cx="152799" cy="761460"/>
            </a:xfrm>
            <a:custGeom>
              <a:avLst/>
              <a:gdLst/>
              <a:ahLst/>
              <a:cxnLst/>
              <a:rect l="l" t="t" r="r" b="b"/>
              <a:pathLst>
                <a:path w="152799" h="761460" extrusionOk="0">
                  <a:moveTo>
                    <a:pt x="137068" y="761461"/>
                  </a:moveTo>
                  <a:cubicBezTo>
                    <a:pt x="185455" y="630581"/>
                    <a:pt x="111160" y="485522"/>
                    <a:pt x="63281" y="369717"/>
                  </a:cubicBezTo>
                  <a:cubicBezTo>
                    <a:pt x="25245" y="277628"/>
                    <a:pt x="-20729" y="147276"/>
                    <a:pt x="10132" y="44530"/>
                  </a:cubicBezTo>
                  <a:cubicBezTo>
                    <a:pt x="15085" y="28178"/>
                    <a:pt x="27721" y="15825"/>
                    <a:pt x="33564" y="0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1257343" y="566799"/>
              <a:ext cx="154874" cy="776676"/>
            </a:xfrm>
            <a:custGeom>
              <a:avLst/>
              <a:gdLst/>
              <a:ahLst/>
              <a:cxnLst/>
              <a:rect l="l" t="t" r="r" b="b"/>
              <a:pathLst>
                <a:path w="154874" h="776676" extrusionOk="0">
                  <a:moveTo>
                    <a:pt x="140906" y="776676"/>
                  </a:moveTo>
                  <a:cubicBezTo>
                    <a:pt x="140906" y="776676"/>
                    <a:pt x="160591" y="680931"/>
                    <a:pt x="153225" y="594031"/>
                  </a:cubicBezTo>
                  <a:cubicBezTo>
                    <a:pt x="145859" y="507100"/>
                    <a:pt x="137287" y="482970"/>
                    <a:pt x="111378" y="429014"/>
                  </a:cubicBezTo>
                  <a:cubicBezTo>
                    <a:pt x="46355" y="293194"/>
                    <a:pt x="16954" y="149188"/>
                    <a:pt x="0" y="0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1040974" y="1008989"/>
              <a:ext cx="167459" cy="744561"/>
            </a:xfrm>
            <a:custGeom>
              <a:avLst/>
              <a:gdLst/>
              <a:ahLst/>
              <a:cxnLst/>
              <a:rect l="l" t="t" r="r" b="b"/>
              <a:pathLst>
                <a:path w="167459" h="744561" extrusionOk="0">
                  <a:moveTo>
                    <a:pt x="127913" y="744500"/>
                  </a:moveTo>
                  <a:cubicBezTo>
                    <a:pt x="137566" y="746258"/>
                    <a:pt x="138137" y="710317"/>
                    <a:pt x="140106" y="701618"/>
                  </a:cubicBezTo>
                  <a:cubicBezTo>
                    <a:pt x="150773" y="654990"/>
                    <a:pt x="163982" y="607346"/>
                    <a:pt x="166775" y="559918"/>
                  </a:cubicBezTo>
                  <a:cubicBezTo>
                    <a:pt x="175094" y="416312"/>
                    <a:pt x="105879" y="310871"/>
                    <a:pt x="52475" y="184766"/>
                  </a:cubicBezTo>
                  <a:cubicBezTo>
                    <a:pt x="32981" y="138703"/>
                    <a:pt x="-9691" y="51251"/>
                    <a:pt x="1993" y="0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10763884" y="1439100"/>
              <a:ext cx="109767" cy="884789"/>
            </a:xfrm>
            <a:custGeom>
              <a:avLst/>
              <a:gdLst/>
              <a:ahLst/>
              <a:cxnLst/>
              <a:rect l="l" t="t" r="r" b="b"/>
              <a:pathLst>
                <a:path w="109767" h="884789" extrusionOk="0">
                  <a:moveTo>
                    <a:pt x="0" y="884790"/>
                  </a:moveTo>
                  <a:cubicBezTo>
                    <a:pt x="25019" y="857999"/>
                    <a:pt x="35560" y="740746"/>
                    <a:pt x="47879" y="700824"/>
                  </a:cubicBezTo>
                  <a:cubicBezTo>
                    <a:pt x="99123" y="534194"/>
                    <a:pt x="104584" y="359283"/>
                    <a:pt x="108459" y="188798"/>
                  </a:cubicBezTo>
                  <a:cubicBezTo>
                    <a:pt x="109792" y="133337"/>
                    <a:pt x="113919" y="51460"/>
                    <a:pt x="94742" y="0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0452290" y="1205432"/>
              <a:ext cx="468883" cy="655206"/>
            </a:xfrm>
            <a:custGeom>
              <a:avLst/>
              <a:gdLst/>
              <a:ahLst/>
              <a:cxnLst/>
              <a:rect l="l" t="t" r="r" b="b"/>
              <a:pathLst>
                <a:path w="468883" h="655206" extrusionOk="0">
                  <a:moveTo>
                    <a:pt x="468884" y="1"/>
                  </a:moveTo>
                  <a:cubicBezTo>
                    <a:pt x="460375" y="-393"/>
                    <a:pt x="343217" y="111888"/>
                    <a:pt x="327216" y="127884"/>
                  </a:cubicBezTo>
                  <a:cubicBezTo>
                    <a:pt x="212471" y="242768"/>
                    <a:pt x="133350" y="379966"/>
                    <a:pt x="63753" y="523711"/>
                  </a:cubicBezTo>
                  <a:cubicBezTo>
                    <a:pt x="42418" y="567844"/>
                    <a:pt x="13843" y="608134"/>
                    <a:pt x="0" y="655207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0319067" y="850110"/>
              <a:ext cx="759269" cy="469374"/>
            </a:xfrm>
            <a:custGeom>
              <a:avLst/>
              <a:gdLst/>
              <a:ahLst/>
              <a:cxnLst/>
              <a:rect l="l" t="t" r="r" b="b"/>
              <a:pathLst>
                <a:path w="759269" h="469374" extrusionOk="0">
                  <a:moveTo>
                    <a:pt x="759269" y="1304"/>
                  </a:moveTo>
                  <a:cubicBezTo>
                    <a:pt x="754380" y="-4189"/>
                    <a:pt x="753110" y="9190"/>
                    <a:pt x="749681" y="13369"/>
                  </a:cubicBezTo>
                  <a:cubicBezTo>
                    <a:pt x="740092" y="25281"/>
                    <a:pt x="725360" y="32831"/>
                    <a:pt x="712215" y="40407"/>
                  </a:cubicBezTo>
                  <a:cubicBezTo>
                    <a:pt x="677354" y="60517"/>
                    <a:pt x="638301" y="75002"/>
                    <a:pt x="601535" y="90718"/>
                  </a:cubicBezTo>
                  <a:cubicBezTo>
                    <a:pt x="554355" y="110924"/>
                    <a:pt x="492569" y="118499"/>
                    <a:pt x="442151" y="127961"/>
                  </a:cubicBezTo>
                  <a:cubicBezTo>
                    <a:pt x="349758" y="145290"/>
                    <a:pt x="283401" y="154809"/>
                    <a:pt x="172847" y="240165"/>
                  </a:cubicBezTo>
                  <a:cubicBezTo>
                    <a:pt x="62293" y="325522"/>
                    <a:pt x="0" y="469375"/>
                    <a:pt x="0" y="469375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10486770" y="583430"/>
              <a:ext cx="715200" cy="284665"/>
            </a:xfrm>
            <a:custGeom>
              <a:avLst/>
              <a:gdLst/>
              <a:ahLst/>
              <a:cxnLst/>
              <a:rect l="l" t="t" r="r" b="b"/>
              <a:pathLst>
                <a:path w="715200" h="284665" extrusionOk="0">
                  <a:moveTo>
                    <a:pt x="715201" y="9345"/>
                  </a:moveTo>
                  <a:cubicBezTo>
                    <a:pt x="673481" y="-6758"/>
                    <a:pt x="633540" y="1633"/>
                    <a:pt x="591439" y="7365"/>
                  </a:cubicBezTo>
                  <a:cubicBezTo>
                    <a:pt x="400622" y="33364"/>
                    <a:pt x="305054" y="105704"/>
                    <a:pt x="152654" y="213038"/>
                  </a:cubicBezTo>
                  <a:cubicBezTo>
                    <a:pt x="111506" y="242019"/>
                    <a:pt x="0" y="284666"/>
                    <a:pt x="0" y="284666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0728579" y="199774"/>
              <a:ext cx="924814" cy="216111"/>
            </a:xfrm>
            <a:custGeom>
              <a:avLst/>
              <a:gdLst/>
              <a:ahLst/>
              <a:cxnLst/>
              <a:rect l="l" t="t" r="r" b="b"/>
              <a:pathLst>
                <a:path w="924814" h="216111" extrusionOk="0">
                  <a:moveTo>
                    <a:pt x="924814" y="1837"/>
                  </a:moveTo>
                  <a:cubicBezTo>
                    <a:pt x="897572" y="-8682"/>
                    <a:pt x="701611" y="28943"/>
                    <a:pt x="666814" y="39618"/>
                  </a:cubicBezTo>
                  <a:cubicBezTo>
                    <a:pt x="585215" y="64669"/>
                    <a:pt x="499872" y="77352"/>
                    <a:pt x="419671" y="107401"/>
                  </a:cubicBezTo>
                  <a:cubicBezTo>
                    <a:pt x="347281" y="134510"/>
                    <a:pt x="276352" y="171153"/>
                    <a:pt x="202247" y="192411"/>
                  </a:cubicBezTo>
                  <a:cubicBezTo>
                    <a:pt x="150813" y="207162"/>
                    <a:pt x="51752" y="203171"/>
                    <a:pt x="0" y="216112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10883963" y="-22592"/>
              <a:ext cx="913320" cy="240542"/>
            </a:xfrm>
            <a:custGeom>
              <a:avLst/>
              <a:gdLst/>
              <a:ahLst/>
              <a:cxnLst/>
              <a:rect l="l" t="t" r="r" b="b"/>
              <a:pathLst>
                <a:path w="913320" h="240542" extrusionOk="0">
                  <a:moveTo>
                    <a:pt x="913320" y="11179"/>
                  </a:moveTo>
                  <a:cubicBezTo>
                    <a:pt x="732727" y="-54330"/>
                    <a:pt x="207835" y="187186"/>
                    <a:pt x="0" y="240543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5"/>
          <p:cNvGrpSpPr/>
          <p:nvPr/>
        </p:nvGrpSpPr>
        <p:grpSpPr>
          <a:xfrm>
            <a:off x="-426669" y="4416564"/>
            <a:ext cx="2072505" cy="2441435"/>
            <a:chOff x="-426669" y="4416564"/>
            <a:chExt cx="2072505" cy="2441435"/>
          </a:xfrm>
        </p:grpSpPr>
        <p:sp>
          <p:nvSpPr>
            <p:cNvPr id="399" name="Google Shape;399;p5"/>
            <p:cNvSpPr/>
            <p:nvPr/>
          </p:nvSpPr>
          <p:spPr>
            <a:xfrm>
              <a:off x="-426669" y="4416564"/>
              <a:ext cx="1533906" cy="1544396"/>
            </a:xfrm>
            <a:custGeom>
              <a:avLst/>
              <a:gdLst/>
              <a:ahLst/>
              <a:cxnLst/>
              <a:rect l="l" t="t" r="r" b="b"/>
              <a:pathLst>
                <a:path w="1533906" h="1544396" extrusionOk="0">
                  <a:moveTo>
                    <a:pt x="0" y="0"/>
                  </a:moveTo>
                  <a:cubicBezTo>
                    <a:pt x="0" y="0"/>
                    <a:pt x="48609" y="77083"/>
                    <a:pt x="172771" y="104889"/>
                  </a:cubicBezTo>
                  <a:cubicBezTo>
                    <a:pt x="296929" y="132696"/>
                    <a:pt x="400321" y="83452"/>
                    <a:pt x="473469" y="102210"/>
                  </a:cubicBezTo>
                  <a:cubicBezTo>
                    <a:pt x="606171" y="136239"/>
                    <a:pt x="726304" y="330581"/>
                    <a:pt x="917850" y="480816"/>
                  </a:cubicBezTo>
                  <a:cubicBezTo>
                    <a:pt x="1178973" y="685610"/>
                    <a:pt x="1192899" y="625158"/>
                    <a:pt x="1346061" y="1094562"/>
                  </a:cubicBezTo>
                  <a:cubicBezTo>
                    <a:pt x="1442365" y="1389749"/>
                    <a:pt x="1533907" y="1544396"/>
                    <a:pt x="1533907" y="1544396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-426669" y="4416564"/>
              <a:ext cx="1533906" cy="1544396"/>
            </a:xfrm>
            <a:custGeom>
              <a:avLst/>
              <a:gdLst/>
              <a:ahLst/>
              <a:cxnLst/>
              <a:rect l="l" t="t" r="r" b="b"/>
              <a:pathLst>
                <a:path w="1533906" h="1544396" extrusionOk="0">
                  <a:moveTo>
                    <a:pt x="0" y="0"/>
                  </a:moveTo>
                  <a:cubicBezTo>
                    <a:pt x="0" y="0"/>
                    <a:pt x="48609" y="77083"/>
                    <a:pt x="172771" y="104889"/>
                  </a:cubicBezTo>
                  <a:cubicBezTo>
                    <a:pt x="296929" y="132696"/>
                    <a:pt x="400321" y="83452"/>
                    <a:pt x="473469" y="102210"/>
                  </a:cubicBezTo>
                  <a:cubicBezTo>
                    <a:pt x="606171" y="136239"/>
                    <a:pt x="726304" y="330581"/>
                    <a:pt x="917850" y="480816"/>
                  </a:cubicBezTo>
                  <a:cubicBezTo>
                    <a:pt x="1178973" y="685610"/>
                    <a:pt x="1192899" y="625158"/>
                    <a:pt x="1346061" y="1094562"/>
                  </a:cubicBezTo>
                  <a:cubicBezTo>
                    <a:pt x="1442365" y="1389749"/>
                    <a:pt x="1533907" y="1544396"/>
                    <a:pt x="1533907" y="154439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13129" y="4514494"/>
              <a:ext cx="225618" cy="957296"/>
            </a:xfrm>
            <a:custGeom>
              <a:avLst/>
              <a:gdLst/>
              <a:ahLst/>
              <a:cxnLst/>
              <a:rect l="l" t="t" r="r" b="b"/>
              <a:pathLst>
                <a:path w="225618" h="957296" extrusionOk="0">
                  <a:moveTo>
                    <a:pt x="0" y="0"/>
                  </a:moveTo>
                  <a:cubicBezTo>
                    <a:pt x="0" y="0"/>
                    <a:pt x="29992" y="69641"/>
                    <a:pt x="35483" y="86373"/>
                  </a:cubicBezTo>
                  <a:cubicBezTo>
                    <a:pt x="51810" y="136144"/>
                    <a:pt x="69884" y="186741"/>
                    <a:pt x="75023" y="238792"/>
                  </a:cubicBezTo>
                  <a:cubicBezTo>
                    <a:pt x="93186" y="422821"/>
                    <a:pt x="76142" y="611588"/>
                    <a:pt x="108270" y="793147"/>
                  </a:cubicBezTo>
                  <a:cubicBezTo>
                    <a:pt x="120460" y="862044"/>
                    <a:pt x="152797" y="937921"/>
                    <a:pt x="208140" y="957168"/>
                  </a:cubicBezTo>
                  <a:cubicBezTo>
                    <a:pt x="218041" y="960609"/>
                    <a:pt x="181664" y="894321"/>
                    <a:pt x="176594" y="841959"/>
                  </a:cubicBezTo>
                  <a:cubicBezTo>
                    <a:pt x="170191" y="775837"/>
                    <a:pt x="172861" y="733387"/>
                    <a:pt x="195651" y="670268"/>
                  </a:cubicBezTo>
                  <a:cubicBezTo>
                    <a:pt x="323691" y="3156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13129" y="4514494"/>
              <a:ext cx="225618" cy="957296"/>
            </a:xfrm>
            <a:custGeom>
              <a:avLst/>
              <a:gdLst/>
              <a:ahLst/>
              <a:cxnLst/>
              <a:rect l="l" t="t" r="r" b="b"/>
              <a:pathLst>
                <a:path w="225618" h="957296" extrusionOk="0">
                  <a:moveTo>
                    <a:pt x="0" y="0"/>
                  </a:moveTo>
                  <a:cubicBezTo>
                    <a:pt x="0" y="0"/>
                    <a:pt x="29992" y="69641"/>
                    <a:pt x="35483" y="86373"/>
                  </a:cubicBezTo>
                  <a:cubicBezTo>
                    <a:pt x="51810" y="136144"/>
                    <a:pt x="69884" y="186741"/>
                    <a:pt x="75023" y="238792"/>
                  </a:cubicBezTo>
                  <a:cubicBezTo>
                    <a:pt x="93186" y="422821"/>
                    <a:pt x="76142" y="611588"/>
                    <a:pt x="108270" y="793147"/>
                  </a:cubicBezTo>
                  <a:cubicBezTo>
                    <a:pt x="120460" y="862044"/>
                    <a:pt x="152797" y="937921"/>
                    <a:pt x="208140" y="957168"/>
                  </a:cubicBezTo>
                  <a:cubicBezTo>
                    <a:pt x="218041" y="960609"/>
                    <a:pt x="181664" y="894321"/>
                    <a:pt x="176594" y="841959"/>
                  </a:cubicBezTo>
                  <a:cubicBezTo>
                    <a:pt x="170191" y="775837"/>
                    <a:pt x="172861" y="733387"/>
                    <a:pt x="195651" y="670268"/>
                  </a:cubicBezTo>
                  <a:cubicBezTo>
                    <a:pt x="323691" y="315633"/>
                    <a:pt x="0" y="0"/>
                    <a:pt x="0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28818" y="4884286"/>
              <a:ext cx="211549" cy="812817"/>
            </a:xfrm>
            <a:custGeom>
              <a:avLst/>
              <a:gdLst/>
              <a:ahLst/>
              <a:cxnLst/>
              <a:rect l="l" t="t" r="r" b="b"/>
              <a:pathLst>
                <a:path w="211549" h="812817" extrusionOk="0">
                  <a:moveTo>
                    <a:pt x="146004" y="0"/>
                  </a:moveTo>
                  <a:cubicBezTo>
                    <a:pt x="146004" y="0"/>
                    <a:pt x="133640" y="112319"/>
                    <a:pt x="127606" y="141008"/>
                  </a:cubicBezTo>
                  <a:cubicBezTo>
                    <a:pt x="111742" y="216414"/>
                    <a:pt x="71544" y="281210"/>
                    <a:pt x="46201" y="352215"/>
                  </a:cubicBezTo>
                  <a:cubicBezTo>
                    <a:pt x="20684" y="423678"/>
                    <a:pt x="6682" y="505746"/>
                    <a:pt x="476" y="582504"/>
                  </a:cubicBezTo>
                  <a:cubicBezTo>
                    <a:pt x="-4712" y="646550"/>
                    <a:pt x="34308" y="805612"/>
                    <a:pt x="31502" y="812431"/>
                  </a:cubicBezTo>
                  <a:cubicBezTo>
                    <a:pt x="28813" y="818953"/>
                    <a:pt x="33009" y="741058"/>
                    <a:pt x="38232" y="721893"/>
                  </a:cubicBezTo>
                  <a:cubicBezTo>
                    <a:pt x="56711" y="654069"/>
                    <a:pt x="63252" y="594449"/>
                    <a:pt x="110378" y="541763"/>
                  </a:cubicBezTo>
                  <a:cubicBezTo>
                    <a:pt x="204711" y="436283"/>
                    <a:pt x="240857" y="244100"/>
                    <a:pt x="185259" y="110725"/>
                  </a:cubicBezTo>
                  <a:cubicBezTo>
                    <a:pt x="172629" y="80423"/>
                    <a:pt x="146004" y="0"/>
                    <a:pt x="1460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28818" y="4884286"/>
              <a:ext cx="211549" cy="812817"/>
            </a:xfrm>
            <a:custGeom>
              <a:avLst/>
              <a:gdLst/>
              <a:ahLst/>
              <a:cxnLst/>
              <a:rect l="l" t="t" r="r" b="b"/>
              <a:pathLst>
                <a:path w="211549" h="812817" extrusionOk="0">
                  <a:moveTo>
                    <a:pt x="146004" y="0"/>
                  </a:moveTo>
                  <a:cubicBezTo>
                    <a:pt x="146004" y="0"/>
                    <a:pt x="133640" y="112319"/>
                    <a:pt x="127606" y="141008"/>
                  </a:cubicBezTo>
                  <a:cubicBezTo>
                    <a:pt x="111742" y="216414"/>
                    <a:pt x="71544" y="281210"/>
                    <a:pt x="46201" y="352215"/>
                  </a:cubicBezTo>
                  <a:cubicBezTo>
                    <a:pt x="20684" y="423678"/>
                    <a:pt x="6682" y="505746"/>
                    <a:pt x="476" y="582504"/>
                  </a:cubicBezTo>
                  <a:cubicBezTo>
                    <a:pt x="-4712" y="646550"/>
                    <a:pt x="34308" y="805612"/>
                    <a:pt x="31502" y="812431"/>
                  </a:cubicBezTo>
                  <a:cubicBezTo>
                    <a:pt x="28813" y="818953"/>
                    <a:pt x="33009" y="741058"/>
                    <a:pt x="38232" y="721893"/>
                  </a:cubicBezTo>
                  <a:cubicBezTo>
                    <a:pt x="56711" y="654069"/>
                    <a:pt x="63252" y="594449"/>
                    <a:pt x="110378" y="541763"/>
                  </a:cubicBezTo>
                  <a:cubicBezTo>
                    <a:pt x="204711" y="436283"/>
                    <a:pt x="240857" y="244100"/>
                    <a:pt x="185259" y="110725"/>
                  </a:cubicBezTo>
                  <a:cubicBezTo>
                    <a:pt x="172629" y="80423"/>
                    <a:pt x="146004" y="0"/>
                    <a:pt x="146004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49170" y="5097830"/>
              <a:ext cx="207336" cy="810018"/>
            </a:xfrm>
            <a:custGeom>
              <a:avLst/>
              <a:gdLst/>
              <a:ahLst/>
              <a:cxnLst/>
              <a:rect l="l" t="t" r="r" b="b"/>
              <a:pathLst>
                <a:path w="207336" h="810018" extrusionOk="0">
                  <a:moveTo>
                    <a:pt x="190687" y="0"/>
                  </a:moveTo>
                  <a:cubicBezTo>
                    <a:pt x="190687" y="0"/>
                    <a:pt x="182718" y="67888"/>
                    <a:pt x="148720" y="154832"/>
                  </a:cubicBezTo>
                  <a:cubicBezTo>
                    <a:pt x="96313" y="288893"/>
                    <a:pt x="13696" y="420872"/>
                    <a:pt x="1779" y="568211"/>
                  </a:cubicBezTo>
                  <a:cubicBezTo>
                    <a:pt x="-2832" y="625189"/>
                    <a:pt x="1738" y="680358"/>
                    <a:pt x="12978" y="736505"/>
                  </a:cubicBezTo>
                  <a:cubicBezTo>
                    <a:pt x="17316" y="758184"/>
                    <a:pt x="27381" y="777304"/>
                    <a:pt x="34612" y="797770"/>
                  </a:cubicBezTo>
                  <a:cubicBezTo>
                    <a:pt x="36051" y="801865"/>
                    <a:pt x="38937" y="810019"/>
                    <a:pt x="38937" y="810019"/>
                  </a:cubicBezTo>
                  <a:cubicBezTo>
                    <a:pt x="38937" y="810019"/>
                    <a:pt x="35779" y="798119"/>
                    <a:pt x="35333" y="792016"/>
                  </a:cubicBezTo>
                  <a:cubicBezTo>
                    <a:pt x="34161" y="776034"/>
                    <a:pt x="37060" y="758654"/>
                    <a:pt x="38566" y="742645"/>
                  </a:cubicBezTo>
                  <a:cubicBezTo>
                    <a:pt x="42371" y="702228"/>
                    <a:pt x="52271" y="648100"/>
                    <a:pt x="72419" y="612185"/>
                  </a:cubicBezTo>
                  <a:cubicBezTo>
                    <a:pt x="131619" y="506590"/>
                    <a:pt x="202835" y="413709"/>
                    <a:pt x="206410" y="289242"/>
                  </a:cubicBezTo>
                  <a:cubicBezTo>
                    <a:pt x="211972" y="96952"/>
                    <a:pt x="190687" y="0"/>
                    <a:pt x="1906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49170" y="5097830"/>
              <a:ext cx="207336" cy="810018"/>
            </a:xfrm>
            <a:custGeom>
              <a:avLst/>
              <a:gdLst/>
              <a:ahLst/>
              <a:cxnLst/>
              <a:rect l="l" t="t" r="r" b="b"/>
              <a:pathLst>
                <a:path w="207336" h="810018" extrusionOk="0">
                  <a:moveTo>
                    <a:pt x="190687" y="0"/>
                  </a:moveTo>
                  <a:cubicBezTo>
                    <a:pt x="190687" y="0"/>
                    <a:pt x="182718" y="67888"/>
                    <a:pt x="148720" y="154832"/>
                  </a:cubicBezTo>
                  <a:cubicBezTo>
                    <a:pt x="96313" y="288893"/>
                    <a:pt x="13696" y="420872"/>
                    <a:pt x="1779" y="568211"/>
                  </a:cubicBezTo>
                  <a:cubicBezTo>
                    <a:pt x="-2832" y="625189"/>
                    <a:pt x="1738" y="680358"/>
                    <a:pt x="12978" y="736505"/>
                  </a:cubicBezTo>
                  <a:cubicBezTo>
                    <a:pt x="17316" y="758184"/>
                    <a:pt x="27381" y="777304"/>
                    <a:pt x="34612" y="797770"/>
                  </a:cubicBezTo>
                  <a:cubicBezTo>
                    <a:pt x="36051" y="801865"/>
                    <a:pt x="38937" y="810019"/>
                    <a:pt x="38937" y="810019"/>
                  </a:cubicBezTo>
                  <a:cubicBezTo>
                    <a:pt x="38937" y="810019"/>
                    <a:pt x="35779" y="798119"/>
                    <a:pt x="35333" y="792016"/>
                  </a:cubicBezTo>
                  <a:cubicBezTo>
                    <a:pt x="34161" y="776034"/>
                    <a:pt x="37060" y="758654"/>
                    <a:pt x="38566" y="742645"/>
                  </a:cubicBezTo>
                  <a:cubicBezTo>
                    <a:pt x="42371" y="702228"/>
                    <a:pt x="52271" y="648100"/>
                    <a:pt x="72419" y="612185"/>
                  </a:cubicBezTo>
                  <a:cubicBezTo>
                    <a:pt x="131619" y="506590"/>
                    <a:pt x="202835" y="413709"/>
                    <a:pt x="206410" y="289242"/>
                  </a:cubicBezTo>
                  <a:cubicBezTo>
                    <a:pt x="211972" y="96952"/>
                    <a:pt x="190687" y="0"/>
                    <a:pt x="190687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730762" y="5545499"/>
              <a:ext cx="226342" cy="817136"/>
            </a:xfrm>
            <a:custGeom>
              <a:avLst/>
              <a:gdLst/>
              <a:ahLst/>
              <a:cxnLst/>
              <a:rect l="l" t="t" r="r" b="b"/>
              <a:pathLst>
                <a:path w="226342" h="817136" extrusionOk="0">
                  <a:moveTo>
                    <a:pt x="200046" y="0"/>
                  </a:moveTo>
                  <a:cubicBezTo>
                    <a:pt x="200046" y="0"/>
                    <a:pt x="193766" y="31598"/>
                    <a:pt x="188762" y="41630"/>
                  </a:cubicBezTo>
                  <a:cubicBezTo>
                    <a:pt x="174253" y="70802"/>
                    <a:pt x="156536" y="96603"/>
                    <a:pt x="136089" y="122009"/>
                  </a:cubicBezTo>
                  <a:cubicBezTo>
                    <a:pt x="31492" y="251930"/>
                    <a:pt x="-28935" y="420713"/>
                    <a:pt x="13915" y="585394"/>
                  </a:cubicBezTo>
                  <a:cubicBezTo>
                    <a:pt x="27968" y="639382"/>
                    <a:pt x="42706" y="692728"/>
                    <a:pt x="59864" y="745687"/>
                  </a:cubicBezTo>
                  <a:cubicBezTo>
                    <a:pt x="65369" y="762679"/>
                    <a:pt x="85784" y="817137"/>
                    <a:pt x="85784" y="817137"/>
                  </a:cubicBezTo>
                  <a:cubicBezTo>
                    <a:pt x="85784" y="817137"/>
                    <a:pt x="61369" y="633025"/>
                    <a:pt x="70862" y="582130"/>
                  </a:cubicBezTo>
                  <a:cubicBezTo>
                    <a:pt x="106752" y="389643"/>
                    <a:pt x="268620" y="248615"/>
                    <a:pt x="215871" y="45917"/>
                  </a:cubicBezTo>
                  <a:cubicBezTo>
                    <a:pt x="215871" y="45917"/>
                    <a:pt x="200046" y="0"/>
                    <a:pt x="2000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730762" y="5545499"/>
              <a:ext cx="226342" cy="817136"/>
            </a:xfrm>
            <a:custGeom>
              <a:avLst/>
              <a:gdLst/>
              <a:ahLst/>
              <a:cxnLst/>
              <a:rect l="l" t="t" r="r" b="b"/>
              <a:pathLst>
                <a:path w="226342" h="817136" extrusionOk="0">
                  <a:moveTo>
                    <a:pt x="200046" y="0"/>
                  </a:moveTo>
                  <a:cubicBezTo>
                    <a:pt x="200046" y="0"/>
                    <a:pt x="193766" y="31598"/>
                    <a:pt x="188762" y="41630"/>
                  </a:cubicBezTo>
                  <a:cubicBezTo>
                    <a:pt x="174253" y="70802"/>
                    <a:pt x="156536" y="96603"/>
                    <a:pt x="136089" y="122009"/>
                  </a:cubicBezTo>
                  <a:cubicBezTo>
                    <a:pt x="31492" y="251930"/>
                    <a:pt x="-28935" y="420713"/>
                    <a:pt x="13915" y="585394"/>
                  </a:cubicBezTo>
                  <a:cubicBezTo>
                    <a:pt x="27968" y="639382"/>
                    <a:pt x="42706" y="692728"/>
                    <a:pt x="59864" y="745687"/>
                  </a:cubicBezTo>
                  <a:cubicBezTo>
                    <a:pt x="65369" y="762679"/>
                    <a:pt x="85784" y="817137"/>
                    <a:pt x="85784" y="817137"/>
                  </a:cubicBezTo>
                  <a:cubicBezTo>
                    <a:pt x="85784" y="817137"/>
                    <a:pt x="61369" y="633025"/>
                    <a:pt x="70862" y="582130"/>
                  </a:cubicBezTo>
                  <a:cubicBezTo>
                    <a:pt x="106752" y="389643"/>
                    <a:pt x="268620" y="248615"/>
                    <a:pt x="215871" y="45917"/>
                  </a:cubicBezTo>
                  <a:cubicBezTo>
                    <a:pt x="215871" y="45917"/>
                    <a:pt x="200046" y="0"/>
                    <a:pt x="200046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1030699" y="5949575"/>
              <a:ext cx="161212" cy="908424"/>
            </a:xfrm>
            <a:custGeom>
              <a:avLst/>
              <a:gdLst/>
              <a:ahLst/>
              <a:cxnLst/>
              <a:rect l="l" t="t" r="r" b="b"/>
              <a:pathLst>
                <a:path w="161212" h="908424" extrusionOk="0">
                  <a:moveTo>
                    <a:pt x="70123" y="0"/>
                  </a:moveTo>
                  <a:cubicBezTo>
                    <a:pt x="70123" y="0"/>
                    <a:pt x="25394" y="140278"/>
                    <a:pt x="16491" y="192329"/>
                  </a:cubicBezTo>
                  <a:cubicBezTo>
                    <a:pt x="-11804" y="357474"/>
                    <a:pt x="-4203" y="483419"/>
                    <a:pt x="43288" y="643503"/>
                  </a:cubicBezTo>
                  <a:cubicBezTo>
                    <a:pt x="59951" y="699764"/>
                    <a:pt x="83084" y="772344"/>
                    <a:pt x="109341" y="824859"/>
                  </a:cubicBezTo>
                  <a:cubicBezTo>
                    <a:pt x="119539" y="845243"/>
                    <a:pt x="147917" y="908425"/>
                    <a:pt x="147917" y="908425"/>
                  </a:cubicBezTo>
                  <a:cubicBezTo>
                    <a:pt x="147917" y="908425"/>
                    <a:pt x="149733" y="867594"/>
                    <a:pt x="148825" y="692081"/>
                  </a:cubicBezTo>
                  <a:cubicBezTo>
                    <a:pt x="147943" y="516566"/>
                    <a:pt x="179972" y="384391"/>
                    <a:pt x="144355" y="206439"/>
                  </a:cubicBezTo>
                  <a:cubicBezTo>
                    <a:pt x="133033" y="149879"/>
                    <a:pt x="112218" y="103797"/>
                    <a:pt x="93193" y="49943"/>
                  </a:cubicBezTo>
                  <a:cubicBezTo>
                    <a:pt x="91237" y="44412"/>
                    <a:pt x="70123" y="0"/>
                    <a:pt x="7012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1030699" y="5949575"/>
              <a:ext cx="161212" cy="908424"/>
            </a:xfrm>
            <a:custGeom>
              <a:avLst/>
              <a:gdLst/>
              <a:ahLst/>
              <a:cxnLst/>
              <a:rect l="l" t="t" r="r" b="b"/>
              <a:pathLst>
                <a:path w="161212" h="908424" extrusionOk="0">
                  <a:moveTo>
                    <a:pt x="70123" y="0"/>
                  </a:moveTo>
                  <a:cubicBezTo>
                    <a:pt x="70123" y="0"/>
                    <a:pt x="25394" y="140278"/>
                    <a:pt x="16491" y="192329"/>
                  </a:cubicBezTo>
                  <a:cubicBezTo>
                    <a:pt x="-11804" y="357474"/>
                    <a:pt x="-4203" y="483419"/>
                    <a:pt x="43288" y="643503"/>
                  </a:cubicBezTo>
                  <a:cubicBezTo>
                    <a:pt x="59951" y="699764"/>
                    <a:pt x="83084" y="772344"/>
                    <a:pt x="109341" y="824859"/>
                  </a:cubicBezTo>
                  <a:cubicBezTo>
                    <a:pt x="119539" y="845243"/>
                    <a:pt x="147917" y="908425"/>
                    <a:pt x="147917" y="908425"/>
                  </a:cubicBezTo>
                  <a:cubicBezTo>
                    <a:pt x="147917" y="908425"/>
                    <a:pt x="149733" y="867594"/>
                    <a:pt x="148825" y="692081"/>
                  </a:cubicBezTo>
                  <a:cubicBezTo>
                    <a:pt x="147943" y="516566"/>
                    <a:pt x="179972" y="384391"/>
                    <a:pt x="144355" y="206439"/>
                  </a:cubicBezTo>
                  <a:cubicBezTo>
                    <a:pt x="133033" y="149879"/>
                    <a:pt x="112218" y="103797"/>
                    <a:pt x="93193" y="49943"/>
                  </a:cubicBezTo>
                  <a:cubicBezTo>
                    <a:pt x="91237" y="44412"/>
                    <a:pt x="70123" y="0"/>
                    <a:pt x="70123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987767" y="5701842"/>
              <a:ext cx="530625" cy="742137"/>
            </a:xfrm>
            <a:custGeom>
              <a:avLst/>
              <a:gdLst/>
              <a:ahLst/>
              <a:cxnLst/>
              <a:rect l="l" t="t" r="r" b="b"/>
              <a:pathLst>
                <a:path w="530625" h="742137" extrusionOk="0">
                  <a:moveTo>
                    <a:pt x="0" y="0"/>
                  </a:moveTo>
                  <a:cubicBezTo>
                    <a:pt x="0" y="0"/>
                    <a:pt x="185172" y="157874"/>
                    <a:pt x="229565" y="310922"/>
                  </a:cubicBezTo>
                  <a:cubicBezTo>
                    <a:pt x="266617" y="438671"/>
                    <a:pt x="333604" y="510902"/>
                    <a:pt x="383311" y="568623"/>
                  </a:cubicBezTo>
                  <a:cubicBezTo>
                    <a:pt x="433978" y="627412"/>
                    <a:pt x="530625" y="742137"/>
                    <a:pt x="530625" y="742137"/>
                  </a:cubicBezTo>
                  <a:cubicBezTo>
                    <a:pt x="530625" y="742137"/>
                    <a:pt x="481057" y="640639"/>
                    <a:pt x="470510" y="594982"/>
                  </a:cubicBezTo>
                  <a:cubicBezTo>
                    <a:pt x="448831" y="501040"/>
                    <a:pt x="418027" y="412922"/>
                    <a:pt x="373990" y="326625"/>
                  </a:cubicBezTo>
                  <a:cubicBezTo>
                    <a:pt x="322237" y="225209"/>
                    <a:pt x="229070" y="134207"/>
                    <a:pt x="129502" y="80652"/>
                  </a:cubicBezTo>
                  <a:cubicBezTo>
                    <a:pt x="97536" y="63481"/>
                    <a:pt x="63411" y="46222"/>
                    <a:pt x="33795" y="24403"/>
                  </a:cubicBezTo>
                  <a:cubicBezTo>
                    <a:pt x="23997" y="1718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987767" y="5701842"/>
              <a:ext cx="530625" cy="742137"/>
            </a:xfrm>
            <a:custGeom>
              <a:avLst/>
              <a:gdLst/>
              <a:ahLst/>
              <a:cxnLst/>
              <a:rect l="l" t="t" r="r" b="b"/>
              <a:pathLst>
                <a:path w="530625" h="742137" extrusionOk="0">
                  <a:moveTo>
                    <a:pt x="0" y="0"/>
                  </a:moveTo>
                  <a:cubicBezTo>
                    <a:pt x="0" y="0"/>
                    <a:pt x="185172" y="157874"/>
                    <a:pt x="229565" y="310922"/>
                  </a:cubicBezTo>
                  <a:cubicBezTo>
                    <a:pt x="266617" y="438671"/>
                    <a:pt x="333604" y="510902"/>
                    <a:pt x="383311" y="568623"/>
                  </a:cubicBezTo>
                  <a:cubicBezTo>
                    <a:pt x="433978" y="627412"/>
                    <a:pt x="530625" y="742137"/>
                    <a:pt x="530625" y="742137"/>
                  </a:cubicBezTo>
                  <a:cubicBezTo>
                    <a:pt x="530625" y="742137"/>
                    <a:pt x="481057" y="640639"/>
                    <a:pt x="470510" y="594982"/>
                  </a:cubicBezTo>
                  <a:cubicBezTo>
                    <a:pt x="448831" y="501040"/>
                    <a:pt x="418027" y="412922"/>
                    <a:pt x="373990" y="326625"/>
                  </a:cubicBezTo>
                  <a:cubicBezTo>
                    <a:pt x="322237" y="225209"/>
                    <a:pt x="229070" y="134207"/>
                    <a:pt x="129502" y="80652"/>
                  </a:cubicBezTo>
                  <a:cubicBezTo>
                    <a:pt x="97536" y="63481"/>
                    <a:pt x="63411" y="46222"/>
                    <a:pt x="33795" y="24403"/>
                  </a:cubicBezTo>
                  <a:cubicBezTo>
                    <a:pt x="23997" y="17183"/>
                    <a:pt x="0" y="0"/>
                    <a:pt x="0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876471" y="5383320"/>
              <a:ext cx="769365" cy="485655"/>
            </a:xfrm>
            <a:custGeom>
              <a:avLst/>
              <a:gdLst/>
              <a:ahLst/>
              <a:cxnLst/>
              <a:rect l="l" t="t" r="r" b="b"/>
              <a:pathLst>
                <a:path w="769365" h="485655" extrusionOk="0">
                  <a:moveTo>
                    <a:pt x="0" y="0"/>
                  </a:moveTo>
                  <a:cubicBezTo>
                    <a:pt x="0" y="0"/>
                    <a:pt x="44056" y="92323"/>
                    <a:pt x="79343" y="125857"/>
                  </a:cubicBezTo>
                  <a:cubicBezTo>
                    <a:pt x="179584" y="221050"/>
                    <a:pt x="297517" y="225393"/>
                    <a:pt x="429025" y="240741"/>
                  </a:cubicBezTo>
                  <a:cubicBezTo>
                    <a:pt x="465119" y="244958"/>
                    <a:pt x="502063" y="241224"/>
                    <a:pt x="535438" y="259188"/>
                  </a:cubicBezTo>
                  <a:cubicBezTo>
                    <a:pt x="595370" y="291408"/>
                    <a:pt x="738562" y="463220"/>
                    <a:pt x="768725" y="485464"/>
                  </a:cubicBezTo>
                  <a:cubicBezTo>
                    <a:pt x="778707" y="492804"/>
                    <a:pt x="669277" y="287648"/>
                    <a:pt x="636454" y="241046"/>
                  </a:cubicBezTo>
                  <a:cubicBezTo>
                    <a:pt x="578860" y="159340"/>
                    <a:pt x="510337" y="98165"/>
                    <a:pt x="408788" y="74345"/>
                  </a:cubicBezTo>
                  <a:cubicBezTo>
                    <a:pt x="340601" y="58369"/>
                    <a:pt x="270116" y="88944"/>
                    <a:pt x="203625" y="77426"/>
                  </a:cubicBezTo>
                  <a:cubicBezTo>
                    <a:pt x="154661" y="68954"/>
                    <a:pt x="112230" y="54324"/>
                    <a:pt x="68459" y="32074"/>
                  </a:cubicBezTo>
                  <a:cubicBezTo>
                    <a:pt x="58312" y="269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876471" y="5383320"/>
              <a:ext cx="769365" cy="485655"/>
            </a:xfrm>
            <a:custGeom>
              <a:avLst/>
              <a:gdLst/>
              <a:ahLst/>
              <a:cxnLst/>
              <a:rect l="l" t="t" r="r" b="b"/>
              <a:pathLst>
                <a:path w="769365" h="485655" extrusionOk="0">
                  <a:moveTo>
                    <a:pt x="0" y="0"/>
                  </a:moveTo>
                  <a:cubicBezTo>
                    <a:pt x="0" y="0"/>
                    <a:pt x="44056" y="92323"/>
                    <a:pt x="79343" y="125857"/>
                  </a:cubicBezTo>
                  <a:cubicBezTo>
                    <a:pt x="179584" y="221050"/>
                    <a:pt x="297517" y="225393"/>
                    <a:pt x="429025" y="240741"/>
                  </a:cubicBezTo>
                  <a:cubicBezTo>
                    <a:pt x="465119" y="244958"/>
                    <a:pt x="502063" y="241224"/>
                    <a:pt x="535438" y="259188"/>
                  </a:cubicBezTo>
                  <a:cubicBezTo>
                    <a:pt x="595370" y="291408"/>
                    <a:pt x="738562" y="463220"/>
                    <a:pt x="768725" y="485464"/>
                  </a:cubicBezTo>
                  <a:cubicBezTo>
                    <a:pt x="778707" y="492804"/>
                    <a:pt x="669277" y="287648"/>
                    <a:pt x="636454" y="241046"/>
                  </a:cubicBezTo>
                  <a:cubicBezTo>
                    <a:pt x="578860" y="159340"/>
                    <a:pt x="510337" y="98165"/>
                    <a:pt x="408788" y="74345"/>
                  </a:cubicBezTo>
                  <a:cubicBezTo>
                    <a:pt x="340601" y="58369"/>
                    <a:pt x="270116" y="88944"/>
                    <a:pt x="203625" y="77426"/>
                  </a:cubicBezTo>
                  <a:cubicBezTo>
                    <a:pt x="154661" y="68954"/>
                    <a:pt x="112230" y="54324"/>
                    <a:pt x="68459" y="32074"/>
                  </a:cubicBezTo>
                  <a:cubicBezTo>
                    <a:pt x="58312" y="26930"/>
                    <a:pt x="0" y="0"/>
                    <a:pt x="0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775246" y="5113523"/>
              <a:ext cx="711053" cy="297819"/>
            </a:xfrm>
            <a:custGeom>
              <a:avLst/>
              <a:gdLst/>
              <a:ahLst/>
              <a:cxnLst/>
              <a:rect l="l" t="t" r="r" b="b"/>
              <a:pathLst>
                <a:path w="711053" h="297819" extrusionOk="0">
                  <a:moveTo>
                    <a:pt x="0" y="33748"/>
                  </a:moveTo>
                  <a:cubicBezTo>
                    <a:pt x="0" y="33748"/>
                    <a:pt x="176759" y="44461"/>
                    <a:pt x="202082" y="54671"/>
                  </a:cubicBezTo>
                  <a:cubicBezTo>
                    <a:pt x="244431" y="71709"/>
                    <a:pt x="312407" y="134713"/>
                    <a:pt x="345078" y="164793"/>
                  </a:cubicBezTo>
                  <a:cubicBezTo>
                    <a:pt x="393852" y="209681"/>
                    <a:pt x="437477" y="231976"/>
                    <a:pt x="499510" y="253052"/>
                  </a:cubicBezTo>
                  <a:cubicBezTo>
                    <a:pt x="544862" y="268438"/>
                    <a:pt x="587343" y="279328"/>
                    <a:pt x="635070" y="288301"/>
                  </a:cubicBezTo>
                  <a:cubicBezTo>
                    <a:pt x="660159" y="292993"/>
                    <a:pt x="711054" y="297819"/>
                    <a:pt x="711054" y="297819"/>
                  </a:cubicBezTo>
                  <a:cubicBezTo>
                    <a:pt x="711054" y="297819"/>
                    <a:pt x="669493" y="283151"/>
                    <a:pt x="641598" y="264336"/>
                  </a:cubicBezTo>
                  <a:cubicBezTo>
                    <a:pt x="595833" y="233462"/>
                    <a:pt x="561581" y="195165"/>
                    <a:pt x="526206" y="152373"/>
                  </a:cubicBezTo>
                  <a:cubicBezTo>
                    <a:pt x="469690" y="83977"/>
                    <a:pt x="355365" y="16171"/>
                    <a:pt x="246494" y="3109"/>
                  </a:cubicBezTo>
                  <a:cubicBezTo>
                    <a:pt x="119158" y="-12156"/>
                    <a:pt x="0" y="33748"/>
                    <a:pt x="0" y="3374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775246" y="5113523"/>
              <a:ext cx="711053" cy="297819"/>
            </a:xfrm>
            <a:custGeom>
              <a:avLst/>
              <a:gdLst/>
              <a:ahLst/>
              <a:cxnLst/>
              <a:rect l="l" t="t" r="r" b="b"/>
              <a:pathLst>
                <a:path w="711053" h="297819" extrusionOk="0">
                  <a:moveTo>
                    <a:pt x="0" y="33748"/>
                  </a:moveTo>
                  <a:cubicBezTo>
                    <a:pt x="0" y="33748"/>
                    <a:pt x="176759" y="44461"/>
                    <a:pt x="202082" y="54671"/>
                  </a:cubicBezTo>
                  <a:cubicBezTo>
                    <a:pt x="244431" y="71709"/>
                    <a:pt x="312407" y="134713"/>
                    <a:pt x="345078" y="164793"/>
                  </a:cubicBezTo>
                  <a:cubicBezTo>
                    <a:pt x="393852" y="209681"/>
                    <a:pt x="437477" y="231976"/>
                    <a:pt x="499510" y="253052"/>
                  </a:cubicBezTo>
                  <a:cubicBezTo>
                    <a:pt x="544862" y="268438"/>
                    <a:pt x="587343" y="279328"/>
                    <a:pt x="635070" y="288301"/>
                  </a:cubicBezTo>
                  <a:cubicBezTo>
                    <a:pt x="660159" y="292993"/>
                    <a:pt x="711054" y="297819"/>
                    <a:pt x="711054" y="297819"/>
                  </a:cubicBezTo>
                  <a:cubicBezTo>
                    <a:pt x="711054" y="297819"/>
                    <a:pt x="669493" y="283151"/>
                    <a:pt x="641598" y="264336"/>
                  </a:cubicBezTo>
                  <a:cubicBezTo>
                    <a:pt x="595833" y="233462"/>
                    <a:pt x="561581" y="195165"/>
                    <a:pt x="526206" y="152373"/>
                  </a:cubicBezTo>
                  <a:cubicBezTo>
                    <a:pt x="469690" y="83977"/>
                    <a:pt x="355365" y="16171"/>
                    <a:pt x="246494" y="3109"/>
                  </a:cubicBezTo>
                  <a:cubicBezTo>
                    <a:pt x="119158" y="-12156"/>
                    <a:pt x="0" y="33748"/>
                    <a:pt x="0" y="337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37990" y="4746378"/>
              <a:ext cx="937159" cy="248147"/>
            </a:xfrm>
            <a:custGeom>
              <a:avLst/>
              <a:gdLst/>
              <a:ahLst/>
              <a:cxnLst/>
              <a:rect l="l" t="t" r="r" b="b"/>
              <a:pathLst>
                <a:path w="937159" h="248147" extrusionOk="0">
                  <a:moveTo>
                    <a:pt x="0" y="11594"/>
                  </a:moveTo>
                  <a:cubicBezTo>
                    <a:pt x="0" y="11594"/>
                    <a:pt x="134696" y="84968"/>
                    <a:pt x="182068" y="111289"/>
                  </a:cubicBezTo>
                  <a:cubicBezTo>
                    <a:pt x="325445" y="190956"/>
                    <a:pt x="491371" y="253377"/>
                    <a:pt x="658503" y="247801"/>
                  </a:cubicBezTo>
                  <a:cubicBezTo>
                    <a:pt x="720714" y="245737"/>
                    <a:pt x="782061" y="246417"/>
                    <a:pt x="842792" y="232872"/>
                  </a:cubicBezTo>
                  <a:cubicBezTo>
                    <a:pt x="868224" y="227202"/>
                    <a:pt x="937160" y="219925"/>
                    <a:pt x="937160" y="219925"/>
                  </a:cubicBezTo>
                  <a:cubicBezTo>
                    <a:pt x="937160" y="219925"/>
                    <a:pt x="887776" y="215378"/>
                    <a:pt x="863449" y="210825"/>
                  </a:cubicBezTo>
                  <a:cubicBezTo>
                    <a:pt x="816326" y="201980"/>
                    <a:pt x="767964" y="189629"/>
                    <a:pt x="725686" y="166121"/>
                  </a:cubicBezTo>
                  <a:cubicBezTo>
                    <a:pt x="588011" y="89610"/>
                    <a:pt x="441295" y="34346"/>
                    <a:pt x="285756" y="6520"/>
                  </a:cubicBezTo>
                  <a:cubicBezTo>
                    <a:pt x="189644" y="-10682"/>
                    <a:pt x="0" y="11594"/>
                    <a:pt x="0" y="1159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37990" y="4746378"/>
              <a:ext cx="937159" cy="248147"/>
            </a:xfrm>
            <a:custGeom>
              <a:avLst/>
              <a:gdLst/>
              <a:ahLst/>
              <a:cxnLst/>
              <a:rect l="l" t="t" r="r" b="b"/>
              <a:pathLst>
                <a:path w="937159" h="248147" extrusionOk="0">
                  <a:moveTo>
                    <a:pt x="0" y="11594"/>
                  </a:moveTo>
                  <a:cubicBezTo>
                    <a:pt x="0" y="11594"/>
                    <a:pt x="134696" y="84968"/>
                    <a:pt x="182068" y="111289"/>
                  </a:cubicBezTo>
                  <a:cubicBezTo>
                    <a:pt x="325445" y="190956"/>
                    <a:pt x="491371" y="253377"/>
                    <a:pt x="658503" y="247801"/>
                  </a:cubicBezTo>
                  <a:cubicBezTo>
                    <a:pt x="720714" y="245737"/>
                    <a:pt x="782061" y="246417"/>
                    <a:pt x="842792" y="232872"/>
                  </a:cubicBezTo>
                  <a:cubicBezTo>
                    <a:pt x="868224" y="227202"/>
                    <a:pt x="937160" y="219925"/>
                    <a:pt x="937160" y="219925"/>
                  </a:cubicBezTo>
                  <a:cubicBezTo>
                    <a:pt x="937160" y="219925"/>
                    <a:pt x="887776" y="215378"/>
                    <a:pt x="863449" y="210825"/>
                  </a:cubicBezTo>
                  <a:cubicBezTo>
                    <a:pt x="816326" y="201980"/>
                    <a:pt x="767964" y="189629"/>
                    <a:pt x="725686" y="166121"/>
                  </a:cubicBezTo>
                  <a:cubicBezTo>
                    <a:pt x="588011" y="89610"/>
                    <a:pt x="441295" y="34346"/>
                    <a:pt x="285756" y="6520"/>
                  </a:cubicBezTo>
                  <a:cubicBezTo>
                    <a:pt x="189644" y="-10682"/>
                    <a:pt x="0" y="11594"/>
                    <a:pt x="0" y="1159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152025" y="4501105"/>
              <a:ext cx="958620" cy="279392"/>
            </a:xfrm>
            <a:custGeom>
              <a:avLst/>
              <a:gdLst/>
              <a:ahLst/>
              <a:cxnLst/>
              <a:rect l="l" t="t" r="r" b="b"/>
              <a:pathLst>
                <a:path w="958620" h="279392" extrusionOk="0">
                  <a:moveTo>
                    <a:pt x="0" y="75409"/>
                  </a:moveTo>
                  <a:cubicBezTo>
                    <a:pt x="0" y="75409"/>
                    <a:pt x="84457" y="65097"/>
                    <a:pt x="103956" y="65490"/>
                  </a:cubicBezTo>
                  <a:cubicBezTo>
                    <a:pt x="150723" y="66436"/>
                    <a:pt x="202730" y="84426"/>
                    <a:pt x="246372" y="100383"/>
                  </a:cubicBezTo>
                  <a:cubicBezTo>
                    <a:pt x="307565" y="122761"/>
                    <a:pt x="364740" y="159089"/>
                    <a:pt x="427234" y="179098"/>
                  </a:cubicBezTo>
                  <a:cubicBezTo>
                    <a:pt x="532568" y="212804"/>
                    <a:pt x="639400" y="225968"/>
                    <a:pt x="747013" y="246148"/>
                  </a:cubicBezTo>
                  <a:cubicBezTo>
                    <a:pt x="794340" y="255031"/>
                    <a:pt x="833132" y="269910"/>
                    <a:pt x="886047" y="276888"/>
                  </a:cubicBezTo>
                  <a:cubicBezTo>
                    <a:pt x="938936" y="283861"/>
                    <a:pt x="958621" y="274062"/>
                    <a:pt x="958621" y="274062"/>
                  </a:cubicBezTo>
                  <a:cubicBezTo>
                    <a:pt x="958621" y="274062"/>
                    <a:pt x="847985" y="247367"/>
                    <a:pt x="815892" y="230787"/>
                  </a:cubicBezTo>
                  <a:cubicBezTo>
                    <a:pt x="759732" y="201768"/>
                    <a:pt x="714235" y="151844"/>
                    <a:pt x="660069" y="119053"/>
                  </a:cubicBezTo>
                  <a:cubicBezTo>
                    <a:pt x="567137" y="62830"/>
                    <a:pt x="439205" y="7096"/>
                    <a:pt x="328764" y="346"/>
                  </a:cubicBezTo>
                  <a:cubicBezTo>
                    <a:pt x="226177" y="-5934"/>
                    <a:pt x="0" y="75409"/>
                    <a:pt x="0" y="7540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52025" y="4501105"/>
              <a:ext cx="958620" cy="279392"/>
            </a:xfrm>
            <a:custGeom>
              <a:avLst/>
              <a:gdLst/>
              <a:ahLst/>
              <a:cxnLst/>
              <a:rect l="l" t="t" r="r" b="b"/>
              <a:pathLst>
                <a:path w="958620" h="279392" extrusionOk="0">
                  <a:moveTo>
                    <a:pt x="0" y="75409"/>
                  </a:moveTo>
                  <a:cubicBezTo>
                    <a:pt x="0" y="75409"/>
                    <a:pt x="84457" y="65097"/>
                    <a:pt x="103956" y="65490"/>
                  </a:cubicBezTo>
                  <a:cubicBezTo>
                    <a:pt x="150723" y="66436"/>
                    <a:pt x="202730" y="84426"/>
                    <a:pt x="246372" y="100383"/>
                  </a:cubicBezTo>
                  <a:cubicBezTo>
                    <a:pt x="307565" y="122761"/>
                    <a:pt x="364740" y="159089"/>
                    <a:pt x="427234" y="179098"/>
                  </a:cubicBezTo>
                  <a:cubicBezTo>
                    <a:pt x="532568" y="212804"/>
                    <a:pt x="639400" y="225968"/>
                    <a:pt x="747013" y="246148"/>
                  </a:cubicBezTo>
                  <a:cubicBezTo>
                    <a:pt x="794340" y="255031"/>
                    <a:pt x="833132" y="269910"/>
                    <a:pt x="886047" y="276888"/>
                  </a:cubicBezTo>
                  <a:cubicBezTo>
                    <a:pt x="938936" y="283861"/>
                    <a:pt x="958621" y="274062"/>
                    <a:pt x="958621" y="274062"/>
                  </a:cubicBezTo>
                  <a:cubicBezTo>
                    <a:pt x="958621" y="274062"/>
                    <a:pt x="847985" y="247367"/>
                    <a:pt x="815892" y="230787"/>
                  </a:cubicBezTo>
                  <a:cubicBezTo>
                    <a:pt x="759732" y="201768"/>
                    <a:pt x="714235" y="151844"/>
                    <a:pt x="660069" y="119053"/>
                  </a:cubicBezTo>
                  <a:cubicBezTo>
                    <a:pt x="567137" y="62830"/>
                    <a:pt x="439205" y="7096"/>
                    <a:pt x="328764" y="346"/>
                  </a:cubicBezTo>
                  <a:cubicBezTo>
                    <a:pt x="226177" y="-5934"/>
                    <a:pt x="0" y="75409"/>
                    <a:pt x="0" y="7540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5"/>
          <p:cNvGrpSpPr/>
          <p:nvPr/>
        </p:nvGrpSpPr>
        <p:grpSpPr>
          <a:xfrm rot="10800000" flipH="1">
            <a:off x="-426683" y="53795"/>
            <a:ext cx="2460154" cy="2117646"/>
            <a:chOff x="-682758" y="-391955"/>
            <a:chExt cx="2460154" cy="2117646"/>
          </a:xfrm>
        </p:grpSpPr>
        <p:sp>
          <p:nvSpPr>
            <p:cNvPr id="422" name="Google Shape;422;p5"/>
            <p:cNvSpPr/>
            <p:nvPr/>
          </p:nvSpPr>
          <p:spPr>
            <a:xfrm>
              <a:off x="-682758" y="463803"/>
              <a:ext cx="1925021" cy="1113875"/>
            </a:xfrm>
            <a:custGeom>
              <a:avLst/>
              <a:gdLst/>
              <a:ahLst/>
              <a:cxnLst/>
              <a:rect l="l" t="t" r="r" b="b"/>
              <a:pathLst>
                <a:path w="1925021" h="1113875" extrusionOk="0">
                  <a:moveTo>
                    <a:pt x="0" y="1082396"/>
                  </a:moveTo>
                  <a:cubicBezTo>
                    <a:pt x="0" y="1082396"/>
                    <a:pt x="68802" y="1020630"/>
                    <a:pt x="197691" y="1027888"/>
                  </a:cubicBezTo>
                  <a:cubicBezTo>
                    <a:pt x="326577" y="1035146"/>
                    <a:pt x="413847" y="1111860"/>
                    <a:pt x="490438" y="1113816"/>
                  </a:cubicBezTo>
                  <a:cubicBezTo>
                    <a:pt x="629389" y="1117366"/>
                    <a:pt x="800485" y="960965"/>
                    <a:pt x="1029063" y="867404"/>
                  </a:cubicBezTo>
                  <a:cubicBezTo>
                    <a:pt x="1340663" y="739865"/>
                    <a:pt x="1337507" y="802723"/>
                    <a:pt x="1617047" y="387008"/>
                  </a:cubicBezTo>
                  <a:cubicBezTo>
                    <a:pt x="1792827" y="125579"/>
                    <a:pt x="1925022" y="0"/>
                    <a:pt x="1925022" y="0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-682758" y="463803"/>
              <a:ext cx="1925021" cy="1113875"/>
            </a:xfrm>
            <a:custGeom>
              <a:avLst/>
              <a:gdLst/>
              <a:ahLst/>
              <a:cxnLst/>
              <a:rect l="l" t="t" r="r" b="b"/>
              <a:pathLst>
                <a:path w="1925021" h="1113875" extrusionOk="0">
                  <a:moveTo>
                    <a:pt x="0" y="1082396"/>
                  </a:moveTo>
                  <a:cubicBezTo>
                    <a:pt x="0" y="1082396"/>
                    <a:pt x="68802" y="1020630"/>
                    <a:pt x="197691" y="1027888"/>
                  </a:cubicBezTo>
                  <a:cubicBezTo>
                    <a:pt x="326577" y="1035146"/>
                    <a:pt x="413847" y="1111860"/>
                    <a:pt x="490438" y="1113816"/>
                  </a:cubicBezTo>
                  <a:cubicBezTo>
                    <a:pt x="629389" y="1117366"/>
                    <a:pt x="800485" y="960965"/>
                    <a:pt x="1029063" y="867404"/>
                  </a:cubicBezTo>
                  <a:cubicBezTo>
                    <a:pt x="1340663" y="739865"/>
                    <a:pt x="1337507" y="802723"/>
                    <a:pt x="1617047" y="387008"/>
                  </a:cubicBezTo>
                  <a:cubicBezTo>
                    <a:pt x="1792827" y="125579"/>
                    <a:pt x="1925022" y="0"/>
                    <a:pt x="1925022" y="0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-226368" y="695910"/>
              <a:ext cx="469713" cy="876559"/>
            </a:xfrm>
            <a:custGeom>
              <a:avLst/>
              <a:gdLst/>
              <a:ahLst/>
              <a:cxnLst/>
              <a:rect l="l" t="t" r="r" b="b"/>
              <a:pathLst>
                <a:path w="469713" h="876559" extrusionOk="0">
                  <a:moveTo>
                    <a:pt x="0" y="876559"/>
                  </a:moveTo>
                  <a:cubicBezTo>
                    <a:pt x="0" y="876559"/>
                    <a:pt x="48568" y="816895"/>
                    <a:pt x="58564" y="802086"/>
                  </a:cubicBezTo>
                  <a:cubicBezTo>
                    <a:pt x="88289" y="758030"/>
                    <a:pt x="119946" y="713656"/>
                    <a:pt x="139384" y="664272"/>
                  </a:cubicBezTo>
                  <a:cubicBezTo>
                    <a:pt x="208097" y="489692"/>
                    <a:pt x="243763" y="300722"/>
                    <a:pt x="325422" y="132422"/>
                  </a:cubicBezTo>
                  <a:cubicBezTo>
                    <a:pt x="356408" y="68554"/>
                    <a:pt x="408993" y="3447"/>
                    <a:pt x="468341" y="5"/>
                  </a:cubicBezTo>
                  <a:cubicBezTo>
                    <a:pt x="478958" y="-617"/>
                    <a:pt x="425087" y="54006"/>
                    <a:pt x="405632" y="103707"/>
                  </a:cubicBezTo>
                  <a:cubicBezTo>
                    <a:pt x="381062" y="166471"/>
                    <a:pt x="371908" y="208641"/>
                    <a:pt x="376664" y="276560"/>
                  </a:cubicBezTo>
                  <a:cubicBezTo>
                    <a:pt x="403380" y="658170"/>
                    <a:pt x="0" y="876559"/>
                    <a:pt x="0" y="87655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-226368" y="695910"/>
              <a:ext cx="469713" cy="876559"/>
            </a:xfrm>
            <a:custGeom>
              <a:avLst/>
              <a:gdLst/>
              <a:ahLst/>
              <a:cxnLst/>
              <a:rect l="l" t="t" r="r" b="b"/>
              <a:pathLst>
                <a:path w="469713" h="876559" extrusionOk="0">
                  <a:moveTo>
                    <a:pt x="0" y="876559"/>
                  </a:moveTo>
                  <a:cubicBezTo>
                    <a:pt x="0" y="876559"/>
                    <a:pt x="48568" y="816895"/>
                    <a:pt x="58564" y="802086"/>
                  </a:cubicBezTo>
                  <a:cubicBezTo>
                    <a:pt x="88289" y="758030"/>
                    <a:pt x="119946" y="713656"/>
                    <a:pt x="139384" y="664272"/>
                  </a:cubicBezTo>
                  <a:cubicBezTo>
                    <a:pt x="208097" y="489692"/>
                    <a:pt x="243763" y="300722"/>
                    <a:pt x="325422" y="132422"/>
                  </a:cubicBezTo>
                  <a:cubicBezTo>
                    <a:pt x="356408" y="68554"/>
                    <a:pt x="408993" y="3447"/>
                    <a:pt x="468341" y="5"/>
                  </a:cubicBezTo>
                  <a:cubicBezTo>
                    <a:pt x="478958" y="-617"/>
                    <a:pt x="425087" y="54006"/>
                    <a:pt x="405632" y="103707"/>
                  </a:cubicBezTo>
                  <a:cubicBezTo>
                    <a:pt x="381062" y="166471"/>
                    <a:pt x="371908" y="208641"/>
                    <a:pt x="376664" y="276560"/>
                  </a:cubicBezTo>
                  <a:cubicBezTo>
                    <a:pt x="403380" y="658170"/>
                    <a:pt x="0" y="876559"/>
                    <a:pt x="0" y="87655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325454" y="514314"/>
              <a:ext cx="153699" cy="825141"/>
            </a:xfrm>
            <a:custGeom>
              <a:avLst/>
              <a:gdLst/>
              <a:ahLst/>
              <a:cxnLst/>
              <a:rect l="l" t="t" r="r" b="b"/>
              <a:pathLst>
                <a:path w="153699" h="825141" extrusionOk="0">
                  <a:moveTo>
                    <a:pt x="1257" y="825142"/>
                  </a:moveTo>
                  <a:cubicBezTo>
                    <a:pt x="1257" y="825142"/>
                    <a:pt x="20309" y="712086"/>
                    <a:pt x="22367" y="682413"/>
                  </a:cubicBezTo>
                  <a:cubicBezTo>
                    <a:pt x="27776" y="604422"/>
                    <a:pt x="6494" y="530045"/>
                    <a:pt x="1430" y="453717"/>
                  </a:cubicBezTo>
                  <a:cubicBezTo>
                    <a:pt x="-3676" y="376895"/>
                    <a:pt x="5396" y="292916"/>
                    <a:pt x="20605" y="216278"/>
                  </a:cubicBezTo>
                  <a:cubicBezTo>
                    <a:pt x="33284" y="152334"/>
                    <a:pt x="115439" y="7892"/>
                    <a:pt x="114590" y="461"/>
                  </a:cubicBezTo>
                  <a:cubicBezTo>
                    <a:pt x="113772" y="-6652"/>
                    <a:pt x="96286" y="70539"/>
                    <a:pt x="96074" y="90691"/>
                  </a:cubicBezTo>
                  <a:cubicBezTo>
                    <a:pt x="95319" y="162005"/>
                    <a:pt x="85186" y="222012"/>
                    <a:pt x="116584" y="286490"/>
                  </a:cubicBezTo>
                  <a:cubicBezTo>
                    <a:pt x="179433" y="415579"/>
                    <a:pt x="161467" y="613166"/>
                    <a:pt x="70248" y="727949"/>
                  </a:cubicBezTo>
                  <a:cubicBezTo>
                    <a:pt x="49526" y="754022"/>
                    <a:pt x="1257" y="825142"/>
                    <a:pt x="1257" y="825142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325454" y="514314"/>
              <a:ext cx="153699" cy="825141"/>
            </a:xfrm>
            <a:custGeom>
              <a:avLst/>
              <a:gdLst/>
              <a:ahLst/>
              <a:cxnLst/>
              <a:rect l="l" t="t" r="r" b="b"/>
              <a:pathLst>
                <a:path w="153699" h="825141" extrusionOk="0">
                  <a:moveTo>
                    <a:pt x="1257" y="825142"/>
                  </a:moveTo>
                  <a:cubicBezTo>
                    <a:pt x="1257" y="825142"/>
                    <a:pt x="20309" y="712086"/>
                    <a:pt x="22367" y="682413"/>
                  </a:cubicBezTo>
                  <a:cubicBezTo>
                    <a:pt x="27776" y="604422"/>
                    <a:pt x="6494" y="530045"/>
                    <a:pt x="1430" y="453717"/>
                  </a:cubicBezTo>
                  <a:cubicBezTo>
                    <a:pt x="-3676" y="376895"/>
                    <a:pt x="5396" y="292916"/>
                    <a:pt x="20605" y="216278"/>
                  </a:cubicBezTo>
                  <a:cubicBezTo>
                    <a:pt x="33284" y="152334"/>
                    <a:pt x="115439" y="7892"/>
                    <a:pt x="114590" y="461"/>
                  </a:cubicBezTo>
                  <a:cubicBezTo>
                    <a:pt x="113772" y="-6652"/>
                    <a:pt x="96286" y="70539"/>
                    <a:pt x="96074" y="90691"/>
                  </a:cubicBezTo>
                  <a:cubicBezTo>
                    <a:pt x="95319" y="162005"/>
                    <a:pt x="85186" y="222012"/>
                    <a:pt x="116584" y="286490"/>
                  </a:cubicBezTo>
                  <a:cubicBezTo>
                    <a:pt x="179433" y="415579"/>
                    <a:pt x="161467" y="613166"/>
                    <a:pt x="70248" y="727949"/>
                  </a:cubicBezTo>
                  <a:cubicBezTo>
                    <a:pt x="49526" y="754022"/>
                    <a:pt x="1257" y="825142"/>
                    <a:pt x="1257" y="82514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607818" y="371810"/>
              <a:ext cx="142864" cy="832650"/>
            </a:xfrm>
            <a:custGeom>
              <a:avLst/>
              <a:gdLst/>
              <a:ahLst/>
              <a:cxnLst/>
              <a:rect l="l" t="t" r="r" b="b"/>
              <a:pathLst>
                <a:path w="142864" h="832650" extrusionOk="0">
                  <a:moveTo>
                    <a:pt x="36738" y="832651"/>
                  </a:moveTo>
                  <a:cubicBezTo>
                    <a:pt x="36738" y="832651"/>
                    <a:pt x="47768" y="764179"/>
                    <a:pt x="38675" y="669900"/>
                  </a:cubicBezTo>
                  <a:cubicBezTo>
                    <a:pt x="24665" y="524530"/>
                    <a:pt x="-19405" y="372828"/>
                    <a:pt x="9786" y="225719"/>
                  </a:cubicBezTo>
                  <a:cubicBezTo>
                    <a:pt x="21072" y="168826"/>
                    <a:pt x="40815" y="116251"/>
                    <a:pt x="67345" y="64559"/>
                  </a:cubicBezTo>
                  <a:cubicBezTo>
                    <a:pt x="77581" y="44606"/>
                    <a:pt x="92707" y="28733"/>
                    <a:pt x="105433" y="10756"/>
                  </a:cubicBezTo>
                  <a:cubicBezTo>
                    <a:pt x="107973" y="7163"/>
                    <a:pt x="113046" y="0"/>
                    <a:pt x="113046" y="0"/>
                  </a:cubicBezTo>
                  <a:cubicBezTo>
                    <a:pt x="113046" y="0"/>
                    <a:pt x="106671" y="10740"/>
                    <a:pt x="104544" y="16572"/>
                  </a:cubicBezTo>
                  <a:cubicBezTo>
                    <a:pt x="98968" y="31848"/>
                    <a:pt x="96987" y="49614"/>
                    <a:pt x="94022" y="65659"/>
                  </a:cubicBezTo>
                  <a:cubicBezTo>
                    <a:pt x="86535" y="106164"/>
                    <a:pt x="81201" y="161736"/>
                    <a:pt x="90917" y="202371"/>
                  </a:cubicBezTo>
                  <a:cubicBezTo>
                    <a:pt x="119441" y="321838"/>
                    <a:pt x="163218" y="432220"/>
                    <a:pt x="132223" y="554692"/>
                  </a:cubicBezTo>
                  <a:cubicBezTo>
                    <a:pt x="84376" y="743922"/>
                    <a:pt x="36738" y="832651"/>
                    <a:pt x="36738" y="83265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607818" y="371810"/>
              <a:ext cx="142864" cy="832650"/>
            </a:xfrm>
            <a:custGeom>
              <a:avLst/>
              <a:gdLst/>
              <a:ahLst/>
              <a:cxnLst/>
              <a:rect l="l" t="t" r="r" b="b"/>
              <a:pathLst>
                <a:path w="142864" h="832650" extrusionOk="0">
                  <a:moveTo>
                    <a:pt x="36738" y="832651"/>
                  </a:moveTo>
                  <a:cubicBezTo>
                    <a:pt x="36738" y="832651"/>
                    <a:pt x="47768" y="764179"/>
                    <a:pt x="38675" y="669900"/>
                  </a:cubicBezTo>
                  <a:cubicBezTo>
                    <a:pt x="24665" y="524530"/>
                    <a:pt x="-19405" y="372828"/>
                    <a:pt x="9786" y="225719"/>
                  </a:cubicBezTo>
                  <a:cubicBezTo>
                    <a:pt x="21072" y="168826"/>
                    <a:pt x="40815" y="116251"/>
                    <a:pt x="67345" y="64559"/>
                  </a:cubicBezTo>
                  <a:cubicBezTo>
                    <a:pt x="77581" y="44606"/>
                    <a:pt x="92707" y="28733"/>
                    <a:pt x="105433" y="10756"/>
                  </a:cubicBezTo>
                  <a:cubicBezTo>
                    <a:pt x="107973" y="7163"/>
                    <a:pt x="113046" y="0"/>
                    <a:pt x="113046" y="0"/>
                  </a:cubicBezTo>
                  <a:cubicBezTo>
                    <a:pt x="113046" y="0"/>
                    <a:pt x="106671" y="10740"/>
                    <a:pt x="104544" y="16572"/>
                  </a:cubicBezTo>
                  <a:cubicBezTo>
                    <a:pt x="98968" y="31848"/>
                    <a:pt x="96987" y="49614"/>
                    <a:pt x="94022" y="65659"/>
                  </a:cubicBezTo>
                  <a:cubicBezTo>
                    <a:pt x="86535" y="106164"/>
                    <a:pt x="81201" y="161736"/>
                    <a:pt x="90917" y="202371"/>
                  </a:cubicBezTo>
                  <a:cubicBezTo>
                    <a:pt x="119441" y="321838"/>
                    <a:pt x="163218" y="432220"/>
                    <a:pt x="132223" y="554692"/>
                  </a:cubicBezTo>
                  <a:cubicBezTo>
                    <a:pt x="84376" y="743922"/>
                    <a:pt x="36738" y="832651"/>
                    <a:pt x="36738" y="8326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873325" y="-8798"/>
              <a:ext cx="196509" cy="829218"/>
            </a:xfrm>
            <a:custGeom>
              <a:avLst/>
              <a:gdLst/>
              <a:ahLst/>
              <a:cxnLst/>
              <a:rect l="l" t="t" r="r" b="b"/>
              <a:pathLst>
                <a:path w="196509" h="829218" extrusionOk="0">
                  <a:moveTo>
                    <a:pt x="81632" y="829218"/>
                  </a:moveTo>
                  <a:cubicBezTo>
                    <a:pt x="81632" y="829218"/>
                    <a:pt x="84261" y="796643"/>
                    <a:pt x="82152" y="785467"/>
                  </a:cubicBezTo>
                  <a:cubicBezTo>
                    <a:pt x="76076" y="752967"/>
                    <a:pt x="65935" y="722881"/>
                    <a:pt x="53012" y="692414"/>
                  </a:cubicBezTo>
                  <a:cubicBezTo>
                    <a:pt x="-13078" y="536630"/>
                    <a:pt x="-25296" y="355155"/>
                    <a:pt x="62156" y="206291"/>
                  </a:cubicBezTo>
                  <a:cubicBezTo>
                    <a:pt x="90820" y="157495"/>
                    <a:pt x="119992" y="109508"/>
                    <a:pt x="151412" y="62573"/>
                  </a:cubicBezTo>
                  <a:cubicBezTo>
                    <a:pt x="161496" y="47513"/>
                    <a:pt x="196510" y="0"/>
                    <a:pt x="196510" y="0"/>
                  </a:cubicBezTo>
                  <a:cubicBezTo>
                    <a:pt x="196510" y="0"/>
                    <a:pt x="121669" y="172948"/>
                    <a:pt x="116830" y="225257"/>
                  </a:cubicBezTo>
                  <a:cubicBezTo>
                    <a:pt x="98529" y="423073"/>
                    <a:pt x="217446" y="605566"/>
                    <a:pt x="109800" y="788788"/>
                  </a:cubicBezTo>
                  <a:cubicBezTo>
                    <a:pt x="109800" y="788788"/>
                    <a:pt x="81632" y="829218"/>
                    <a:pt x="81632" y="82921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873325" y="-8798"/>
              <a:ext cx="196509" cy="829218"/>
            </a:xfrm>
            <a:custGeom>
              <a:avLst/>
              <a:gdLst/>
              <a:ahLst/>
              <a:cxnLst/>
              <a:rect l="l" t="t" r="r" b="b"/>
              <a:pathLst>
                <a:path w="196509" h="829218" extrusionOk="0">
                  <a:moveTo>
                    <a:pt x="81632" y="829218"/>
                  </a:moveTo>
                  <a:cubicBezTo>
                    <a:pt x="81632" y="829218"/>
                    <a:pt x="84261" y="796643"/>
                    <a:pt x="82152" y="785467"/>
                  </a:cubicBezTo>
                  <a:cubicBezTo>
                    <a:pt x="76076" y="752967"/>
                    <a:pt x="65935" y="722881"/>
                    <a:pt x="53012" y="692414"/>
                  </a:cubicBezTo>
                  <a:cubicBezTo>
                    <a:pt x="-13078" y="536630"/>
                    <a:pt x="-25296" y="355155"/>
                    <a:pt x="62156" y="206291"/>
                  </a:cubicBezTo>
                  <a:cubicBezTo>
                    <a:pt x="90820" y="157495"/>
                    <a:pt x="119992" y="109508"/>
                    <a:pt x="151412" y="62573"/>
                  </a:cubicBezTo>
                  <a:cubicBezTo>
                    <a:pt x="161496" y="47513"/>
                    <a:pt x="196510" y="0"/>
                    <a:pt x="196510" y="0"/>
                  </a:cubicBezTo>
                  <a:cubicBezTo>
                    <a:pt x="196510" y="0"/>
                    <a:pt x="121669" y="172948"/>
                    <a:pt x="116830" y="225257"/>
                  </a:cubicBezTo>
                  <a:cubicBezTo>
                    <a:pt x="98529" y="423073"/>
                    <a:pt x="217446" y="605566"/>
                    <a:pt x="109800" y="788788"/>
                  </a:cubicBezTo>
                  <a:cubicBezTo>
                    <a:pt x="109800" y="788788"/>
                    <a:pt x="81632" y="829218"/>
                    <a:pt x="81632" y="82921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230977" y="-391955"/>
              <a:ext cx="329490" cy="865094"/>
            </a:xfrm>
            <a:custGeom>
              <a:avLst/>
              <a:gdLst/>
              <a:ahLst/>
              <a:cxnLst/>
              <a:rect l="l" t="t" r="r" b="b"/>
              <a:pathLst>
                <a:path w="329490" h="865094" extrusionOk="0">
                  <a:moveTo>
                    <a:pt x="1875" y="865095"/>
                  </a:moveTo>
                  <a:cubicBezTo>
                    <a:pt x="1875" y="865095"/>
                    <a:pt x="-2913" y="715786"/>
                    <a:pt x="2814" y="662515"/>
                  </a:cubicBezTo>
                  <a:cubicBezTo>
                    <a:pt x="20950" y="493493"/>
                    <a:pt x="63254" y="372701"/>
                    <a:pt x="153976" y="229559"/>
                  </a:cubicBezTo>
                  <a:cubicBezTo>
                    <a:pt x="185815" y="179296"/>
                    <a:pt x="228513" y="114840"/>
                    <a:pt x="268676" y="70894"/>
                  </a:cubicBezTo>
                  <a:cubicBezTo>
                    <a:pt x="284285" y="53821"/>
                    <a:pt x="329490" y="0"/>
                    <a:pt x="329490" y="0"/>
                  </a:cubicBezTo>
                  <a:cubicBezTo>
                    <a:pt x="329490" y="0"/>
                    <a:pt x="319940" y="40368"/>
                    <a:pt x="270435" y="211405"/>
                  </a:cubicBezTo>
                  <a:cubicBezTo>
                    <a:pt x="220950" y="382472"/>
                    <a:pt x="215590" y="520353"/>
                    <a:pt x="131523" y="684170"/>
                  </a:cubicBezTo>
                  <a:cubicBezTo>
                    <a:pt x="104802" y="736237"/>
                    <a:pt x="71712" y="775446"/>
                    <a:pt x="38222" y="822740"/>
                  </a:cubicBezTo>
                  <a:cubicBezTo>
                    <a:pt x="34787" y="827596"/>
                    <a:pt x="1875" y="865095"/>
                    <a:pt x="1875" y="8650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30977" y="-391955"/>
              <a:ext cx="329490" cy="865094"/>
            </a:xfrm>
            <a:custGeom>
              <a:avLst/>
              <a:gdLst/>
              <a:ahLst/>
              <a:cxnLst/>
              <a:rect l="l" t="t" r="r" b="b"/>
              <a:pathLst>
                <a:path w="329490" h="865094" extrusionOk="0">
                  <a:moveTo>
                    <a:pt x="1875" y="865095"/>
                  </a:moveTo>
                  <a:cubicBezTo>
                    <a:pt x="1875" y="865095"/>
                    <a:pt x="-2913" y="715786"/>
                    <a:pt x="2814" y="662515"/>
                  </a:cubicBezTo>
                  <a:cubicBezTo>
                    <a:pt x="20950" y="493493"/>
                    <a:pt x="63254" y="372701"/>
                    <a:pt x="153976" y="229559"/>
                  </a:cubicBezTo>
                  <a:cubicBezTo>
                    <a:pt x="185815" y="179296"/>
                    <a:pt x="228513" y="114840"/>
                    <a:pt x="268676" y="70894"/>
                  </a:cubicBezTo>
                  <a:cubicBezTo>
                    <a:pt x="284285" y="53821"/>
                    <a:pt x="329490" y="0"/>
                    <a:pt x="329490" y="0"/>
                  </a:cubicBezTo>
                  <a:cubicBezTo>
                    <a:pt x="329490" y="0"/>
                    <a:pt x="319940" y="40368"/>
                    <a:pt x="270435" y="211405"/>
                  </a:cubicBezTo>
                  <a:cubicBezTo>
                    <a:pt x="220950" y="382472"/>
                    <a:pt x="215590" y="520353"/>
                    <a:pt x="131523" y="684170"/>
                  </a:cubicBezTo>
                  <a:cubicBezTo>
                    <a:pt x="104802" y="736237"/>
                    <a:pt x="71712" y="775446"/>
                    <a:pt x="38222" y="822740"/>
                  </a:cubicBezTo>
                  <a:cubicBezTo>
                    <a:pt x="34787" y="827596"/>
                    <a:pt x="1875" y="865095"/>
                    <a:pt x="1875" y="86509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053871" y="106254"/>
              <a:ext cx="723525" cy="577354"/>
            </a:xfrm>
            <a:custGeom>
              <a:avLst/>
              <a:gdLst/>
              <a:ahLst/>
              <a:cxnLst/>
              <a:rect l="l" t="t" r="r" b="b"/>
              <a:pathLst>
                <a:path w="723525" h="577354" extrusionOk="0">
                  <a:moveTo>
                    <a:pt x="0" y="577355"/>
                  </a:moveTo>
                  <a:cubicBezTo>
                    <a:pt x="0" y="577355"/>
                    <a:pt x="224472" y="474570"/>
                    <a:pt x="310204" y="337492"/>
                  </a:cubicBezTo>
                  <a:cubicBezTo>
                    <a:pt x="381768" y="223069"/>
                    <a:pt x="467150" y="171129"/>
                    <a:pt x="531666" y="128560"/>
                  </a:cubicBezTo>
                  <a:cubicBezTo>
                    <a:pt x="597402" y="85223"/>
                    <a:pt x="723525" y="0"/>
                    <a:pt x="723525" y="0"/>
                  </a:cubicBezTo>
                  <a:cubicBezTo>
                    <a:pt x="723525" y="0"/>
                    <a:pt x="647021" y="85352"/>
                    <a:pt x="624078" y="126994"/>
                  </a:cubicBezTo>
                  <a:cubicBezTo>
                    <a:pt x="576885" y="212675"/>
                    <a:pt x="522408" y="290149"/>
                    <a:pt x="455517" y="362175"/>
                  </a:cubicBezTo>
                  <a:cubicBezTo>
                    <a:pt x="376911" y="446821"/>
                    <a:pt x="260756" y="509833"/>
                    <a:pt x="148742" y="534518"/>
                  </a:cubicBezTo>
                  <a:cubicBezTo>
                    <a:pt x="112782" y="542423"/>
                    <a:pt x="74695" y="549808"/>
                    <a:pt x="39745" y="562902"/>
                  </a:cubicBezTo>
                  <a:cubicBezTo>
                    <a:pt x="28181" y="567233"/>
                    <a:pt x="0" y="577355"/>
                    <a:pt x="0" y="57735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053871" y="106254"/>
              <a:ext cx="723525" cy="577354"/>
            </a:xfrm>
            <a:custGeom>
              <a:avLst/>
              <a:gdLst/>
              <a:ahLst/>
              <a:cxnLst/>
              <a:rect l="l" t="t" r="r" b="b"/>
              <a:pathLst>
                <a:path w="723525" h="577354" extrusionOk="0">
                  <a:moveTo>
                    <a:pt x="0" y="577355"/>
                  </a:moveTo>
                  <a:cubicBezTo>
                    <a:pt x="0" y="577355"/>
                    <a:pt x="224472" y="474570"/>
                    <a:pt x="310204" y="337492"/>
                  </a:cubicBezTo>
                  <a:cubicBezTo>
                    <a:pt x="381768" y="223069"/>
                    <a:pt x="467150" y="171129"/>
                    <a:pt x="531666" y="128560"/>
                  </a:cubicBezTo>
                  <a:cubicBezTo>
                    <a:pt x="597402" y="85223"/>
                    <a:pt x="723525" y="0"/>
                    <a:pt x="723525" y="0"/>
                  </a:cubicBezTo>
                  <a:cubicBezTo>
                    <a:pt x="723525" y="0"/>
                    <a:pt x="647021" y="85352"/>
                    <a:pt x="624078" y="126994"/>
                  </a:cubicBezTo>
                  <a:cubicBezTo>
                    <a:pt x="576885" y="212675"/>
                    <a:pt x="522408" y="290149"/>
                    <a:pt x="455517" y="362175"/>
                  </a:cubicBezTo>
                  <a:cubicBezTo>
                    <a:pt x="376911" y="446821"/>
                    <a:pt x="260756" y="509833"/>
                    <a:pt x="148742" y="534518"/>
                  </a:cubicBezTo>
                  <a:cubicBezTo>
                    <a:pt x="112782" y="542423"/>
                    <a:pt x="74695" y="549808"/>
                    <a:pt x="39745" y="562902"/>
                  </a:cubicBezTo>
                  <a:cubicBezTo>
                    <a:pt x="28181" y="567233"/>
                    <a:pt x="0" y="577355"/>
                    <a:pt x="0" y="5773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856989" y="702734"/>
              <a:ext cx="885407" cy="302016"/>
            </a:xfrm>
            <a:custGeom>
              <a:avLst/>
              <a:gdLst/>
              <a:ahLst/>
              <a:cxnLst/>
              <a:rect l="l" t="t" r="r" b="b"/>
              <a:pathLst>
                <a:path w="885407" h="302016" extrusionOk="0">
                  <a:moveTo>
                    <a:pt x="0" y="260929"/>
                  </a:moveTo>
                  <a:cubicBezTo>
                    <a:pt x="0" y="260929"/>
                    <a:pt x="68586" y="183027"/>
                    <a:pt x="112312" y="160072"/>
                  </a:cubicBezTo>
                  <a:cubicBezTo>
                    <a:pt x="236525" y="94928"/>
                    <a:pt x="352838" y="123363"/>
                    <a:pt x="485445" y="144826"/>
                  </a:cubicBezTo>
                  <a:cubicBezTo>
                    <a:pt x="521843" y="150712"/>
                    <a:pt x="556863" y="164587"/>
                    <a:pt x="594417" y="156300"/>
                  </a:cubicBezTo>
                  <a:cubicBezTo>
                    <a:pt x="661835" y="141460"/>
                    <a:pt x="849198" y="13438"/>
                    <a:pt x="884803" y="84"/>
                  </a:cubicBezTo>
                  <a:cubicBezTo>
                    <a:pt x="896582" y="-4317"/>
                    <a:pt x="732936" y="165603"/>
                    <a:pt x="687984" y="201995"/>
                  </a:cubicBezTo>
                  <a:cubicBezTo>
                    <a:pt x="609130" y="265781"/>
                    <a:pt x="525304" y="306510"/>
                    <a:pt x="419589" y="301620"/>
                  </a:cubicBezTo>
                  <a:cubicBezTo>
                    <a:pt x="348615" y="298324"/>
                    <a:pt x="288284" y="248953"/>
                    <a:pt x="220199" y="241771"/>
                  </a:cubicBezTo>
                  <a:cubicBezTo>
                    <a:pt x="170059" y="236475"/>
                    <a:pt x="124593" y="239003"/>
                    <a:pt x="75705" y="248591"/>
                  </a:cubicBezTo>
                  <a:cubicBezTo>
                    <a:pt x="64383" y="250795"/>
                    <a:pt x="0" y="260929"/>
                    <a:pt x="0" y="26092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856989" y="702734"/>
              <a:ext cx="885407" cy="302016"/>
            </a:xfrm>
            <a:custGeom>
              <a:avLst/>
              <a:gdLst/>
              <a:ahLst/>
              <a:cxnLst/>
              <a:rect l="l" t="t" r="r" b="b"/>
              <a:pathLst>
                <a:path w="885407" h="302016" extrusionOk="0">
                  <a:moveTo>
                    <a:pt x="0" y="260929"/>
                  </a:moveTo>
                  <a:cubicBezTo>
                    <a:pt x="0" y="260929"/>
                    <a:pt x="68586" y="183027"/>
                    <a:pt x="112312" y="160072"/>
                  </a:cubicBezTo>
                  <a:cubicBezTo>
                    <a:pt x="236525" y="94928"/>
                    <a:pt x="352838" y="123363"/>
                    <a:pt x="485445" y="144826"/>
                  </a:cubicBezTo>
                  <a:cubicBezTo>
                    <a:pt x="521843" y="150712"/>
                    <a:pt x="556863" y="164587"/>
                    <a:pt x="594417" y="156300"/>
                  </a:cubicBezTo>
                  <a:cubicBezTo>
                    <a:pt x="661835" y="141460"/>
                    <a:pt x="849198" y="13438"/>
                    <a:pt x="884803" y="84"/>
                  </a:cubicBezTo>
                  <a:cubicBezTo>
                    <a:pt x="896582" y="-4317"/>
                    <a:pt x="732936" y="165603"/>
                    <a:pt x="687984" y="201995"/>
                  </a:cubicBezTo>
                  <a:cubicBezTo>
                    <a:pt x="609130" y="265781"/>
                    <a:pt x="525304" y="306510"/>
                    <a:pt x="419589" y="301620"/>
                  </a:cubicBezTo>
                  <a:cubicBezTo>
                    <a:pt x="348615" y="298324"/>
                    <a:pt x="288284" y="248953"/>
                    <a:pt x="220199" y="241771"/>
                  </a:cubicBezTo>
                  <a:cubicBezTo>
                    <a:pt x="170059" y="236475"/>
                    <a:pt x="124593" y="239003"/>
                    <a:pt x="75705" y="248591"/>
                  </a:cubicBezTo>
                  <a:cubicBezTo>
                    <a:pt x="64383" y="250795"/>
                    <a:pt x="0" y="260929"/>
                    <a:pt x="0" y="26092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92797" y="1089083"/>
              <a:ext cx="767175" cy="179684"/>
            </a:xfrm>
            <a:custGeom>
              <a:avLst/>
              <a:gdLst/>
              <a:ahLst/>
              <a:cxnLst/>
              <a:rect l="l" t="t" r="r" b="b"/>
              <a:pathLst>
                <a:path w="767175" h="179684" extrusionOk="0">
                  <a:moveTo>
                    <a:pt x="0" y="76923"/>
                  </a:moveTo>
                  <a:cubicBezTo>
                    <a:pt x="0" y="76923"/>
                    <a:pt x="175489" y="115442"/>
                    <a:pt x="203035" y="112489"/>
                  </a:cubicBezTo>
                  <a:cubicBezTo>
                    <a:pt x="249091" y="107593"/>
                    <a:pt x="332886" y="64928"/>
                    <a:pt x="373113" y="44627"/>
                  </a:cubicBezTo>
                  <a:cubicBezTo>
                    <a:pt x="433146" y="14331"/>
                    <a:pt x="481908" y="4647"/>
                    <a:pt x="548297" y="1269"/>
                  </a:cubicBezTo>
                  <a:cubicBezTo>
                    <a:pt x="596818" y="-1188"/>
                    <a:pt x="641299" y="-45"/>
                    <a:pt x="690366" y="4425"/>
                  </a:cubicBezTo>
                  <a:cubicBezTo>
                    <a:pt x="716159" y="6794"/>
                    <a:pt x="767175" y="16185"/>
                    <a:pt x="767175" y="16185"/>
                  </a:cubicBezTo>
                  <a:cubicBezTo>
                    <a:pt x="767175" y="16185"/>
                    <a:pt x="722541" y="18985"/>
                    <a:pt x="690105" y="29622"/>
                  </a:cubicBezTo>
                  <a:cubicBezTo>
                    <a:pt x="636880" y="47078"/>
                    <a:pt x="592836" y="74967"/>
                    <a:pt x="546456" y="106927"/>
                  </a:cubicBezTo>
                  <a:cubicBezTo>
                    <a:pt x="472345" y="158031"/>
                    <a:pt x="341973" y="192537"/>
                    <a:pt x="232099" y="175119"/>
                  </a:cubicBezTo>
                  <a:cubicBezTo>
                    <a:pt x="103581" y="154742"/>
                    <a:pt x="0" y="76923"/>
                    <a:pt x="0" y="76923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692797" y="1089083"/>
              <a:ext cx="767175" cy="179684"/>
            </a:xfrm>
            <a:custGeom>
              <a:avLst/>
              <a:gdLst/>
              <a:ahLst/>
              <a:cxnLst/>
              <a:rect l="l" t="t" r="r" b="b"/>
              <a:pathLst>
                <a:path w="767175" h="179684" extrusionOk="0">
                  <a:moveTo>
                    <a:pt x="0" y="76923"/>
                  </a:moveTo>
                  <a:cubicBezTo>
                    <a:pt x="0" y="76923"/>
                    <a:pt x="175489" y="115442"/>
                    <a:pt x="203035" y="112489"/>
                  </a:cubicBezTo>
                  <a:cubicBezTo>
                    <a:pt x="249091" y="107593"/>
                    <a:pt x="332886" y="64928"/>
                    <a:pt x="373113" y="44627"/>
                  </a:cubicBezTo>
                  <a:cubicBezTo>
                    <a:pt x="433146" y="14331"/>
                    <a:pt x="481908" y="4647"/>
                    <a:pt x="548297" y="1269"/>
                  </a:cubicBezTo>
                  <a:cubicBezTo>
                    <a:pt x="596818" y="-1188"/>
                    <a:pt x="641299" y="-45"/>
                    <a:pt x="690366" y="4425"/>
                  </a:cubicBezTo>
                  <a:cubicBezTo>
                    <a:pt x="716159" y="6794"/>
                    <a:pt x="767175" y="16185"/>
                    <a:pt x="767175" y="16185"/>
                  </a:cubicBezTo>
                  <a:cubicBezTo>
                    <a:pt x="767175" y="16185"/>
                    <a:pt x="722541" y="18985"/>
                    <a:pt x="690105" y="29622"/>
                  </a:cubicBezTo>
                  <a:cubicBezTo>
                    <a:pt x="636880" y="47078"/>
                    <a:pt x="592836" y="74967"/>
                    <a:pt x="546456" y="106927"/>
                  </a:cubicBezTo>
                  <a:cubicBezTo>
                    <a:pt x="472345" y="158031"/>
                    <a:pt x="341973" y="192537"/>
                    <a:pt x="232099" y="175119"/>
                  </a:cubicBezTo>
                  <a:cubicBezTo>
                    <a:pt x="103581" y="154742"/>
                    <a:pt x="0" y="76923"/>
                    <a:pt x="0" y="7692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58162" y="1343410"/>
              <a:ext cx="972416" cy="172184"/>
            </a:xfrm>
            <a:custGeom>
              <a:avLst/>
              <a:gdLst/>
              <a:ahLst/>
              <a:cxnLst/>
              <a:rect l="l" t="t" r="r" b="b"/>
              <a:pathLst>
                <a:path w="972416" h="172184" extrusionOk="0">
                  <a:moveTo>
                    <a:pt x="0" y="81421"/>
                  </a:moveTo>
                  <a:cubicBezTo>
                    <a:pt x="0" y="81421"/>
                    <a:pt x="151796" y="47125"/>
                    <a:pt x="205325" y="34558"/>
                  </a:cubicBezTo>
                  <a:cubicBezTo>
                    <a:pt x="367336" y="-3478"/>
                    <a:pt x="546579" y="-18426"/>
                    <a:pt x="708162" y="33314"/>
                  </a:cubicBezTo>
                  <a:cubicBezTo>
                    <a:pt x="768309" y="52567"/>
                    <a:pt x="828373" y="68899"/>
                    <a:pt x="883898" y="98941"/>
                  </a:cubicBezTo>
                  <a:cubicBezTo>
                    <a:pt x="907145" y="111527"/>
                    <a:pt x="972417" y="137727"/>
                    <a:pt x="972417" y="137727"/>
                  </a:cubicBezTo>
                  <a:cubicBezTo>
                    <a:pt x="972417" y="137727"/>
                    <a:pt x="922950" y="128481"/>
                    <a:pt x="897950" y="126189"/>
                  </a:cubicBezTo>
                  <a:cubicBezTo>
                    <a:pt x="849506" y="121769"/>
                    <a:pt x="798884" y="120423"/>
                    <a:pt x="751100" y="131650"/>
                  </a:cubicBezTo>
                  <a:cubicBezTo>
                    <a:pt x="595532" y="168188"/>
                    <a:pt x="437023" y="181478"/>
                    <a:pt x="277501" y="165540"/>
                  </a:cubicBezTo>
                  <a:cubicBezTo>
                    <a:pt x="178928" y="155697"/>
                    <a:pt x="0" y="81421"/>
                    <a:pt x="0" y="8142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58162" y="1343410"/>
              <a:ext cx="972416" cy="172184"/>
            </a:xfrm>
            <a:custGeom>
              <a:avLst/>
              <a:gdLst/>
              <a:ahLst/>
              <a:cxnLst/>
              <a:rect l="l" t="t" r="r" b="b"/>
              <a:pathLst>
                <a:path w="972416" h="172184" extrusionOk="0">
                  <a:moveTo>
                    <a:pt x="0" y="81421"/>
                  </a:moveTo>
                  <a:cubicBezTo>
                    <a:pt x="0" y="81421"/>
                    <a:pt x="151796" y="47125"/>
                    <a:pt x="205325" y="34558"/>
                  </a:cubicBezTo>
                  <a:cubicBezTo>
                    <a:pt x="367336" y="-3478"/>
                    <a:pt x="546579" y="-18426"/>
                    <a:pt x="708162" y="33314"/>
                  </a:cubicBezTo>
                  <a:cubicBezTo>
                    <a:pt x="768309" y="52567"/>
                    <a:pt x="828373" y="68899"/>
                    <a:pt x="883898" y="98941"/>
                  </a:cubicBezTo>
                  <a:cubicBezTo>
                    <a:pt x="907145" y="111527"/>
                    <a:pt x="972417" y="137727"/>
                    <a:pt x="972417" y="137727"/>
                  </a:cubicBezTo>
                  <a:cubicBezTo>
                    <a:pt x="972417" y="137727"/>
                    <a:pt x="922950" y="128481"/>
                    <a:pt x="897950" y="126189"/>
                  </a:cubicBezTo>
                  <a:cubicBezTo>
                    <a:pt x="849506" y="121769"/>
                    <a:pt x="798884" y="120423"/>
                    <a:pt x="751100" y="131650"/>
                  </a:cubicBezTo>
                  <a:cubicBezTo>
                    <a:pt x="595532" y="168188"/>
                    <a:pt x="437023" y="181478"/>
                    <a:pt x="277501" y="165540"/>
                  </a:cubicBezTo>
                  <a:cubicBezTo>
                    <a:pt x="178928" y="155697"/>
                    <a:pt x="0" y="81421"/>
                    <a:pt x="0" y="8142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-73616" y="1550416"/>
              <a:ext cx="990677" cy="175275"/>
            </a:xfrm>
            <a:custGeom>
              <a:avLst/>
              <a:gdLst/>
              <a:ahLst/>
              <a:cxnLst/>
              <a:rect l="l" t="t" r="r" b="b"/>
              <a:pathLst>
                <a:path w="990677" h="175275" extrusionOk="0">
                  <a:moveTo>
                    <a:pt x="0" y="0"/>
                  </a:moveTo>
                  <a:cubicBezTo>
                    <a:pt x="0" y="0"/>
                    <a:pt x="79575" y="33464"/>
                    <a:pt x="98715" y="38481"/>
                  </a:cubicBezTo>
                  <a:cubicBezTo>
                    <a:pt x="144624" y="50514"/>
                    <a:pt x="200368" y="47365"/>
                    <a:pt x="247385" y="43885"/>
                  </a:cubicBezTo>
                  <a:cubicBezTo>
                    <a:pt x="313311" y="38995"/>
                    <a:pt x="379179" y="19380"/>
                    <a:pt x="445721" y="17164"/>
                  </a:cubicBezTo>
                  <a:cubicBezTo>
                    <a:pt x="557868" y="13449"/>
                    <a:pt x="665784" y="30201"/>
                    <a:pt x="776409" y="40316"/>
                  </a:cubicBezTo>
                  <a:cubicBezTo>
                    <a:pt x="825063" y="44761"/>
                    <a:pt x="867049" y="40983"/>
                    <a:pt x="920624" y="48838"/>
                  </a:cubicBezTo>
                  <a:cubicBezTo>
                    <a:pt x="974180" y="56680"/>
                    <a:pt x="990678" y="71698"/>
                    <a:pt x="990678" y="71698"/>
                  </a:cubicBezTo>
                  <a:cubicBezTo>
                    <a:pt x="990678" y="71698"/>
                    <a:pt x="875298" y="67107"/>
                    <a:pt x="839382" y="74397"/>
                  </a:cubicBezTo>
                  <a:cubicBezTo>
                    <a:pt x="776530" y="87154"/>
                    <a:pt x="718294" y="123279"/>
                    <a:pt x="656337" y="140278"/>
                  </a:cubicBezTo>
                  <a:cubicBezTo>
                    <a:pt x="550054" y="169405"/>
                    <a:pt x="409750" y="188360"/>
                    <a:pt x="300085" y="164351"/>
                  </a:cubicBezTo>
                  <a:cubicBezTo>
                    <a:pt x="198218" y="14205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-73616" y="1550416"/>
              <a:ext cx="990677" cy="175275"/>
            </a:xfrm>
            <a:custGeom>
              <a:avLst/>
              <a:gdLst/>
              <a:ahLst/>
              <a:cxnLst/>
              <a:rect l="l" t="t" r="r" b="b"/>
              <a:pathLst>
                <a:path w="990677" h="175275" extrusionOk="0">
                  <a:moveTo>
                    <a:pt x="0" y="0"/>
                  </a:moveTo>
                  <a:cubicBezTo>
                    <a:pt x="0" y="0"/>
                    <a:pt x="79575" y="33464"/>
                    <a:pt x="98715" y="38481"/>
                  </a:cubicBezTo>
                  <a:cubicBezTo>
                    <a:pt x="144624" y="50514"/>
                    <a:pt x="200368" y="47365"/>
                    <a:pt x="247385" y="43885"/>
                  </a:cubicBezTo>
                  <a:cubicBezTo>
                    <a:pt x="313311" y="38995"/>
                    <a:pt x="379179" y="19380"/>
                    <a:pt x="445721" y="17164"/>
                  </a:cubicBezTo>
                  <a:cubicBezTo>
                    <a:pt x="557868" y="13449"/>
                    <a:pt x="665784" y="30201"/>
                    <a:pt x="776409" y="40316"/>
                  </a:cubicBezTo>
                  <a:cubicBezTo>
                    <a:pt x="825063" y="44761"/>
                    <a:pt x="867049" y="40983"/>
                    <a:pt x="920624" y="48838"/>
                  </a:cubicBezTo>
                  <a:cubicBezTo>
                    <a:pt x="974180" y="56680"/>
                    <a:pt x="990678" y="71698"/>
                    <a:pt x="990678" y="71698"/>
                  </a:cubicBezTo>
                  <a:cubicBezTo>
                    <a:pt x="990678" y="71698"/>
                    <a:pt x="875298" y="67107"/>
                    <a:pt x="839382" y="74397"/>
                  </a:cubicBezTo>
                  <a:cubicBezTo>
                    <a:pt x="776530" y="87154"/>
                    <a:pt x="718294" y="123279"/>
                    <a:pt x="656337" y="140278"/>
                  </a:cubicBezTo>
                  <a:cubicBezTo>
                    <a:pt x="550054" y="169405"/>
                    <a:pt x="409750" y="188360"/>
                    <a:pt x="300085" y="164351"/>
                  </a:cubicBezTo>
                  <a:cubicBezTo>
                    <a:pt x="198218" y="142056"/>
                    <a:pt x="0" y="0"/>
                    <a:pt x="0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-212548" y="701262"/>
              <a:ext cx="446931" cy="854056"/>
            </a:xfrm>
            <a:custGeom>
              <a:avLst/>
              <a:gdLst/>
              <a:ahLst/>
              <a:cxnLst/>
              <a:rect l="l" t="t" r="r" b="b"/>
              <a:pathLst>
                <a:path w="446931" h="854056" extrusionOk="0">
                  <a:moveTo>
                    <a:pt x="446931" y="0"/>
                  </a:moveTo>
                  <a:cubicBezTo>
                    <a:pt x="423685" y="2985"/>
                    <a:pt x="409558" y="32836"/>
                    <a:pt x="397053" y="49028"/>
                  </a:cubicBezTo>
                  <a:cubicBezTo>
                    <a:pt x="351373" y="108179"/>
                    <a:pt x="338161" y="173101"/>
                    <a:pt x="318559" y="243707"/>
                  </a:cubicBezTo>
                  <a:cubicBezTo>
                    <a:pt x="277614" y="391230"/>
                    <a:pt x="235590" y="526993"/>
                    <a:pt x="159625" y="661003"/>
                  </a:cubicBezTo>
                  <a:cubicBezTo>
                    <a:pt x="122231" y="726961"/>
                    <a:pt x="64964" y="810425"/>
                    <a:pt x="0" y="854056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340363" y="540315"/>
              <a:ext cx="92145" cy="765841"/>
            </a:xfrm>
            <a:custGeom>
              <a:avLst/>
              <a:gdLst/>
              <a:ahLst/>
              <a:cxnLst/>
              <a:rect l="l" t="t" r="r" b="b"/>
              <a:pathLst>
                <a:path w="92145" h="765841" extrusionOk="0">
                  <a:moveTo>
                    <a:pt x="92146" y="0"/>
                  </a:moveTo>
                  <a:cubicBezTo>
                    <a:pt x="14124" y="112934"/>
                    <a:pt x="47876" y="274256"/>
                    <a:pt x="64066" y="399808"/>
                  </a:cubicBezTo>
                  <a:cubicBezTo>
                    <a:pt x="76937" y="499649"/>
                    <a:pt x="87704" y="638733"/>
                    <a:pt x="33096" y="729386"/>
                  </a:cubicBezTo>
                  <a:cubicBezTo>
                    <a:pt x="24404" y="743813"/>
                    <a:pt x="9436" y="752189"/>
                    <a:pt x="0" y="765841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643311" y="385909"/>
              <a:ext cx="67488" cy="791132"/>
            </a:xfrm>
            <a:custGeom>
              <a:avLst/>
              <a:gdLst/>
              <a:ahLst/>
              <a:cxnLst/>
              <a:rect l="l" t="t" r="r" b="b"/>
              <a:pathLst>
                <a:path w="67488" h="791132" extrusionOk="0">
                  <a:moveTo>
                    <a:pt x="67488" y="0"/>
                  </a:moveTo>
                  <a:cubicBezTo>
                    <a:pt x="67488" y="0"/>
                    <a:pt x="25146" y="87044"/>
                    <a:pt x="10459" y="173193"/>
                  </a:cubicBezTo>
                  <a:cubicBezTo>
                    <a:pt x="-4235" y="259364"/>
                    <a:pt x="-2159" y="285139"/>
                    <a:pt x="8725" y="344639"/>
                  </a:cubicBezTo>
                  <a:cubicBezTo>
                    <a:pt x="36087" y="494410"/>
                    <a:pt x="27871" y="642016"/>
                    <a:pt x="6725" y="791133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926106" y="53751"/>
              <a:ext cx="102365" cy="756152"/>
            </a:xfrm>
            <a:custGeom>
              <a:avLst/>
              <a:gdLst/>
              <a:ahLst/>
              <a:cxnLst/>
              <a:rect l="l" t="t" r="r" b="b"/>
              <a:pathLst>
                <a:path w="102365" h="756152" extrusionOk="0">
                  <a:moveTo>
                    <a:pt x="102365" y="391"/>
                  </a:moveTo>
                  <a:cubicBezTo>
                    <a:pt x="93723" y="-4045"/>
                    <a:pt x="84242" y="30560"/>
                    <a:pt x="80210" y="38412"/>
                  </a:cubicBezTo>
                  <a:cubicBezTo>
                    <a:pt x="58607" y="80513"/>
                    <a:pt x="34306" y="122853"/>
                    <a:pt x="19904" y="167953"/>
                  </a:cubicBezTo>
                  <a:cubicBezTo>
                    <a:pt x="-23682" y="304504"/>
                    <a:pt x="15161" y="426069"/>
                    <a:pt x="33995" y="563147"/>
                  </a:cubicBezTo>
                  <a:cubicBezTo>
                    <a:pt x="40878" y="613220"/>
                    <a:pt x="59223" y="709874"/>
                    <a:pt x="35474" y="756153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41179" y="-383138"/>
              <a:ext cx="309941" cy="829094"/>
            </a:xfrm>
            <a:custGeom>
              <a:avLst/>
              <a:gdLst/>
              <a:ahLst/>
              <a:cxnLst/>
              <a:rect l="l" t="t" r="r" b="b"/>
              <a:pathLst>
                <a:path w="309941" h="829094" extrusionOk="0">
                  <a:moveTo>
                    <a:pt x="309942" y="0"/>
                  </a:moveTo>
                  <a:cubicBezTo>
                    <a:pt x="279785" y="18850"/>
                    <a:pt x="240669" y="129287"/>
                    <a:pt x="219187" y="164433"/>
                  </a:cubicBezTo>
                  <a:cubicBezTo>
                    <a:pt x="129544" y="311123"/>
                    <a:pt x="80903" y="478781"/>
                    <a:pt x="34783" y="642586"/>
                  </a:cubicBezTo>
                  <a:cubicBezTo>
                    <a:pt x="19778" y="695870"/>
                    <a:pt x="-4517" y="773888"/>
                    <a:pt x="728" y="829095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24946" y="153073"/>
              <a:ext cx="603859" cy="501305"/>
            </a:xfrm>
            <a:custGeom>
              <a:avLst/>
              <a:gdLst/>
              <a:ahLst/>
              <a:cxnLst/>
              <a:rect l="l" t="t" r="r" b="b"/>
              <a:pathLst>
                <a:path w="603859" h="501305" extrusionOk="0">
                  <a:moveTo>
                    <a:pt x="0" y="501231"/>
                  </a:moveTo>
                  <a:cubicBezTo>
                    <a:pt x="7912" y="504012"/>
                    <a:pt x="145999" y="428530"/>
                    <a:pt x="165011" y="417575"/>
                  </a:cubicBezTo>
                  <a:cubicBezTo>
                    <a:pt x="301492" y="338892"/>
                    <a:pt x="410007" y="228544"/>
                    <a:pt x="511213" y="109172"/>
                  </a:cubicBezTo>
                  <a:cubicBezTo>
                    <a:pt x="542265" y="72517"/>
                    <a:pt x="579114" y="41611"/>
                    <a:pt x="603860" y="0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889139" y="714190"/>
              <a:ext cx="830230" cy="240070"/>
            </a:xfrm>
            <a:custGeom>
              <a:avLst/>
              <a:gdLst/>
              <a:ahLst/>
              <a:cxnLst/>
              <a:rect l="l" t="t" r="r" b="b"/>
              <a:pathLst>
                <a:path w="830230" h="240070" extrusionOk="0">
                  <a:moveTo>
                    <a:pt x="0" y="238138"/>
                  </a:moveTo>
                  <a:cubicBezTo>
                    <a:pt x="3188" y="244824"/>
                    <a:pt x="7766" y="232258"/>
                    <a:pt x="11970" y="229172"/>
                  </a:cubicBezTo>
                  <a:cubicBezTo>
                    <a:pt x="23984" y="220364"/>
                    <a:pt x="39732" y="217234"/>
                    <a:pt x="53956" y="213614"/>
                  </a:cubicBezTo>
                  <a:cubicBezTo>
                    <a:pt x="91732" y="204019"/>
                    <a:pt x="132029" y="201041"/>
                    <a:pt x="170497" y="196228"/>
                  </a:cubicBezTo>
                  <a:cubicBezTo>
                    <a:pt x="219920" y="190030"/>
                    <a:pt x="279889" y="200171"/>
                    <a:pt x="329635" y="205264"/>
                  </a:cubicBezTo>
                  <a:cubicBezTo>
                    <a:pt x="420789" y="214617"/>
                    <a:pt x="485578" y="224180"/>
                    <a:pt x="610737" y="172866"/>
                  </a:cubicBezTo>
                  <a:cubicBezTo>
                    <a:pt x="735882" y="121545"/>
                    <a:pt x="830231" y="0"/>
                    <a:pt x="830231" y="0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708533" y="1103433"/>
              <a:ext cx="740905" cy="110197"/>
            </a:xfrm>
            <a:custGeom>
              <a:avLst/>
              <a:gdLst/>
              <a:ahLst/>
              <a:cxnLst/>
              <a:rect l="l" t="t" r="r" b="b"/>
              <a:pathLst>
                <a:path w="740905" h="110197" extrusionOk="0">
                  <a:moveTo>
                    <a:pt x="0" y="64129"/>
                  </a:moveTo>
                  <a:cubicBezTo>
                    <a:pt x="35242" y="91504"/>
                    <a:pt x="74860" y="94679"/>
                    <a:pt x="115881" y="101041"/>
                  </a:cubicBezTo>
                  <a:cubicBezTo>
                    <a:pt x="301714" y="129826"/>
                    <a:pt x="409588" y="86874"/>
                    <a:pt x="579565" y="26130"/>
                  </a:cubicBezTo>
                  <a:cubicBezTo>
                    <a:pt x="625431" y="9722"/>
                    <a:pt x="740905" y="0"/>
                    <a:pt x="740905" y="0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86834" y="1418329"/>
              <a:ext cx="922726" cy="54165"/>
            </a:xfrm>
            <a:custGeom>
              <a:avLst/>
              <a:gdLst/>
              <a:ahLst/>
              <a:cxnLst/>
              <a:rect l="l" t="t" r="r" b="b"/>
              <a:pathLst>
                <a:path w="922726" h="54165" extrusionOk="0">
                  <a:moveTo>
                    <a:pt x="0" y="0"/>
                  </a:moveTo>
                  <a:cubicBezTo>
                    <a:pt x="22990" y="17875"/>
                    <a:pt x="216577" y="36881"/>
                    <a:pt x="251951" y="36392"/>
                  </a:cubicBezTo>
                  <a:cubicBezTo>
                    <a:pt x="334889" y="35224"/>
                    <a:pt x="418285" y="47085"/>
                    <a:pt x="501156" y="40691"/>
                  </a:cubicBezTo>
                  <a:cubicBezTo>
                    <a:pt x="575915" y="34919"/>
                    <a:pt x="651759" y="19539"/>
                    <a:pt x="726683" y="19914"/>
                  </a:cubicBezTo>
                  <a:cubicBezTo>
                    <a:pt x="778727" y="20193"/>
                    <a:pt x="870847" y="52051"/>
                    <a:pt x="922726" y="54166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-1451" y="1583715"/>
              <a:ext cx="915705" cy="60180"/>
            </a:xfrm>
            <a:custGeom>
              <a:avLst/>
              <a:gdLst/>
              <a:ahLst/>
              <a:cxnLst/>
              <a:rect l="l" t="t" r="r" b="b"/>
              <a:pathLst>
                <a:path w="915705" h="60180" extrusionOk="0">
                  <a:moveTo>
                    <a:pt x="0" y="0"/>
                  </a:moveTo>
                  <a:cubicBezTo>
                    <a:pt x="153482" y="114421"/>
                    <a:pt x="707051" y="29191"/>
                    <a:pt x="915706" y="36328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morant SC SemiBold"/>
              <a:buNone/>
              <a:defRPr sz="4500">
                <a:solidFill>
                  <a:schemeClr val="dk1"/>
                </a:solidFill>
                <a:latin typeface="Cormorant SC SemiBold"/>
                <a:ea typeface="Cormorant SC SemiBold"/>
                <a:cs typeface="Cormorant SC SemiBold"/>
                <a:sym typeface="Cormorant SC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morant SC SemiBold"/>
              <a:buNone/>
              <a:defRPr sz="4500">
                <a:solidFill>
                  <a:schemeClr val="dk1"/>
                </a:solidFill>
                <a:latin typeface="Cormorant SC SemiBold"/>
                <a:ea typeface="Cormorant SC SemiBold"/>
                <a:cs typeface="Cormorant SC SemiBold"/>
                <a:sym typeface="Cormorant SC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morant SC SemiBold"/>
              <a:buNone/>
              <a:defRPr sz="4500">
                <a:solidFill>
                  <a:schemeClr val="dk1"/>
                </a:solidFill>
                <a:latin typeface="Cormorant SC SemiBold"/>
                <a:ea typeface="Cormorant SC SemiBold"/>
                <a:cs typeface="Cormorant SC SemiBold"/>
                <a:sym typeface="Cormorant SC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morant SC SemiBold"/>
              <a:buNone/>
              <a:defRPr sz="4500">
                <a:solidFill>
                  <a:schemeClr val="dk1"/>
                </a:solidFill>
                <a:latin typeface="Cormorant SC SemiBold"/>
                <a:ea typeface="Cormorant SC SemiBold"/>
                <a:cs typeface="Cormorant SC SemiBold"/>
                <a:sym typeface="Cormorant SC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morant SC SemiBold"/>
              <a:buNone/>
              <a:defRPr sz="4500">
                <a:solidFill>
                  <a:schemeClr val="dk1"/>
                </a:solidFill>
                <a:latin typeface="Cormorant SC SemiBold"/>
                <a:ea typeface="Cormorant SC SemiBold"/>
                <a:cs typeface="Cormorant SC SemiBold"/>
                <a:sym typeface="Cormorant SC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morant SC SemiBold"/>
              <a:buNone/>
              <a:defRPr sz="4500">
                <a:solidFill>
                  <a:schemeClr val="dk1"/>
                </a:solidFill>
                <a:latin typeface="Cormorant SC SemiBold"/>
                <a:ea typeface="Cormorant SC SemiBold"/>
                <a:cs typeface="Cormorant SC SemiBold"/>
                <a:sym typeface="Cormorant SC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morant SC SemiBold"/>
              <a:buNone/>
              <a:defRPr sz="4500">
                <a:solidFill>
                  <a:schemeClr val="dk1"/>
                </a:solidFill>
                <a:latin typeface="Cormorant SC SemiBold"/>
                <a:ea typeface="Cormorant SC SemiBold"/>
                <a:cs typeface="Cormorant SC SemiBold"/>
                <a:sym typeface="Cormorant SC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morant SC SemiBold"/>
              <a:buNone/>
              <a:defRPr sz="4500">
                <a:solidFill>
                  <a:schemeClr val="dk1"/>
                </a:solidFill>
                <a:latin typeface="Cormorant SC SemiBold"/>
                <a:ea typeface="Cormorant SC SemiBold"/>
                <a:cs typeface="Cormorant SC SemiBold"/>
                <a:sym typeface="Cormorant SC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morant SC SemiBold"/>
              <a:buNone/>
              <a:defRPr sz="4500">
                <a:solidFill>
                  <a:schemeClr val="dk1"/>
                </a:solidFill>
                <a:latin typeface="Cormorant SC SemiBold"/>
                <a:ea typeface="Cormorant SC SemiBold"/>
                <a:cs typeface="Cormorant SC SemiBold"/>
                <a:sym typeface="Cormorant SC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ormorant Infant Medium"/>
              <a:buChar char="●"/>
              <a:defRPr sz="2500">
                <a:solidFill>
                  <a:schemeClr val="dk2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rmorant Infant Medium"/>
              <a:buChar char="○"/>
              <a:defRPr sz="2400">
                <a:solidFill>
                  <a:schemeClr val="dk2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rmorant Infant Medium"/>
              <a:buChar char="■"/>
              <a:defRPr sz="2400">
                <a:solidFill>
                  <a:schemeClr val="dk2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rmorant Infant Medium"/>
              <a:buChar char="●"/>
              <a:defRPr sz="2400">
                <a:solidFill>
                  <a:schemeClr val="dk2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rmorant Infant Medium"/>
              <a:buChar char="○"/>
              <a:defRPr sz="2400">
                <a:solidFill>
                  <a:schemeClr val="dk2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rmorant Infant Medium"/>
              <a:buChar char="■"/>
              <a:defRPr sz="2400">
                <a:solidFill>
                  <a:schemeClr val="dk2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rmorant Infant Medium"/>
              <a:buChar char="●"/>
              <a:defRPr sz="2400">
                <a:solidFill>
                  <a:schemeClr val="dk2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rmorant Infant Medium"/>
              <a:buChar char="○"/>
              <a:defRPr sz="2400">
                <a:solidFill>
                  <a:schemeClr val="dk2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rmorant Infant Medium"/>
              <a:buChar char="■"/>
              <a:defRPr sz="2400">
                <a:solidFill>
                  <a:schemeClr val="dk2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931800" y="13425"/>
            <a:ext cx="226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slidesmania.com</a:t>
            </a:r>
            <a:endParaRPr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24"/>
          <p:cNvSpPr txBox="1">
            <a:spLocks noGrp="1"/>
          </p:cNvSpPr>
          <p:nvPr>
            <p:ph type="title"/>
          </p:nvPr>
        </p:nvSpPr>
        <p:spPr>
          <a:xfrm>
            <a:off x="1352678" y="991950"/>
            <a:ext cx="9658500" cy="15018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 smtClean="0"/>
              <a:t>TUGAS TERSTRUKTUR 1&amp;2 (Kelompok)</a:t>
            </a:r>
            <a:endParaRPr dirty="0"/>
          </a:p>
        </p:txBody>
      </p:sp>
      <p:sp>
        <p:nvSpPr>
          <p:cNvPr id="1786" name="Google Shape;1786;p24"/>
          <p:cNvSpPr/>
          <p:nvPr/>
        </p:nvSpPr>
        <p:spPr>
          <a:xfrm rot="10800000" flipH="1">
            <a:off x="8665969" y="5596757"/>
            <a:ext cx="2537463" cy="1261235"/>
          </a:xfrm>
          <a:custGeom>
            <a:avLst/>
            <a:gdLst/>
            <a:ahLst/>
            <a:cxnLst/>
            <a:rect l="l" t="t" r="r" b="b"/>
            <a:pathLst>
              <a:path w="2537463" h="1261235" extrusionOk="0">
                <a:moveTo>
                  <a:pt x="2152015" y="918375"/>
                </a:moveTo>
                <a:cubicBezTo>
                  <a:pt x="1807084" y="1028408"/>
                  <a:pt x="1565085" y="991095"/>
                  <a:pt x="1279525" y="1042441"/>
                </a:cubicBezTo>
                <a:cubicBezTo>
                  <a:pt x="1579753" y="822357"/>
                  <a:pt x="2054225" y="881748"/>
                  <a:pt x="2143062" y="911924"/>
                </a:cubicBezTo>
                <a:cubicBezTo>
                  <a:pt x="2026603" y="828046"/>
                  <a:pt x="1900238" y="755599"/>
                  <a:pt x="1767587" y="698925"/>
                </a:cubicBezTo>
                <a:cubicBezTo>
                  <a:pt x="1549274" y="751383"/>
                  <a:pt x="1377697" y="847617"/>
                  <a:pt x="1127506" y="838194"/>
                </a:cubicBezTo>
                <a:cubicBezTo>
                  <a:pt x="1301624" y="691344"/>
                  <a:pt x="1632903" y="678015"/>
                  <a:pt x="1747584" y="691274"/>
                </a:cubicBezTo>
                <a:cubicBezTo>
                  <a:pt x="1629156" y="643166"/>
                  <a:pt x="1505395" y="604761"/>
                  <a:pt x="1379221" y="581514"/>
                </a:cubicBezTo>
                <a:cubicBezTo>
                  <a:pt x="1212914" y="668039"/>
                  <a:pt x="1037717" y="724472"/>
                  <a:pt x="859410" y="749897"/>
                </a:cubicBezTo>
                <a:cubicBezTo>
                  <a:pt x="988441" y="646659"/>
                  <a:pt x="1149668" y="583578"/>
                  <a:pt x="1314197" y="570198"/>
                </a:cubicBezTo>
                <a:cubicBezTo>
                  <a:pt x="1214121" y="555593"/>
                  <a:pt x="1112266" y="548176"/>
                  <a:pt x="1009777" y="548735"/>
                </a:cubicBezTo>
                <a:cubicBezTo>
                  <a:pt x="1006856" y="555104"/>
                  <a:pt x="1005904" y="561162"/>
                  <a:pt x="1002983" y="567531"/>
                </a:cubicBezTo>
                <a:cubicBezTo>
                  <a:pt x="891477" y="663067"/>
                  <a:pt x="754380" y="723284"/>
                  <a:pt x="613855" y="738753"/>
                </a:cubicBezTo>
                <a:cubicBezTo>
                  <a:pt x="702184" y="651840"/>
                  <a:pt x="811848" y="587115"/>
                  <a:pt x="929323" y="551682"/>
                </a:cubicBezTo>
                <a:cubicBezTo>
                  <a:pt x="868807" y="555409"/>
                  <a:pt x="807784" y="562172"/>
                  <a:pt x="747014" y="570852"/>
                </a:cubicBezTo>
                <a:cubicBezTo>
                  <a:pt x="733044" y="587845"/>
                  <a:pt x="678498" y="639851"/>
                  <a:pt x="678498" y="639851"/>
                </a:cubicBezTo>
                <a:cubicBezTo>
                  <a:pt x="582041" y="719201"/>
                  <a:pt x="475742" y="774522"/>
                  <a:pt x="363475" y="823893"/>
                </a:cubicBezTo>
                <a:cubicBezTo>
                  <a:pt x="422466" y="744601"/>
                  <a:pt x="654876" y="604228"/>
                  <a:pt x="728600" y="572795"/>
                </a:cubicBezTo>
                <a:cubicBezTo>
                  <a:pt x="645923" y="585953"/>
                  <a:pt x="564198" y="604869"/>
                  <a:pt x="485331" y="629234"/>
                </a:cubicBezTo>
                <a:cubicBezTo>
                  <a:pt x="483743" y="631457"/>
                  <a:pt x="482092" y="633686"/>
                  <a:pt x="482410" y="635603"/>
                </a:cubicBezTo>
                <a:cubicBezTo>
                  <a:pt x="422720" y="704190"/>
                  <a:pt x="340424" y="749776"/>
                  <a:pt x="256413" y="778897"/>
                </a:cubicBezTo>
                <a:cubicBezTo>
                  <a:pt x="172403" y="808018"/>
                  <a:pt x="85916" y="821785"/>
                  <a:pt x="0" y="839394"/>
                </a:cubicBezTo>
                <a:cubicBezTo>
                  <a:pt x="107569" y="647992"/>
                  <a:pt x="327978" y="656241"/>
                  <a:pt x="493840" y="615080"/>
                </a:cubicBezTo>
                <a:lnTo>
                  <a:pt x="493014" y="616191"/>
                </a:lnTo>
                <a:cubicBezTo>
                  <a:pt x="565341" y="593858"/>
                  <a:pt x="638239" y="575361"/>
                  <a:pt x="712153" y="562616"/>
                </a:cubicBezTo>
                <a:cubicBezTo>
                  <a:pt x="586169" y="522599"/>
                  <a:pt x="453073" y="499466"/>
                  <a:pt x="318770" y="480473"/>
                </a:cubicBezTo>
                <a:cubicBezTo>
                  <a:pt x="454470" y="448037"/>
                  <a:pt x="597662" y="466617"/>
                  <a:pt x="712026" y="532111"/>
                </a:cubicBezTo>
                <a:cubicBezTo>
                  <a:pt x="712026" y="532111"/>
                  <a:pt x="728663" y="549154"/>
                  <a:pt x="731330" y="559562"/>
                </a:cubicBezTo>
                <a:cubicBezTo>
                  <a:pt x="826389" y="543452"/>
                  <a:pt x="922338" y="533102"/>
                  <a:pt x="1016826" y="531851"/>
                </a:cubicBezTo>
                <a:lnTo>
                  <a:pt x="1016826" y="531851"/>
                </a:lnTo>
                <a:lnTo>
                  <a:pt x="1016826" y="531851"/>
                </a:lnTo>
                <a:cubicBezTo>
                  <a:pt x="1030605" y="531628"/>
                  <a:pt x="1046353" y="531101"/>
                  <a:pt x="1061212" y="531679"/>
                </a:cubicBezTo>
                <a:cubicBezTo>
                  <a:pt x="1006158" y="508933"/>
                  <a:pt x="720154" y="419551"/>
                  <a:pt x="586296" y="230130"/>
                </a:cubicBezTo>
                <a:cubicBezTo>
                  <a:pt x="770573" y="276625"/>
                  <a:pt x="951167" y="396577"/>
                  <a:pt x="1068134" y="531571"/>
                </a:cubicBezTo>
                <a:cubicBezTo>
                  <a:pt x="1179767" y="532511"/>
                  <a:pt x="1291844" y="542246"/>
                  <a:pt x="1400874" y="563296"/>
                </a:cubicBezTo>
                <a:cubicBezTo>
                  <a:pt x="1322198" y="504920"/>
                  <a:pt x="1020509" y="326460"/>
                  <a:pt x="893445" y="130054"/>
                </a:cubicBezTo>
                <a:cubicBezTo>
                  <a:pt x="986537" y="192043"/>
                  <a:pt x="1124649" y="234067"/>
                  <a:pt x="1216978" y="297167"/>
                </a:cubicBezTo>
                <a:cubicBezTo>
                  <a:pt x="1305878" y="357848"/>
                  <a:pt x="1378204" y="467455"/>
                  <a:pt x="1419162" y="566299"/>
                </a:cubicBezTo>
                <a:cubicBezTo>
                  <a:pt x="1541463" y="590156"/>
                  <a:pt x="1661859" y="626142"/>
                  <a:pt x="1777238" y="673754"/>
                </a:cubicBezTo>
                <a:cubicBezTo>
                  <a:pt x="1586738" y="487445"/>
                  <a:pt x="1375411" y="282784"/>
                  <a:pt x="1252855" y="0"/>
                </a:cubicBezTo>
                <a:cubicBezTo>
                  <a:pt x="1508570" y="114878"/>
                  <a:pt x="1761427" y="589623"/>
                  <a:pt x="1793367" y="682015"/>
                </a:cubicBezTo>
                <a:cubicBezTo>
                  <a:pt x="1923797" y="737076"/>
                  <a:pt x="2048764" y="806799"/>
                  <a:pt x="2165224" y="890676"/>
                </a:cubicBezTo>
                <a:cubicBezTo>
                  <a:pt x="2112011" y="825290"/>
                  <a:pt x="1932687" y="635229"/>
                  <a:pt x="1865186" y="518954"/>
                </a:cubicBezTo>
                <a:cubicBezTo>
                  <a:pt x="1787843" y="378644"/>
                  <a:pt x="1714374" y="256413"/>
                  <a:pt x="1689291" y="86119"/>
                </a:cubicBezTo>
                <a:cubicBezTo>
                  <a:pt x="2000377" y="315277"/>
                  <a:pt x="2129283" y="600989"/>
                  <a:pt x="2180845" y="901967"/>
                </a:cubicBezTo>
                <a:cubicBezTo>
                  <a:pt x="2309940" y="996633"/>
                  <a:pt x="2428875" y="1107681"/>
                  <a:pt x="2532888" y="1229970"/>
                </a:cubicBezTo>
                <a:lnTo>
                  <a:pt x="2532888" y="1229970"/>
                </a:lnTo>
                <a:cubicBezTo>
                  <a:pt x="2539112" y="1237844"/>
                  <a:pt x="2539048" y="1249661"/>
                  <a:pt x="2532317" y="1256640"/>
                </a:cubicBezTo>
                <a:cubicBezTo>
                  <a:pt x="2525586" y="1263625"/>
                  <a:pt x="2514537" y="1262424"/>
                  <a:pt x="2508314" y="1254557"/>
                </a:cubicBezTo>
                <a:cubicBezTo>
                  <a:pt x="2403666" y="1128433"/>
                  <a:pt x="2284413" y="1015467"/>
                  <a:pt x="2152015" y="91837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69818" y="2452255"/>
            <a:ext cx="10233613" cy="35467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mmmmmmemem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2896" y="2798618"/>
            <a:ext cx="97674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>
                <a:latin typeface="+mj-lt"/>
              </a:rPr>
              <a:t>Membuat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video </a:t>
            </a:r>
            <a:r>
              <a:rPr lang="en-US" sz="2000" dirty="0" err="1" smtClean="0">
                <a:latin typeface="+mj-lt"/>
              </a:rPr>
              <a:t>pendek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tentang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permasalahan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implementasi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pendidikan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kewarganegaraan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disesuaikan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dengan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bab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masing-masing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kelompok</a:t>
            </a:r>
            <a:r>
              <a:rPr lang="en-US" sz="2000" dirty="0" smtClean="0">
                <a:latin typeface="+mj-lt"/>
              </a:rPr>
              <a:t>), </a:t>
            </a:r>
            <a:r>
              <a:rPr lang="en-US" sz="2000" dirty="0" err="1" smtClean="0">
                <a:latin typeface="+mj-lt"/>
              </a:rPr>
              <a:t>dengan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durasi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maksimal</a:t>
            </a:r>
            <a:r>
              <a:rPr lang="en-US" sz="2000" dirty="0" smtClean="0">
                <a:latin typeface="+mj-lt"/>
              </a:rPr>
              <a:t> 3 </a:t>
            </a:r>
            <a:r>
              <a:rPr lang="en-US" sz="2000" dirty="0" err="1" smtClean="0">
                <a:latin typeface="+mj-lt"/>
              </a:rPr>
              <a:t>menit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disertai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dengan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narasi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bab</a:t>
            </a:r>
            <a:r>
              <a:rPr lang="en-US" sz="2000" dirty="0" smtClean="0">
                <a:latin typeface="+mj-lt"/>
              </a:rPr>
              <a:t> yang </a:t>
            </a:r>
            <a:r>
              <a:rPr lang="en-US" sz="2000" dirty="0" err="1" smtClean="0">
                <a:latin typeface="+mj-lt"/>
              </a:rPr>
              <a:t>akan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dibahas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masing-masing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kelompok</a:t>
            </a:r>
            <a:r>
              <a:rPr lang="en-US" sz="2000" dirty="0" smtClean="0">
                <a:latin typeface="+mj-lt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>
                <a:latin typeface="+mj-lt"/>
              </a:rPr>
              <a:t>Membuat</a:t>
            </a:r>
            <a:r>
              <a:rPr lang="en-US" sz="2000" dirty="0" smtClean="0">
                <a:latin typeface="+mj-lt"/>
              </a:rPr>
              <a:t> PPT (</a:t>
            </a:r>
            <a:r>
              <a:rPr lang="en-US" sz="2000" dirty="0" err="1" smtClean="0">
                <a:latin typeface="+mj-lt"/>
              </a:rPr>
              <a:t>untuk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dipresentasikan</a:t>
            </a:r>
            <a:r>
              <a:rPr lang="en-US" sz="2000" dirty="0" smtClean="0">
                <a:latin typeface="+mj-lt"/>
              </a:rPr>
              <a:t>) </a:t>
            </a:r>
            <a:r>
              <a:rPr lang="en-US" sz="2000" dirty="0" err="1" smtClean="0">
                <a:latin typeface="+mj-lt"/>
              </a:rPr>
              <a:t>sesuai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dengan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bab</a:t>
            </a:r>
            <a:r>
              <a:rPr lang="en-US" sz="2000" dirty="0" smtClean="0">
                <a:latin typeface="+mj-lt"/>
              </a:rPr>
              <a:t> yang </a:t>
            </a:r>
            <a:r>
              <a:rPr lang="en-US" sz="2000" dirty="0" err="1" smtClean="0">
                <a:latin typeface="+mj-lt"/>
              </a:rPr>
              <a:t>didapat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masing-masing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kelompok</a:t>
            </a:r>
            <a:r>
              <a:rPr lang="en-US" sz="2000" dirty="0" smtClean="0">
                <a:latin typeface="+mj-lt"/>
              </a:rPr>
              <a:t>, PPT </a:t>
            </a:r>
            <a:r>
              <a:rPr lang="en-US" sz="2000" dirty="0" err="1" smtClean="0">
                <a:latin typeface="+mj-lt"/>
              </a:rPr>
              <a:t>membahas</a:t>
            </a:r>
            <a:r>
              <a:rPr lang="en-US" sz="2000" dirty="0" smtClean="0">
                <a:latin typeface="+mj-lt"/>
              </a:rPr>
              <a:t> video </a:t>
            </a:r>
            <a:r>
              <a:rPr lang="en-US" sz="2000" dirty="0" err="1" smtClean="0">
                <a:latin typeface="+mj-lt"/>
              </a:rPr>
              <a:t>pendek</a:t>
            </a:r>
            <a:r>
              <a:rPr lang="en-US" sz="2000" dirty="0" smtClean="0">
                <a:latin typeface="+mj-lt"/>
              </a:rPr>
              <a:t> yang </a:t>
            </a:r>
            <a:r>
              <a:rPr lang="en-US" sz="2000" dirty="0" err="1" smtClean="0">
                <a:latin typeface="+mj-lt"/>
              </a:rPr>
              <a:t>telah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dibuat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kemudian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dihubungkan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dianalisa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dengan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materi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pendidikan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kewarganegaraan</a:t>
            </a:r>
            <a:r>
              <a:rPr lang="en-US" sz="2000" dirty="0" smtClean="0">
                <a:latin typeface="+mj-lt"/>
              </a:rPr>
              <a:t> yang </a:t>
            </a:r>
            <a:r>
              <a:rPr lang="en-US" sz="2000" dirty="0" err="1" smtClean="0">
                <a:latin typeface="+mj-lt"/>
              </a:rPr>
              <a:t>didapat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masing-masing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kelompok</a:t>
            </a:r>
            <a:r>
              <a:rPr lang="en-US" sz="2000" dirty="0" smtClean="0">
                <a:latin typeface="+mj-lt"/>
              </a:rPr>
              <a:t>. </a:t>
            </a:r>
            <a:r>
              <a:rPr lang="en-US" sz="2000" dirty="0" err="1" smtClean="0">
                <a:latin typeface="+mj-lt"/>
              </a:rPr>
              <a:t>Struktur</a:t>
            </a:r>
            <a:r>
              <a:rPr lang="en-US" sz="2000" dirty="0" smtClean="0">
                <a:latin typeface="+mj-lt"/>
              </a:rPr>
              <a:t> PPT </a:t>
            </a:r>
            <a:r>
              <a:rPr lang="en-US" sz="2000" dirty="0" err="1" smtClean="0">
                <a:latin typeface="+mj-lt"/>
              </a:rPr>
              <a:t>terdiri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dari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latar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belakang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rumusan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masalah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pembahasan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kesimpulan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daftar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isi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>
                <a:latin typeface="+mj-lt"/>
              </a:rPr>
              <a:t>Dikumpulkan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enam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hari</a:t>
            </a:r>
            <a:r>
              <a:rPr lang="en-US" sz="2000" smtClean="0">
                <a:latin typeface="+mj-lt"/>
              </a:rPr>
              <a:t> </a:t>
            </a:r>
            <a:r>
              <a:rPr lang="en-US" sz="2000" smtClean="0">
                <a:latin typeface="+mj-lt"/>
              </a:rPr>
              <a:t>setelah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pemberitahuan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ini</a:t>
            </a:r>
            <a:r>
              <a:rPr lang="en-US" sz="2000" dirty="0" smtClean="0">
                <a:latin typeface="+mj-lt"/>
              </a:rPr>
              <a:t>, di upload </a:t>
            </a:r>
            <a:r>
              <a:rPr lang="en-US" sz="2000" dirty="0" err="1" smtClean="0">
                <a:latin typeface="+mj-lt"/>
              </a:rPr>
              <a:t>google</a:t>
            </a:r>
            <a:r>
              <a:rPr lang="en-US" sz="2000" dirty="0" smtClean="0">
                <a:latin typeface="+mj-lt"/>
              </a:rPr>
              <a:t> drive, link </a:t>
            </a:r>
            <a:r>
              <a:rPr lang="en-US" sz="2000" dirty="0" err="1" smtClean="0">
                <a:latin typeface="+mj-lt"/>
              </a:rPr>
              <a:t>disertakan</a:t>
            </a:r>
            <a:r>
              <a:rPr lang="en-US" sz="2000" dirty="0" smtClean="0">
                <a:latin typeface="+mj-lt"/>
              </a:rPr>
              <a:t> di </a:t>
            </a:r>
            <a:r>
              <a:rPr lang="en-US" sz="2000" dirty="0" err="1" smtClean="0">
                <a:latin typeface="+mj-lt"/>
              </a:rPr>
              <a:t>wa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grup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kelas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masing-masing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maksimal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pukul</a:t>
            </a:r>
            <a:r>
              <a:rPr lang="en-US" sz="2000" dirty="0" smtClean="0">
                <a:latin typeface="+mj-lt"/>
              </a:rPr>
              <a:t> 23.59.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414041"/>
      </a:dk1>
      <a:lt1>
        <a:srgbClr val="F5EBE2"/>
      </a:lt1>
      <a:dk2>
        <a:srgbClr val="595959"/>
      </a:dk2>
      <a:lt2>
        <a:srgbClr val="EEEEEE"/>
      </a:lt2>
      <a:accent1>
        <a:srgbClr val="6C766E"/>
      </a:accent1>
      <a:accent2>
        <a:srgbClr val="EFC3A9"/>
      </a:accent2>
      <a:accent3>
        <a:srgbClr val="54332C"/>
      </a:accent3>
      <a:accent4>
        <a:srgbClr val="FFFAF5"/>
      </a:accent4>
      <a:accent5>
        <a:srgbClr val="B09282"/>
      </a:accent5>
      <a:accent6>
        <a:srgbClr val="414041"/>
      </a:accent6>
      <a:hlink>
        <a:srgbClr val="6C766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Cormorant SC SemiBold</vt:lpstr>
      <vt:lpstr>Cormorant Infant Medium</vt:lpstr>
      <vt:lpstr>SlidesMania Template</vt:lpstr>
      <vt:lpstr>TUGAS TERSTRUKTUR 1&amp;2 (Kelompok)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Pendidikan Kewarganegaraan</dc:title>
  <dc:creator>ACER</dc:creator>
  <cp:lastModifiedBy>ACER</cp:lastModifiedBy>
  <cp:revision>5</cp:revision>
  <dcterms:modified xsi:type="dcterms:W3CDTF">2024-02-20T02:37:49Z</dcterms:modified>
</cp:coreProperties>
</file>