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embeddedFontLst>
    <p:embeddedFont>
      <p:font typeface="Fjalla One" panose="02000506040000020004" pitchFamily="2" charset="0"/>
      <p:regular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Zb3CUepRBywJ3fch6T82GVR4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7" name="Google Shape;10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07" name="Google Shape;11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6933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2741967" y="5066384"/>
            <a:ext cx="6708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2pPr>
            <a:lvl3pPr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4pPr>
            <a:lvl5pPr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5pPr>
            <a:lvl6pPr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6pPr>
            <a:lvl7pPr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7pPr>
            <a:lvl8pPr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8pPr>
            <a:lvl9pPr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27" name="Google Shape;27;p45" descr="Image result for logo polinema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242" y="276464"/>
            <a:ext cx="1526743" cy="154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body" idx="1"/>
          </p:nvPr>
        </p:nvSpPr>
        <p:spPr>
          <a:xfrm>
            <a:off x="5180012" y="1368988"/>
            <a:ext cx="61722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>
            <a:spLocks noGrp="1"/>
          </p:cNvSpPr>
          <p:nvPr>
            <p:ph type="pic" idx="2"/>
          </p:nvPr>
        </p:nvSpPr>
        <p:spPr>
          <a:xfrm>
            <a:off x="5183188" y="1158950"/>
            <a:ext cx="6172200" cy="470210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667"/>
            </a:lvl1pPr>
            <a:lvl2pPr marL="914400" lvl="1" indent="-30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>
            <a:spLocks noGrp="1"/>
          </p:cNvSpPr>
          <p:nvPr>
            <p:ph type="sldNum" idx="12"/>
          </p:nvPr>
        </p:nvSpPr>
        <p:spPr>
          <a:xfrm>
            <a:off x="11513289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44"/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13" name="Google Shape;13;p44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44"/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7" name="Google Shape;17;p44" descr="Logo, icon&#10;&#10;Description automatically generated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4" descr="A picture containing text, sign&#10;&#10;Description automatically generated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44"/>
          <p:cNvGrpSpPr/>
          <p:nvPr/>
        </p:nvGrpSpPr>
        <p:grpSpPr>
          <a:xfrm>
            <a:off x="2" y="6318000"/>
            <a:ext cx="12191999" cy="540000"/>
            <a:chOff x="0" y="6318000"/>
            <a:chExt cx="12191999" cy="540000"/>
          </a:xfrm>
        </p:grpSpPr>
        <p:sp>
          <p:nvSpPr>
            <p:cNvPr id="20" name="Google Shape;20;p44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20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21" name="Google Shape;21;p44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4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44"/>
          <p:cNvSpPr txBox="1"/>
          <p:nvPr/>
        </p:nvSpPr>
        <p:spPr>
          <a:xfrm>
            <a:off x="2" y="6372557"/>
            <a:ext cx="28799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</a:pPr>
            <a:r>
              <a:rPr lang="id-ID" sz="5333"/>
              <a:t>DOUBLE LINKED LIST</a:t>
            </a:r>
            <a:endParaRPr sz="6800">
              <a:solidFill>
                <a:schemeClr val="accent1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777389" y="5066384"/>
            <a:ext cx="8240616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lvl="0" indent="-22859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-ID" sz="2133" dirty="0"/>
              <a:t>Tim Ajar Algoritma dan Struktur Data </a:t>
            </a:r>
            <a:endParaRPr dirty="0"/>
          </a:p>
          <a:p>
            <a:pPr marL="228594" lvl="0" indent="-22859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-ID" sz="2133" dirty="0"/>
              <a:t>Genap 202</a:t>
            </a:r>
            <a:r>
              <a:rPr lang="en-US" sz="2133" dirty="0"/>
              <a:t>3</a:t>
            </a:r>
            <a:r>
              <a:rPr lang="id-ID" sz="2133" dirty="0"/>
              <a:t>/202</a:t>
            </a:r>
            <a:r>
              <a:rPr lang="en-US" sz="2133" dirty="0"/>
              <a:t>4</a:t>
            </a:r>
            <a:endParaRPr sz="21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AddFirst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Maka bagian header harus dipindahkan dulu ke dalam previous, kemudian Node next berisi bagian di sebelah kanan next.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899780" y="332489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780739" y="342899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10"/>
          <p:cNvGrpSpPr/>
          <p:nvPr/>
        </p:nvGrpSpPr>
        <p:grpSpPr>
          <a:xfrm>
            <a:off x="3997891" y="3429002"/>
            <a:ext cx="1319408" cy="676407"/>
            <a:chOff x="2106460" y="4521894"/>
            <a:chExt cx="1319408" cy="676407"/>
          </a:xfrm>
        </p:grpSpPr>
        <p:sp>
          <p:nvSpPr>
            <p:cNvPr id="198" name="Google Shape;198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0"/>
          <p:cNvGrpSpPr/>
          <p:nvPr/>
        </p:nvGrpSpPr>
        <p:grpSpPr>
          <a:xfrm>
            <a:off x="5945687" y="3429002"/>
            <a:ext cx="1319408" cy="676407"/>
            <a:chOff x="2106460" y="4521894"/>
            <a:chExt cx="1319408" cy="676407"/>
          </a:xfrm>
        </p:grpSpPr>
        <p:sp>
          <p:nvSpPr>
            <p:cNvPr id="202" name="Google Shape;202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7893484" y="3428999"/>
            <a:ext cx="1319408" cy="676407"/>
            <a:chOff x="2106460" y="4521894"/>
            <a:chExt cx="1319408" cy="676407"/>
          </a:xfrm>
        </p:grpSpPr>
        <p:sp>
          <p:nvSpPr>
            <p:cNvPr id="206" name="Google Shape;206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209" name="Google Shape;209;p10"/>
          <p:cNvCxnSpPr/>
          <p:nvPr/>
        </p:nvCxnSpPr>
        <p:spPr>
          <a:xfrm>
            <a:off x="5129407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10"/>
          <p:cNvCxnSpPr/>
          <p:nvPr/>
        </p:nvCxnSpPr>
        <p:spPr>
          <a:xfrm>
            <a:off x="7077204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10"/>
          <p:cNvCxnSpPr/>
          <p:nvPr/>
        </p:nvCxnSpPr>
        <p:spPr>
          <a:xfrm>
            <a:off x="8964457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10"/>
          <p:cNvCxnSpPr/>
          <p:nvPr/>
        </p:nvCxnSpPr>
        <p:spPr>
          <a:xfrm rot="10800000">
            <a:off x="9025001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10"/>
          <p:cNvCxnSpPr/>
          <p:nvPr/>
        </p:nvCxnSpPr>
        <p:spPr>
          <a:xfrm rot="10800000">
            <a:off x="7077204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10"/>
          <p:cNvCxnSpPr/>
          <p:nvPr/>
        </p:nvCxnSpPr>
        <p:spPr>
          <a:xfrm rot="10800000">
            <a:off x="5129407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15" name="Google Shape;215;p10"/>
          <p:cNvGrpSpPr/>
          <p:nvPr/>
        </p:nvGrpSpPr>
        <p:grpSpPr>
          <a:xfrm>
            <a:off x="2208755" y="4748702"/>
            <a:ext cx="1319408" cy="676407"/>
            <a:chOff x="2106460" y="4521894"/>
            <a:chExt cx="1319408" cy="676407"/>
          </a:xfrm>
        </p:grpSpPr>
        <p:sp>
          <p:nvSpPr>
            <p:cNvPr id="216" name="Google Shape;216;p1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219" name="Google Shape;219;p10"/>
          <p:cNvCxnSpPr/>
          <p:nvPr/>
        </p:nvCxnSpPr>
        <p:spPr>
          <a:xfrm rot="5400000">
            <a:off x="3061531" y="4200332"/>
            <a:ext cx="1417500" cy="831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206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220" name="Google Shape;220;p10"/>
          <p:cNvCxnSpPr/>
          <p:nvPr/>
        </p:nvCxnSpPr>
        <p:spPr>
          <a:xfrm rot="-5400000">
            <a:off x="3068392" y="3842808"/>
            <a:ext cx="1404000" cy="831000"/>
          </a:xfrm>
          <a:prstGeom prst="curvedConnector3">
            <a:avLst>
              <a:gd name="adj1" fmla="val 92822"/>
            </a:avLst>
          </a:prstGeom>
          <a:noFill/>
          <a:ln w="38100" cap="flat" cmpd="sng">
            <a:solidFill>
              <a:srgbClr val="FF000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10"/>
          <p:cNvCxnSpPr/>
          <p:nvPr/>
        </p:nvCxnSpPr>
        <p:spPr>
          <a:xfrm rot="5400000" flipH="1">
            <a:off x="1468713" y="4517760"/>
            <a:ext cx="1417500" cy="196200"/>
          </a:xfrm>
          <a:prstGeom prst="curvedConnector3">
            <a:avLst>
              <a:gd name="adj1" fmla="val 16421"/>
            </a:avLst>
          </a:prstGeom>
          <a:noFill/>
          <a:ln w="38100" cap="flat" cmpd="sng">
            <a:solidFill>
              <a:srgbClr val="00206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10"/>
          <p:cNvCxnSpPr/>
          <p:nvPr/>
        </p:nvCxnSpPr>
        <p:spPr>
          <a:xfrm rot="-5400000" flipH="1">
            <a:off x="1586104" y="4153949"/>
            <a:ext cx="1404000" cy="208800"/>
          </a:xfrm>
          <a:prstGeom prst="curvedConnector3">
            <a:avLst>
              <a:gd name="adj1" fmla="val 31263"/>
            </a:avLst>
          </a:prstGeom>
          <a:noFill/>
          <a:ln w="38100" cap="flat" cmpd="sng">
            <a:solidFill>
              <a:srgbClr val="FF0000"/>
            </a:solidFill>
            <a:prstDash val="dot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AddFirst</a:t>
            </a:r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095653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Berikut adalah implementasi method isEmpty(), </a:t>
            </a:r>
            <a:r>
              <a:rPr lang="id-ID" sz="2400">
                <a:latin typeface="Calibri"/>
                <a:ea typeface="Calibri"/>
                <a:cs typeface="Calibri"/>
                <a:sym typeface="Calibri"/>
              </a:rPr>
              <a:t>digunakan untuk memastikan kondisi double linked list kosong.</a:t>
            </a:r>
            <a:endParaRPr sz="2400"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572" y="1690688"/>
            <a:ext cx="5825496" cy="26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7572" y="5290456"/>
            <a:ext cx="3741924" cy="80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AddFirst</a:t>
            </a:r>
            <a:endParaRPr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Maka bagian header harus dipindahkan dulu ke dalam previous, kemudian Node next berisi bagian di sebelah kanan next.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1596026" y="342899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9780739" y="342899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2"/>
          <p:cNvGrpSpPr/>
          <p:nvPr/>
        </p:nvGrpSpPr>
        <p:grpSpPr>
          <a:xfrm>
            <a:off x="3997891" y="3429002"/>
            <a:ext cx="1319408" cy="676407"/>
            <a:chOff x="2106460" y="4521894"/>
            <a:chExt cx="1319408" cy="676407"/>
          </a:xfrm>
        </p:grpSpPr>
        <p:sp>
          <p:nvSpPr>
            <p:cNvPr id="240" name="Google Shape;240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2"/>
          <p:cNvGrpSpPr/>
          <p:nvPr/>
        </p:nvGrpSpPr>
        <p:grpSpPr>
          <a:xfrm>
            <a:off x="5945687" y="3429002"/>
            <a:ext cx="1319408" cy="676407"/>
            <a:chOff x="2106460" y="4521894"/>
            <a:chExt cx="1319408" cy="676407"/>
          </a:xfrm>
        </p:grpSpPr>
        <p:sp>
          <p:nvSpPr>
            <p:cNvPr id="244" name="Google Shape;244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2"/>
          <p:cNvGrpSpPr/>
          <p:nvPr/>
        </p:nvGrpSpPr>
        <p:grpSpPr>
          <a:xfrm>
            <a:off x="7893484" y="3428999"/>
            <a:ext cx="1319408" cy="676407"/>
            <a:chOff x="2106460" y="4521894"/>
            <a:chExt cx="1319408" cy="676407"/>
          </a:xfrm>
        </p:grpSpPr>
        <p:sp>
          <p:nvSpPr>
            <p:cNvPr id="248" name="Google Shape;248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251" name="Google Shape;251;p12"/>
          <p:cNvCxnSpPr/>
          <p:nvPr/>
        </p:nvCxnSpPr>
        <p:spPr>
          <a:xfrm>
            <a:off x="5129407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7077204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12"/>
          <p:cNvCxnSpPr/>
          <p:nvPr/>
        </p:nvCxnSpPr>
        <p:spPr>
          <a:xfrm>
            <a:off x="8964457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12"/>
          <p:cNvCxnSpPr/>
          <p:nvPr/>
        </p:nvCxnSpPr>
        <p:spPr>
          <a:xfrm rot="10800000">
            <a:off x="9025001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12"/>
          <p:cNvCxnSpPr/>
          <p:nvPr/>
        </p:nvCxnSpPr>
        <p:spPr>
          <a:xfrm rot="10800000">
            <a:off x="7077204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12"/>
          <p:cNvCxnSpPr/>
          <p:nvPr/>
        </p:nvCxnSpPr>
        <p:spPr>
          <a:xfrm rot="10800000">
            <a:off x="5129407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57" name="Google Shape;257;p12"/>
          <p:cNvGrpSpPr/>
          <p:nvPr/>
        </p:nvGrpSpPr>
        <p:grpSpPr>
          <a:xfrm>
            <a:off x="2298527" y="3428998"/>
            <a:ext cx="1319408" cy="676407"/>
            <a:chOff x="2106460" y="4521894"/>
            <a:chExt cx="1319408" cy="676407"/>
          </a:xfrm>
        </p:grpSpPr>
        <p:sp>
          <p:nvSpPr>
            <p:cNvPr id="258" name="Google Shape;258;p1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261" name="Google Shape;261;p12"/>
          <p:cNvCxnSpPr/>
          <p:nvPr/>
        </p:nvCxnSpPr>
        <p:spPr>
          <a:xfrm rot="10800000">
            <a:off x="3304784" y="39772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12"/>
          <p:cNvCxnSpPr/>
          <p:nvPr/>
        </p:nvCxnSpPr>
        <p:spPr>
          <a:xfrm rot="10800000">
            <a:off x="1642999" y="39772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3" name="Google Shape;263;p12"/>
          <p:cNvCxnSpPr/>
          <p:nvPr/>
        </p:nvCxnSpPr>
        <p:spPr>
          <a:xfrm>
            <a:off x="3288081" y="361793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4" name="Google Shape;264;p12"/>
          <p:cNvCxnSpPr/>
          <p:nvPr/>
        </p:nvCxnSpPr>
        <p:spPr>
          <a:xfrm>
            <a:off x="1654479" y="361794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Menambahkan data pada bagian akhir linked lists. 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Diawali dengan penentuan Node akhir sebagai lokasi yang akan ditambah, kemudian Node baru akan ditambahkan pada posisi lokasi next.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Setelah itu Node Baru memiliki next yang berisi null.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AddLast</a:t>
            </a:r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113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id-ID" sz="2300"/>
              <a:t>Menambahkan data pada bagian akhir linked lists </a:t>
            </a:r>
            <a:r>
              <a:rPr lang="id-ID" sz="2300" b="1"/>
              <a:t>diawali dengan penentuan Node akhir sebagai lokasi yang akan ditambah</a:t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989556" y="342900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7778660" y="34289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14"/>
          <p:cNvGrpSpPr/>
          <p:nvPr/>
        </p:nvGrpSpPr>
        <p:grpSpPr>
          <a:xfrm>
            <a:off x="1993727" y="3428999"/>
            <a:ext cx="1319408" cy="676407"/>
            <a:chOff x="2106460" y="4521894"/>
            <a:chExt cx="1319408" cy="676407"/>
          </a:xfrm>
        </p:grpSpPr>
        <p:sp>
          <p:nvSpPr>
            <p:cNvPr id="280" name="Google Shape;280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4"/>
          <p:cNvGrpSpPr/>
          <p:nvPr/>
        </p:nvGrpSpPr>
        <p:grpSpPr>
          <a:xfrm>
            <a:off x="3941523" y="3428999"/>
            <a:ext cx="1319408" cy="676407"/>
            <a:chOff x="2106460" y="4521894"/>
            <a:chExt cx="1319408" cy="676407"/>
          </a:xfrm>
        </p:grpSpPr>
        <p:sp>
          <p:nvSpPr>
            <p:cNvPr id="284" name="Google Shape;284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14"/>
          <p:cNvGrpSpPr/>
          <p:nvPr/>
        </p:nvGrpSpPr>
        <p:grpSpPr>
          <a:xfrm>
            <a:off x="5889320" y="3428998"/>
            <a:ext cx="1319408" cy="676407"/>
            <a:chOff x="2106460" y="4521894"/>
            <a:chExt cx="1319408" cy="676407"/>
          </a:xfrm>
        </p:grpSpPr>
        <p:sp>
          <p:nvSpPr>
            <p:cNvPr id="288" name="Google Shape;288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291" name="Google Shape;291;p14"/>
          <p:cNvCxnSpPr/>
          <p:nvPr/>
        </p:nvCxnSpPr>
        <p:spPr>
          <a:xfrm>
            <a:off x="1177445" y="360436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3125243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5073040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14"/>
          <p:cNvCxnSpPr/>
          <p:nvPr/>
        </p:nvCxnSpPr>
        <p:spPr>
          <a:xfrm rot="10800000">
            <a:off x="5073040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5" name="Google Shape;295;p14"/>
          <p:cNvCxnSpPr/>
          <p:nvPr/>
        </p:nvCxnSpPr>
        <p:spPr>
          <a:xfrm rot="10800000">
            <a:off x="3125243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Google Shape;296;p14"/>
          <p:cNvCxnSpPr/>
          <p:nvPr/>
        </p:nvCxnSpPr>
        <p:spPr>
          <a:xfrm rot="10800000">
            <a:off x="1177445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97" name="Google Shape;297;p14"/>
          <p:cNvGrpSpPr/>
          <p:nvPr/>
        </p:nvGrpSpPr>
        <p:grpSpPr>
          <a:xfrm>
            <a:off x="5703518" y="3296699"/>
            <a:ext cx="1665441" cy="974677"/>
            <a:chOff x="2106460" y="4521894"/>
            <a:chExt cx="1319408" cy="676407"/>
          </a:xfrm>
        </p:grpSpPr>
        <p:sp>
          <p:nvSpPr>
            <p:cNvPr id="298" name="Google Shape;298;p1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1" name="Google Shape;301;p14"/>
          <p:cNvCxnSpPr/>
          <p:nvPr/>
        </p:nvCxnSpPr>
        <p:spPr>
          <a:xfrm>
            <a:off x="7057893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2" name="Google Shape;302;p14"/>
          <p:cNvCxnSpPr/>
          <p:nvPr/>
        </p:nvCxnSpPr>
        <p:spPr>
          <a:xfrm rot="10800000">
            <a:off x="7057893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303;p14"/>
          <p:cNvSpPr/>
          <p:nvPr/>
        </p:nvSpPr>
        <p:spPr>
          <a:xfrm>
            <a:off x="413361" y="3194137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id-ID" sz="2133"/>
              <a:t>kemudian </a:t>
            </a:r>
            <a:r>
              <a:rPr lang="id-ID" sz="2133" b="1"/>
              <a:t>Node baru akan ditambahkan pada posisi lokasi next</a:t>
            </a:r>
            <a:endParaRPr sz="2133" b="1"/>
          </a:p>
        </p:txBody>
      </p:sp>
      <p:sp>
        <p:nvSpPr>
          <p:cNvPr id="310" name="Google Shape;310;p15"/>
          <p:cNvSpPr/>
          <p:nvPr/>
        </p:nvSpPr>
        <p:spPr>
          <a:xfrm>
            <a:off x="964504" y="284425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10327708" y="284424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5"/>
          <p:cNvGrpSpPr/>
          <p:nvPr/>
        </p:nvGrpSpPr>
        <p:grpSpPr>
          <a:xfrm>
            <a:off x="1968673" y="2844250"/>
            <a:ext cx="1319408" cy="676407"/>
            <a:chOff x="2106460" y="4521894"/>
            <a:chExt cx="1319408" cy="676407"/>
          </a:xfrm>
        </p:grpSpPr>
        <p:sp>
          <p:nvSpPr>
            <p:cNvPr id="313" name="Google Shape;313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5"/>
          <p:cNvGrpSpPr/>
          <p:nvPr/>
        </p:nvGrpSpPr>
        <p:grpSpPr>
          <a:xfrm>
            <a:off x="3916471" y="2844250"/>
            <a:ext cx="1319408" cy="676407"/>
            <a:chOff x="2106460" y="4521894"/>
            <a:chExt cx="1319408" cy="676407"/>
          </a:xfrm>
        </p:grpSpPr>
        <p:sp>
          <p:nvSpPr>
            <p:cNvPr id="317" name="Google Shape;317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5864267" y="2844247"/>
            <a:ext cx="1319408" cy="676407"/>
            <a:chOff x="2106460" y="4521894"/>
            <a:chExt cx="1319408" cy="676407"/>
          </a:xfrm>
        </p:grpSpPr>
        <p:sp>
          <p:nvSpPr>
            <p:cNvPr id="321" name="Google Shape;321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324" name="Google Shape;324;p15"/>
          <p:cNvCxnSpPr/>
          <p:nvPr/>
        </p:nvCxnSpPr>
        <p:spPr>
          <a:xfrm>
            <a:off x="1152393" y="301961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5" name="Google Shape;325;p15"/>
          <p:cNvCxnSpPr/>
          <p:nvPr/>
        </p:nvCxnSpPr>
        <p:spPr>
          <a:xfrm>
            <a:off x="3100189" y="297159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6" name="Google Shape;326;p15"/>
          <p:cNvCxnSpPr/>
          <p:nvPr/>
        </p:nvCxnSpPr>
        <p:spPr>
          <a:xfrm>
            <a:off x="5047987" y="297159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15"/>
          <p:cNvCxnSpPr/>
          <p:nvPr/>
        </p:nvCxnSpPr>
        <p:spPr>
          <a:xfrm rot="10800000">
            <a:off x="5047987" y="332232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8" name="Google Shape;328;p15"/>
          <p:cNvCxnSpPr/>
          <p:nvPr/>
        </p:nvCxnSpPr>
        <p:spPr>
          <a:xfrm rot="10800000">
            <a:off x="3100189" y="332232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9" name="Google Shape;329;p15"/>
          <p:cNvCxnSpPr/>
          <p:nvPr/>
        </p:nvCxnSpPr>
        <p:spPr>
          <a:xfrm rot="10800000">
            <a:off x="1152393" y="332232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0" name="Google Shape;330;p15"/>
          <p:cNvCxnSpPr/>
          <p:nvPr/>
        </p:nvCxnSpPr>
        <p:spPr>
          <a:xfrm rot="10800000" flipH="1">
            <a:off x="8981163" y="2971597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1" name="Google Shape;331;p15"/>
          <p:cNvCxnSpPr/>
          <p:nvPr/>
        </p:nvCxnSpPr>
        <p:spPr>
          <a:xfrm>
            <a:off x="6995784" y="300917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15"/>
          <p:cNvCxnSpPr/>
          <p:nvPr/>
        </p:nvCxnSpPr>
        <p:spPr>
          <a:xfrm rot="10800000">
            <a:off x="8981163" y="334842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3" name="Google Shape;333;p15"/>
          <p:cNvCxnSpPr/>
          <p:nvPr/>
        </p:nvCxnSpPr>
        <p:spPr>
          <a:xfrm rot="10800000">
            <a:off x="7026056" y="332754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34" name="Google Shape;334;p15"/>
          <p:cNvGrpSpPr/>
          <p:nvPr/>
        </p:nvGrpSpPr>
        <p:grpSpPr>
          <a:xfrm>
            <a:off x="7849645" y="2844247"/>
            <a:ext cx="1319408" cy="676407"/>
            <a:chOff x="2106460" y="4521894"/>
            <a:chExt cx="1319408" cy="676407"/>
          </a:xfrm>
        </p:grpSpPr>
        <p:sp>
          <p:nvSpPr>
            <p:cNvPr id="335" name="Google Shape;335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5"/>
          <p:cNvSpPr/>
          <p:nvPr/>
        </p:nvSpPr>
        <p:spPr>
          <a:xfrm>
            <a:off x="964503" y="391000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10327707" y="39099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15"/>
          <p:cNvGrpSpPr/>
          <p:nvPr/>
        </p:nvGrpSpPr>
        <p:grpSpPr>
          <a:xfrm>
            <a:off x="1968672" y="3909999"/>
            <a:ext cx="1319408" cy="676407"/>
            <a:chOff x="2106460" y="4521894"/>
            <a:chExt cx="1319408" cy="676407"/>
          </a:xfrm>
        </p:grpSpPr>
        <p:sp>
          <p:nvSpPr>
            <p:cNvPr id="341" name="Google Shape;341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3916469" y="3909999"/>
            <a:ext cx="1319408" cy="676407"/>
            <a:chOff x="2106460" y="4521894"/>
            <a:chExt cx="1319408" cy="676407"/>
          </a:xfrm>
        </p:grpSpPr>
        <p:sp>
          <p:nvSpPr>
            <p:cNvPr id="345" name="Google Shape;345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5"/>
          <p:cNvGrpSpPr/>
          <p:nvPr/>
        </p:nvGrpSpPr>
        <p:grpSpPr>
          <a:xfrm>
            <a:off x="5864267" y="3909998"/>
            <a:ext cx="1319408" cy="676407"/>
            <a:chOff x="2106460" y="4521894"/>
            <a:chExt cx="1319408" cy="676407"/>
          </a:xfrm>
        </p:grpSpPr>
        <p:sp>
          <p:nvSpPr>
            <p:cNvPr id="349" name="Google Shape;349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352" name="Google Shape;352;p15"/>
          <p:cNvCxnSpPr/>
          <p:nvPr/>
        </p:nvCxnSpPr>
        <p:spPr>
          <a:xfrm>
            <a:off x="1152392" y="408536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3" name="Google Shape;353;p15"/>
          <p:cNvCxnSpPr/>
          <p:nvPr/>
        </p:nvCxnSpPr>
        <p:spPr>
          <a:xfrm>
            <a:off x="3100189" y="4037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4" name="Google Shape;354;p15"/>
          <p:cNvCxnSpPr/>
          <p:nvPr/>
        </p:nvCxnSpPr>
        <p:spPr>
          <a:xfrm>
            <a:off x="5047985" y="4037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5" name="Google Shape;355;p15"/>
          <p:cNvCxnSpPr/>
          <p:nvPr/>
        </p:nvCxnSpPr>
        <p:spPr>
          <a:xfrm rot="10800000">
            <a:off x="5047985" y="4388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15"/>
          <p:cNvCxnSpPr/>
          <p:nvPr/>
        </p:nvCxnSpPr>
        <p:spPr>
          <a:xfrm rot="10800000">
            <a:off x="3100189" y="4388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7" name="Google Shape;357;p15"/>
          <p:cNvCxnSpPr/>
          <p:nvPr/>
        </p:nvCxnSpPr>
        <p:spPr>
          <a:xfrm rot="10800000">
            <a:off x="1152392" y="4388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58" name="Google Shape;358;p15"/>
          <p:cNvGrpSpPr/>
          <p:nvPr/>
        </p:nvGrpSpPr>
        <p:grpSpPr>
          <a:xfrm>
            <a:off x="7279707" y="5635494"/>
            <a:ext cx="1319408" cy="676407"/>
            <a:chOff x="2106460" y="4521894"/>
            <a:chExt cx="1319408" cy="676407"/>
          </a:xfrm>
        </p:grpSpPr>
        <p:sp>
          <p:nvSpPr>
            <p:cNvPr id="359" name="Google Shape;359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362" name="Google Shape;362;p15"/>
          <p:cNvCxnSpPr/>
          <p:nvPr/>
        </p:nvCxnSpPr>
        <p:spPr>
          <a:xfrm rot="10800000" flipH="1">
            <a:off x="8981161" y="4037348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3" name="Google Shape;363;p15"/>
          <p:cNvCxnSpPr/>
          <p:nvPr/>
        </p:nvCxnSpPr>
        <p:spPr>
          <a:xfrm>
            <a:off x="6995783" y="407492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4" name="Google Shape;364;p15"/>
          <p:cNvCxnSpPr/>
          <p:nvPr/>
        </p:nvCxnSpPr>
        <p:spPr>
          <a:xfrm rot="10800000">
            <a:off x="8981162" y="441417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5" name="Google Shape;365;p15"/>
          <p:cNvCxnSpPr/>
          <p:nvPr/>
        </p:nvCxnSpPr>
        <p:spPr>
          <a:xfrm rot="10800000">
            <a:off x="7026055" y="439329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66" name="Google Shape;366;p15"/>
          <p:cNvGrpSpPr/>
          <p:nvPr/>
        </p:nvGrpSpPr>
        <p:grpSpPr>
          <a:xfrm>
            <a:off x="7849644" y="3909998"/>
            <a:ext cx="1319408" cy="676407"/>
            <a:chOff x="2106460" y="4521894"/>
            <a:chExt cx="1319408" cy="676407"/>
          </a:xfrm>
        </p:grpSpPr>
        <p:sp>
          <p:nvSpPr>
            <p:cNvPr id="367" name="Google Shape;367;p1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0" name="Google Shape;370;p15"/>
          <p:cNvCxnSpPr/>
          <p:nvPr/>
        </p:nvCxnSpPr>
        <p:spPr>
          <a:xfrm rot="10800000" flipH="1">
            <a:off x="7849644" y="4414172"/>
            <a:ext cx="659704" cy="14029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15"/>
          <p:cNvSpPr/>
          <p:nvPr/>
        </p:nvSpPr>
        <p:spPr>
          <a:xfrm>
            <a:off x="338721" y="2775879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312629" y="3936693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endParaRPr sz="2133" b="1"/>
          </a:p>
          <a:p>
            <a:pPr marL="571486" lvl="1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id-ID" sz="2133" b="1"/>
              <a:t>Node Baru memiliki next yang berisi null</a:t>
            </a: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989556" y="342900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10352760" y="34289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16"/>
          <p:cNvGrpSpPr/>
          <p:nvPr/>
        </p:nvGrpSpPr>
        <p:grpSpPr>
          <a:xfrm>
            <a:off x="1993727" y="3428999"/>
            <a:ext cx="1319408" cy="676407"/>
            <a:chOff x="2106460" y="4521894"/>
            <a:chExt cx="1319408" cy="676407"/>
          </a:xfrm>
        </p:grpSpPr>
        <p:sp>
          <p:nvSpPr>
            <p:cNvPr id="382" name="Google Shape;382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3941523" y="3428999"/>
            <a:ext cx="1319408" cy="676407"/>
            <a:chOff x="2106460" y="4521894"/>
            <a:chExt cx="1319408" cy="676407"/>
          </a:xfrm>
        </p:grpSpPr>
        <p:sp>
          <p:nvSpPr>
            <p:cNvPr id="386" name="Google Shape;386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5889320" y="3428998"/>
            <a:ext cx="1319408" cy="676407"/>
            <a:chOff x="2106460" y="4521894"/>
            <a:chExt cx="1319408" cy="676407"/>
          </a:xfrm>
        </p:grpSpPr>
        <p:sp>
          <p:nvSpPr>
            <p:cNvPr id="390" name="Google Shape;390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393" name="Google Shape;393;p16"/>
          <p:cNvCxnSpPr/>
          <p:nvPr/>
        </p:nvCxnSpPr>
        <p:spPr>
          <a:xfrm>
            <a:off x="1177445" y="360436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6"/>
          <p:cNvCxnSpPr/>
          <p:nvPr/>
        </p:nvCxnSpPr>
        <p:spPr>
          <a:xfrm>
            <a:off x="3125243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5" name="Google Shape;395;p16"/>
          <p:cNvCxnSpPr/>
          <p:nvPr/>
        </p:nvCxnSpPr>
        <p:spPr>
          <a:xfrm>
            <a:off x="5073040" y="355634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p16"/>
          <p:cNvCxnSpPr/>
          <p:nvPr/>
        </p:nvCxnSpPr>
        <p:spPr>
          <a:xfrm rot="10800000">
            <a:off x="5073040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7" name="Google Shape;397;p16"/>
          <p:cNvCxnSpPr/>
          <p:nvPr/>
        </p:nvCxnSpPr>
        <p:spPr>
          <a:xfrm rot="10800000">
            <a:off x="3125243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8" name="Google Shape;398;p16"/>
          <p:cNvCxnSpPr/>
          <p:nvPr/>
        </p:nvCxnSpPr>
        <p:spPr>
          <a:xfrm rot="10800000">
            <a:off x="1177445" y="390707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99" name="Google Shape;399;p16"/>
          <p:cNvGrpSpPr/>
          <p:nvPr/>
        </p:nvGrpSpPr>
        <p:grpSpPr>
          <a:xfrm>
            <a:off x="7868432" y="3428995"/>
            <a:ext cx="1319408" cy="676407"/>
            <a:chOff x="2106460" y="4521894"/>
            <a:chExt cx="1319408" cy="676407"/>
          </a:xfrm>
        </p:grpSpPr>
        <p:sp>
          <p:nvSpPr>
            <p:cNvPr id="400" name="Google Shape;400;p1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403" name="Google Shape;403;p16"/>
          <p:cNvCxnSpPr/>
          <p:nvPr/>
        </p:nvCxnSpPr>
        <p:spPr>
          <a:xfrm rot="10800000" flipH="1">
            <a:off x="9006216" y="3556348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4" name="Google Shape;404;p16"/>
          <p:cNvCxnSpPr/>
          <p:nvPr/>
        </p:nvCxnSpPr>
        <p:spPr>
          <a:xfrm>
            <a:off x="7020837" y="359392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9006215" y="393317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7051109" y="391229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7" name="Google Shape;407;p16"/>
          <p:cNvCxnSpPr/>
          <p:nvPr/>
        </p:nvCxnSpPr>
        <p:spPr>
          <a:xfrm>
            <a:off x="5746315" y="2269393"/>
            <a:ext cx="4076179" cy="128695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16"/>
          <p:cNvCxnSpPr/>
          <p:nvPr/>
        </p:nvCxnSpPr>
        <p:spPr>
          <a:xfrm>
            <a:off x="1429010" y="2262505"/>
            <a:ext cx="527971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16"/>
          <p:cNvSpPr/>
          <p:nvPr/>
        </p:nvSpPr>
        <p:spPr>
          <a:xfrm>
            <a:off x="397181" y="3591068"/>
            <a:ext cx="424841" cy="41022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AddLast</a:t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838200" y="236488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10201404" y="236487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7"/>
          <p:cNvGrpSpPr/>
          <p:nvPr/>
        </p:nvGrpSpPr>
        <p:grpSpPr>
          <a:xfrm>
            <a:off x="1842371" y="2364879"/>
            <a:ext cx="1319408" cy="676407"/>
            <a:chOff x="2106460" y="4521894"/>
            <a:chExt cx="1319408" cy="676407"/>
          </a:xfrm>
        </p:grpSpPr>
        <p:sp>
          <p:nvSpPr>
            <p:cNvPr id="418" name="Google Shape;418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17"/>
          <p:cNvGrpSpPr/>
          <p:nvPr/>
        </p:nvGrpSpPr>
        <p:grpSpPr>
          <a:xfrm>
            <a:off x="3790167" y="2364879"/>
            <a:ext cx="1319408" cy="676407"/>
            <a:chOff x="2106460" y="4521894"/>
            <a:chExt cx="1319408" cy="676407"/>
          </a:xfrm>
        </p:grpSpPr>
        <p:sp>
          <p:nvSpPr>
            <p:cNvPr id="422" name="Google Shape;422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7"/>
          <p:cNvGrpSpPr/>
          <p:nvPr/>
        </p:nvGrpSpPr>
        <p:grpSpPr>
          <a:xfrm>
            <a:off x="5737964" y="2364878"/>
            <a:ext cx="1319408" cy="676407"/>
            <a:chOff x="2106460" y="4521894"/>
            <a:chExt cx="1319408" cy="676407"/>
          </a:xfrm>
        </p:grpSpPr>
        <p:sp>
          <p:nvSpPr>
            <p:cNvPr id="426" name="Google Shape;426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429" name="Google Shape;429;p17"/>
          <p:cNvCxnSpPr/>
          <p:nvPr/>
        </p:nvCxnSpPr>
        <p:spPr>
          <a:xfrm>
            <a:off x="1026089" y="254024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>
            <a:off x="2973887" y="249222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>
            <a:off x="4921684" y="249222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4921684" y="284295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3" name="Google Shape;433;p17"/>
          <p:cNvCxnSpPr/>
          <p:nvPr/>
        </p:nvCxnSpPr>
        <p:spPr>
          <a:xfrm rot="10800000">
            <a:off x="2973887" y="284295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4" name="Google Shape;434;p17"/>
          <p:cNvCxnSpPr/>
          <p:nvPr/>
        </p:nvCxnSpPr>
        <p:spPr>
          <a:xfrm rot="10800000">
            <a:off x="1026089" y="284295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35" name="Google Shape;435;p17"/>
          <p:cNvGrpSpPr/>
          <p:nvPr/>
        </p:nvGrpSpPr>
        <p:grpSpPr>
          <a:xfrm>
            <a:off x="7717076" y="2364875"/>
            <a:ext cx="1319408" cy="676407"/>
            <a:chOff x="2106460" y="4521894"/>
            <a:chExt cx="1319408" cy="676407"/>
          </a:xfrm>
        </p:grpSpPr>
        <p:sp>
          <p:nvSpPr>
            <p:cNvPr id="436" name="Google Shape;436;p1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439" name="Google Shape;439;p17"/>
          <p:cNvCxnSpPr/>
          <p:nvPr/>
        </p:nvCxnSpPr>
        <p:spPr>
          <a:xfrm rot="10800000" flipH="1">
            <a:off x="8854860" y="2492228"/>
            <a:ext cx="1534435" cy="93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0" name="Google Shape;440;p17"/>
          <p:cNvCxnSpPr/>
          <p:nvPr/>
        </p:nvCxnSpPr>
        <p:spPr>
          <a:xfrm>
            <a:off x="6869481" y="252980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1" name="Google Shape;441;p17"/>
          <p:cNvCxnSpPr/>
          <p:nvPr/>
        </p:nvCxnSpPr>
        <p:spPr>
          <a:xfrm rot="10800000">
            <a:off x="8854859" y="2869051"/>
            <a:ext cx="1440492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2" name="Google Shape;442;p17"/>
          <p:cNvCxnSpPr/>
          <p:nvPr/>
        </p:nvCxnSpPr>
        <p:spPr>
          <a:xfrm rot="10800000">
            <a:off x="6899753" y="28481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43" name="Google Shape;4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873" y="3216648"/>
            <a:ext cx="5546361" cy="326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449" name="Google Shape;449;p18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Operasi untuk menambah node berdasarkan indeks.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Indeks yang akan ditambah dapat disisipkan di awal ataupun di akhir dari double linked lists.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Terdapat </a:t>
            </a:r>
            <a:r>
              <a:rPr lang="id-ID" sz="2200" b="1"/>
              <a:t>empat langkah utama</a:t>
            </a:r>
            <a:r>
              <a:rPr lang="id-ID" sz="2200"/>
              <a:t> dalam penambahan data yaitu: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memposisikan location prev indeks data yang akan dimasukkan sebagai Node baru bagian prev,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location terletak pada posisi New Node bagian next,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Node baru terletak pada location bagian prev.next, dan</a:t>
            </a:r>
            <a:endParaRPr/>
          </a:p>
          <a:p>
            <a:pPr marL="685783" lvl="1" indent="-228594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Node baru terletak pada bagian location bagian prev.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455" name="Google Shape;455;p19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id-ID" sz="2300"/>
              <a:t>memposisikan location prev indeks data yang akan dimasukkan sebagai Node baru bagian prev,</a:t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2079322" y="3303740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8866340" y="330373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9"/>
          <p:cNvGrpSpPr/>
          <p:nvPr/>
        </p:nvGrpSpPr>
        <p:grpSpPr>
          <a:xfrm>
            <a:off x="3083491" y="3303738"/>
            <a:ext cx="1319408" cy="676407"/>
            <a:chOff x="2106460" y="4521894"/>
            <a:chExt cx="1319408" cy="676407"/>
          </a:xfrm>
        </p:grpSpPr>
        <p:sp>
          <p:nvSpPr>
            <p:cNvPr id="459" name="Google Shape;459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9"/>
          <p:cNvGrpSpPr/>
          <p:nvPr/>
        </p:nvGrpSpPr>
        <p:grpSpPr>
          <a:xfrm>
            <a:off x="5031288" y="3303738"/>
            <a:ext cx="1319408" cy="676407"/>
            <a:chOff x="2106460" y="4521894"/>
            <a:chExt cx="1319408" cy="676407"/>
          </a:xfrm>
        </p:grpSpPr>
        <p:sp>
          <p:nvSpPr>
            <p:cNvPr id="463" name="Google Shape;463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979085" y="3303737"/>
            <a:ext cx="1319408" cy="676407"/>
            <a:chOff x="2106460" y="4521894"/>
            <a:chExt cx="1319408" cy="676407"/>
          </a:xfrm>
        </p:grpSpPr>
        <p:sp>
          <p:nvSpPr>
            <p:cNvPr id="467" name="Google Shape;467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470" name="Google Shape;470;p19"/>
          <p:cNvCxnSpPr/>
          <p:nvPr/>
        </p:nvCxnSpPr>
        <p:spPr>
          <a:xfrm>
            <a:off x="2267211" y="34791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1" name="Google Shape;471;p19"/>
          <p:cNvCxnSpPr/>
          <p:nvPr/>
        </p:nvCxnSpPr>
        <p:spPr>
          <a:xfrm>
            <a:off x="4215008" y="343108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2" name="Google Shape;472;p19"/>
          <p:cNvCxnSpPr/>
          <p:nvPr/>
        </p:nvCxnSpPr>
        <p:spPr>
          <a:xfrm>
            <a:off x="6162805" y="343108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8050059" y="34791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4" name="Google Shape;474;p19"/>
          <p:cNvCxnSpPr/>
          <p:nvPr/>
        </p:nvCxnSpPr>
        <p:spPr>
          <a:xfrm rot="10800000">
            <a:off x="8110603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5" name="Google Shape;475;p19"/>
          <p:cNvCxnSpPr/>
          <p:nvPr/>
        </p:nvCxnSpPr>
        <p:spPr>
          <a:xfrm rot="10800000">
            <a:off x="6162805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9"/>
          <p:cNvCxnSpPr/>
          <p:nvPr/>
        </p:nvCxnSpPr>
        <p:spPr>
          <a:xfrm rot="10800000">
            <a:off x="4215008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7" name="Google Shape;477;p19"/>
          <p:cNvCxnSpPr/>
          <p:nvPr/>
        </p:nvCxnSpPr>
        <p:spPr>
          <a:xfrm rot="10800000">
            <a:off x="2267211" y="37818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78" name="Google Shape;478;p19"/>
          <p:cNvGrpSpPr/>
          <p:nvPr/>
        </p:nvGrpSpPr>
        <p:grpSpPr>
          <a:xfrm>
            <a:off x="6082953" y="4747178"/>
            <a:ext cx="1319408" cy="676407"/>
            <a:chOff x="2106460" y="4521894"/>
            <a:chExt cx="1319408" cy="676407"/>
          </a:xfrm>
        </p:grpSpPr>
        <p:sp>
          <p:nvSpPr>
            <p:cNvPr id="479" name="Google Shape;479;p1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482" name="Google Shape;482;p19"/>
          <p:cNvCxnSpPr>
            <a:stCxn id="479" idx="1"/>
            <a:endCxn id="465" idx="2"/>
          </p:cNvCxnSpPr>
          <p:nvPr/>
        </p:nvCxnSpPr>
        <p:spPr>
          <a:xfrm rot="10800000">
            <a:off x="5690853" y="3980183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19"/>
          <p:cNvSpPr/>
          <p:nvPr/>
        </p:nvSpPr>
        <p:spPr>
          <a:xfrm>
            <a:off x="1064969" y="1690688"/>
            <a:ext cx="336765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5301117" y="4357400"/>
            <a:ext cx="39196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Double Linked List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960000" y="1891675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Linked Lists memiliki dua buah pointer yaitu pointer </a:t>
            </a:r>
            <a:r>
              <a:rPr lang="id-ID" sz="2200" b="1">
                <a:solidFill>
                  <a:srgbClr val="222A35"/>
                </a:solidFill>
              </a:rPr>
              <a:t>next</a:t>
            </a:r>
            <a:r>
              <a:rPr lang="id-ID" sz="2200"/>
              <a:t> dan </a:t>
            </a:r>
            <a:r>
              <a:rPr lang="id-ID" sz="2200" b="1">
                <a:solidFill>
                  <a:srgbClr val="222A35"/>
                </a:solidFill>
              </a:rPr>
              <a:t>prev</a:t>
            </a:r>
            <a:r>
              <a:rPr lang="id-ID" sz="2200"/>
              <a:t>.</a:t>
            </a:r>
            <a:endParaRPr sz="2200"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Pointer next menunjuk pada node setelahnya dan pointer prev menunjuk pada node sebelumnya.</a:t>
            </a:r>
            <a:endParaRPr sz="2200"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memiliki arti field pointer-nya dua buah dan dua arah, ke node sebelum dan sesudahnya.</a:t>
            </a:r>
            <a:endParaRPr sz="2200"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Sedangkan Linked List artinya adalah node-node yang saling terhubung satu sama lain.</a:t>
            </a:r>
            <a:endParaRPr sz="2200"/>
          </a:p>
          <a:p>
            <a:pPr marL="186262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490" name="Google Shape;490;p20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memposisikan location prev indeks data yang akan dimasukkan sebagai Node baru bagian prev,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location terletak pada posisi New Node bagian next,</a:t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2092368" y="386741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0"/>
          <p:cNvSpPr/>
          <p:nvPr/>
        </p:nvSpPr>
        <p:spPr>
          <a:xfrm>
            <a:off x="8879387" y="386740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20"/>
          <p:cNvGrpSpPr/>
          <p:nvPr/>
        </p:nvGrpSpPr>
        <p:grpSpPr>
          <a:xfrm>
            <a:off x="3096539" y="3867410"/>
            <a:ext cx="1319408" cy="676407"/>
            <a:chOff x="2106460" y="4521894"/>
            <a:chExt cx="1319408" cy="676407"/>
          </a:xfrm>
        </p:grpSpPr>
        <p:sp>
          <p:nvSpPr>
            <p:cNvPr id="494" name="Google Shape;494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5044335" y="3867410"/>
            <a:ext cx="1319408" cy="676407"/>
            <a:chOff x="2106460" y="4521894"/>
            <a:chExt cx="1319408" cy="676407"/>
          </a:xfrm>
        </p:grpSpPr>
        <p:sp>
          <p:nvSpPr>
            <p:cNvPr id="498" name="Google Shape;498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20"/>
          <p:cNvGrpSpPr/>
          <p:nvPr/>
        </p:nvGrpSpPr>
        <p:grpSpPr>
          <a:xfrm>
            <a:off x="6992132" y="3867409"/>
            <a:ext cx="1319408" cy="676407"/>
            <a:chOff x="2106460" y="4521894"/>
            <a:chExt cx="1319408" cy="676407"/>
          </a:xfrm>
        </p:grpSpPr>
        <p:sp>
          <p:nvSpPr>
            <p:cNvPr id="502" name="Google Shape;502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505" name="Google Shape;505;p20"/>
          <p:cNvCxnSpPr/>
          <p:nvPr/>
        </p:nvCxnSpPr>
        <p:spPr>
          <a:xfrm>
            <a:off x="2280257" y="404277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p20"/>
          <p:cNvCxnSpPr/>
          <p:nvPr/>
        </p:nvCxnSpPr>
        <p:spPr>
          <a:xfrm>
            <a:off x="4228055" y="39947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7" name="Google Shape;507;p20"/>
          <p:cNvCxnSpPr/>
          <p:nvPr/>
        </p:nvCxnSpPr>
        <p:spPr>
          <a:xfrm>
            <a:off x="6175852" y="39947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8" name="Google Shape;508;p20"/>
          <p:cNvCxnSpPr/>
          <p:nvPr/>
        </p:nvCxnSpPr>
        <p:spPr>
          <a:xfrm>
            <a:off x="8063105" y="404277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20"/>
          <p:cNvCxnSpPr/>
          <p:nvPr/>
        </p:nvCxnSpPr>
        <p:spPr>
          <a:xfrm rot="10800000">
            <a:off x="8123649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0" name="Google Shape;510;p20"/>
          <p:cNvCxnSpPr/>
          <p:nvPr/>
        </p:nvCxnSpPr>
        <p:spPr>
          <a:xfrm rot="10800000">
            <a:off x="6175852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1" name="Google Shape;511;p20"/>
          <p:cNvCxnSpPr/>
          <p:nvPr/>
        </p:nvCxnSpPr>
        <p:spPr>
          <a:xfrm rot="10800000">
            <a:off x="4228055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20"/>
          <p:cNvCxnSpPr/>
          <p:nvPr/>
        </p:nvCxnSpPr>
        <p:spPr>
          <a:xfrm rot="10800000">
            <a:off x="2280257" y="434548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13" name="Google Shape;513;p20"/>
          <p:cNvGrpSpPr/>
          <p:nvPr/>
        </p:nvGrpSpPr>
        <p:grpSpPr>
          <a:xfrm>
            <a:off x="6096000" y="5310850"/>
            <a:ext cx="1319408" cy="676407"/>
            <a:chOff x="2106460" y="4521894"/>
            <a:chExt cx="1319408" cy="676407"/>
          </a:xfrm>
        </p:grpSpPr>
        <p:sp>
          <p:nvSpPr>
            <p:cNvPr id="514" name="Google Shape;514;p2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517" name="Google Shape;517;p20"/>
          <p:cNvCxnSpPr>
            <a:stCxn id="514" idx="1"/>
            <a:endCxn id="500" idx="2"/>
          </p:cNvCxnSpPr>
          <p:nvPr/>
        </p:nvCxnSpPr>
        <p:spPr>
          <a:xfrm rot="10800000">
            <a:off x="5703900" y="4543855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18" name="Google Shape;518;p20"/>
          <p:cNvSpPr/>
          <p:nvPr/>
        </p:nvSpPr>
        <p:spPr>
          <a:xfrm>
            <a:off x="1083887" y="1690688"/>
            <a:ext cx="362615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418029" y="492107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1083887" y="2491994"/>
            <a:ext cx="344211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21" name="Google Shape;521;p20"/>
          <p:cNvCxnSpPr>
            <a:stCxn id="515" idx="3"/>
            <a:endCxn id="504" idx="2"/>
          </p:cNvCxnSpPr>
          <p:nvPr/>
        </p:nvCxnSpPr>
        <p:spPr>
          <a:xfrm rot="10800000" flipH="1">
            <a:off x="7415408" y="4543854"/>
            <a:ext cx="2364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22" name="Google Shape;522;p20"/>
          <p:cNvSpPr/>
          <p:nvPr/>
        </p:nvSpPr>
        <p:spPr>
          <a:xfrm>
            <a:off x="7699852" y="4960121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</a:t>
            </a:r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memposisikan location prev indeks data yang akan dimasukkan sebagai Node baru bagian prev,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location terletak pada posisi New Node bagian next,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Node baru terletak pada location bagian prev.next,</a:t>
            </a: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2042264" y="437303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8829283" y="437302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p21"/>
          <p:cNvGrpSpPr/>
          <p:nvPr/>
        </p:nvGrpSpPr>
        <p:grpSpPr>
          <a:xfrm>
            <a:off x="3046435" y="4373030"/>
            <a:ext cx="1319408" cy="676407"/>
            <a:chOff x="2106460" y="4521894"/>
            <a:chExt cx="1319408" cy="676407"/>
          </a:xfrm>
        </p:grpSpPr>
        <p:sp>
          <p:nvSpPr>
            <p:cNvPr id="532" name="Google Shape;532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1"/>
          <p:cNvGrpSpPr/>
          <p:nvPr/>
        </p:nvGrpSpPr>
        <p:grpSpPr>
          <a:xfrm>
            <a:off x="4994231" y="4373030"/>
            <a:ext cx="1319408" cy="676407"/>
            <a:chOff x="2106460" y="4521894"/>
            <a:chExt cx="1319408" cy="676407"/>
          </a:xfrm>
        </p:grpSpPr>
        <p:sp>
          <p:nvSpPr>
            <p:cNvPr id="536" name="Google Shape;536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6942028" y="4373029"/>
            <a:ext cx="1319408" cy="676407"/>
            <a:chOff x="2106460" y="4521894"/>
            <a:chExt cx="1319408" cy="676407"/>
          </a:xfrm>
        </p:grpSpPr>
        <p:sp>
          <p:nvSpPr>
            <p:cNvPr id="540" name="Google Shape;540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543" name="Google Shape;543;p21"/>
          <p:cNvCxnSpPr/>
          <p:nvPr/>
        </p:nvCxnSpPr>
        <p:spPr>
          <a:xfrm>
            <a:off x="2230153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4" name="Google Shape;544;p21"/>
          <p:cNvCxnSpPr/>
          <p:nvPr/>
        </p:nvCxnSpPr>
        <p:spPr>
          <a:xfrm>
            <a:off x="4177951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5" name="Google Shape;545;p21"/>
          <p:cNvCxnSpPr/>
          <p:nvPr/>
        </p:nvCxnSpPr>
        <p:spPr>
          <a:xfrm>
            <a:off x="6125748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6" name="Google Shape;546;p21"/>
          <p:cNvCxnSpPr/>
          <p:nvPr/>
        </p:nvCxnSpPr>
        <p:spPr>
          <a:xfrm>
            <a:off x="8013001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7" name="Google Shape;547;p21"/>
          <p:cNvCxnSpPr/>
          <p:nvPr/>
        </p:nvCxnSpPr>
        <p:spPr>
          <a:xfrm rot="10800000">
            <a:off x="8073545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8" name="Google Shape;548;p21"/>
          <p:cNvCxnSpPr/>
          <p:nvPr/>
        </p:nvCxnSpPr>
        <p:spPr>
          <a:xfrm rot="10800000">
            <a:off x="6251008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9" name="Google Shape;549;p21"/>
          <p:cNvCxnSpPr/>
          <p:nvPr/>
        </p:nvCxnSpPr>
        <p:spPr>
          <a:xfrm rot="10800000">
            <a:off x="4177951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0" name="Google Shape;550;p21"/>
          <p:cNvCxnSpPr/>
          <p:nvPr/>
        </p:nvCxnSpPr>
        <p:spPr>
          <a:xfrm rot="10800000">
            <a:off x="2230153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51" name="Google Shape;551;p21"/>
          <p:cNvGrpSpPr/>
          <p:nvPr/>
        </p:nvGrpSpPr>
        <p:grpSpPr>
          <a:xfrm>
            <a:off x="6045896" y="5816470"/>
            <a:ext cx="1319408" cy="676407"/>
            <a:chOff x="2106460" y="4521894"/>
            <a:chExt cx="1319408" cy="676407"/>
          </a:xfrm>
        </p:grpSpPr>
        <p:sp>
          <p:nvSpPr>
            <p:cNvPr id="552" name="Google Shape;552;p2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555" name="Google Shape;555;p21"/>
          <p:cNvCxnSpPr>
            <a:stCxn id="552" idx="1"/>
            <a:endCxn id="538" idx="2"/>
          </p:cNvCxnSpPr>
          <p:nvPr/>
        </p:nvCxnSpPr>
        <p:spPr>
          <a:xfrm rot="10800000">
            <a:off x="5653796" y="5049475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56" name="Google Shape;556;p21"/>
          <p:cNvSpPr/>
          <p:nvPr/>
        </p:nvSpPr>
        <p:spPr>
          <a:xfrm>
            <a:off x="1102291" y="1647923"/>
            <a:ext cx="356752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>
            <a:off x="5367925" y="542669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1082304" y="2418323"/>
            <a:ext cx="356752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59" name="Google Shape;559;p21"/>
          <p:cNvCxnSpPr>
            <a:stCxn id="553" idx="3"/>
            <a:endCxn id="542" idx="2"/>
          </p:cNvCxnSpPr>
          <p:nvPr/>
        </p:nvCxnSpPr>
        <p:spPr>
          <a:xfrm rot="10800000" flipH="1">
            <a:off x="7365304" y="5049474"/>
            <a:ext cx="2364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0" name="Google Shape;560;p21"/>
          <p:cNvSpPr/>
          <p:nvPr/>
        </p:nvSpPr>
        <p:spPr>
          <a:xfrm>
            <a:off x="7649748" y="5465741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1092297" y="2800790"/>
            <a:ext cx="336765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562" name="Google Shape;562;p21"/>
          <p:cNvCxnSpPr>
            <a:endCxn id="552" idx="0"/>
          </p:cNvCxnSpPr>
          <p:nvPr/>
        </p:nvCxnSpPr>
        <p:spPr>
          <a:xfrm>
            <a:off x="6125787" y="4500372"/>
            <a:ext cx="108000" cy="131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63" name="Google Shape;563;p21"/>
          <p:cNvSpPr/>
          <p:nvPr/>
        </p:nvSpPr>
        <p:spPr>
          <a:xfrm>
            <a:off x="5885405" y="5153057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Add</a:t>
            </a:r>
            <a:endParaRPr/>
          </a:p>
        </p:txBody>
      </p:sp>
      <p:sp>
        <p:nvSpPr>
          <p:cNvPr id="569" name="Google Shape;569;p22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486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memposisikan location prev indeks data yang akan dimasukkan sebagai Node baru bagian prev,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location terletak pada posisi New Node bagian next,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Node baru terletak pada location bagian prev.next, dan</a:t>
            </a:r>
            <a:endParaRPr/>
          </a:p>
          <a:p>
            <a:pPr marL="571486" lvl="1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Node baru terletak pada bagian location bagian prev.</a:t>
            </a:r>
            <a:endParaRPr/>
          </a:p>
          <a:p>
            <a:pPr marL="571486" lvl="1" indent="0" algn="just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70" name="Google Shape;570;p22"/>
          <p:cNvSpPr/>
          <p:nvPr/>
        </p:nvSpPr>
        <p:spPr>
          <a:xfrm>
            <a:off x="2042264" y="437303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2"/>
          <p:cNvSpPr/>
          <p:nvPr/>
        </p:nvSpPr>
        <p:spPr>
          <a:xfrm>
            <a:off x="8829283" y="437302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22"/>
          <p:cNvGrpSpPr/>
          <p:nvPr/>
        </p:nvGrpSpPr>
        <p:grpSpPr>
          <a:xfrm>
            <a:off x="3046435" y="4373030"/>
            <a:ext cx="1319408" cy="676407"/>
            <a:chOff x="2106460" y="4521894"/>
            <a:chExt cx="1319408" cy="676407"/>
          </a:xfrm>
        </p:grpSpPr>
        <p:sp>
          <p:nvSpPr>
            <p:cNvPr id="573" name="Google Shape;573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22"/>
          <p:cNvGrpSpPr/>
          <p:nvPr/>
        </p:nvGrpSpPr>
        <p:grpSpPr>
          <a:xfrm>
            <a:off x="4994231" y="4373030"/>
            <a:ext cx="1319408" cy="676407"/>
            <a:chOff x="2106460" y="4521894"/>
            <a:chExt cx="1319408" cy="676407"/>
          </a:xfrm>
        </p:grpSpPr>
        <p:sp>
          <p:nvSpPr>
            <p:cNvPr id="577" name="Google Shape;577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6942028" y="4373029"/>
            <a:ext cx="1319408" cy="676407"/>
            <a:chOff x="2106460" y="4521894"/>
            <a:chExt cx="1319408" cy="676407"/>
          </a:xfrm>
        </p:grpSpPr>
        <p:sp>
          <p:nvSpPr>
            <p:cNvPr id="581" name="Google Shape;581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584" name="Google Shape;584;p22"/>
          <p:cNvCxnSpPr/>
          <p:nvPr/>
        </p:nvCxnSpPr>
        <p:spPr>
          <a:xfrm>
            <a:off x="2230153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5" name="Google Shape;585;p22"/>
          <p:cNvCxnSpPr/>
          <p:nvPr/>
        </p:nvCxnSpPr>
        <p:spPr>
          <a:xfrm>
            <a:off x="4177951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6" name="Google Shape;586;p22"/>
          <p:cNvCxnSpPr/>
          <p:nvPr/>
        </p:nvCxnSpPr>
        <p:spPr>
          <a:xfrm>
            <a:off x="6125748" y="450037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7" name="Google Shape;587;p22"/>
          <p:cNvCxnSpPr/>
          <p:nvPr/>
        </p:nvCxnSpPr>
        <p:spPr>
          <a:xfrm>
            <a:off x="8013001" y="454839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8" name="Google Shape;588;p22"/>
          <p:cNvCxnSpPr/>
          <p:nvPr/>
        </p:nvCxnSpPr>
        <p:spPr>
          <a:xfrm rot="10800000">
            <a:off x="8073545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22"/>
          <p:cNvCxnSpPr/>
          <p:nvPr/>
        </p:nvCxnSpPr>
        <p:spPr>
          <a:xfrm rot="10800000">
            <a:off x="6251008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22"/>
          <p:cNvCxnSpPr/>
          <p:nvPr/>
        </p:nvCxnSpPr>
        <p:spPr>
          <a:xfrm rot="10800000">
            <a:off x="4177951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22"/>
          <p:cNvCxnSpPr/>
          <p:nvPr/>
        </p:nvCxnSpPr>
        <p:spPr>
          <a:xfrm rot="10800000">
            <a:off x="2230153" y="48511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92" name="Google Shape;592;p22"/>
          <p:cNvGrpSpPr/>
          <p:nvPr/>
        </p:nvGrpSpPr>
        <p:grpSpPr>
          <a:xfrm>
            <a:off x="6045896" y="5816470"/>
            <a:ext cx="1319408" cy="676407"/>
            <a:chOff x="2106460" y="4521894"/>
            <a:chExt cx="1319408" cy="676407"/>
          </a:xfrm>
        </p:grpSpPr>
        <p:sp>
          <p:nvSpPr>
            <p:cNvPr id="593" name="Google Shape;593;p2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596" name="Google Shape;596;p22"/>
          <p:cNvCxnSpPr>
            <a:stCxn id="593" idx="1"/>
            <a:endCxn id="579" idx="2"/>
          </p:cNvCxnSpPr>
          <p:nvPr/>
        </p:nvCxnSpPr>
        <p:spPr>
          <a:xfrm rot="10800000">
            <a:off x="5653796" y="5049475"/>
            <a:ext cx="3921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597" name="Google Shape;597;p22"/>
          <p:cNvSpPr/>
          <p:nvPr/>
        </p:nvSpPr>
        <p:spPr>
          <a:xfrm>
            <a:off x="1102289" y="1610476"/>
            <a:ext cx="288099" cy="32793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5367925" y="542669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1102289" y="2408085"/>
            <a:ext cx="288099" cy="32793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00" name="Google Shape;600;p22"/>
          <p:cNvCxnSpPr>
            <a:stCxn id="594" idx="3"/>
            <a:endCxn id="583" idx="2"/>
          </p:cNvCxnSpPr>
          <p:nvPr/>
        </p:nvCxnSpPr>
        <p:spPr>
          <a:xfrm rot="10800000" flipH="1">
            <a:off x="7365304" y="5049474"/>
            <a:ext cx="236400" cy="1105200"/>
          </a:xfrm>
          <a:prstGeom prst="curvedConnector2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1" name="Google Shape;601;p22"/>
          <p:cNvSpPr/>
          <p:nvPr/>
        </p:nvSpPr>
        <p:spPr>
          <a:xfrm>
            <a:off x="7649748" y="5465741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1102289" y="2827267"/>
            <a:ext cx="288099" cy="31024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603" name="Google Shape;603;p22"/>
          <p:cNvCxnSpPr>
            <a:endCxn id="593" idx="0"/>
          </p:cNvCxnSpPr>
          <p:nvPr/>
        </p:nvCxnSpPr>
        <p:spPr>
          <a:xfrm>
            <a:off x="6125787" y="4500372"/>
            <a:ext cx="108000" cy="131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22"/>
          <p:cNvSpPr/>
          <p:nvPr/>
        </p:nvSpPr>
        <p:spPr>
          <a:xfrm>
            <a:off x="5885405" y="5153057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1102289" y="3244636"/>
            <a:ext cx="288099" cy="310246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606" name="Google Shape;606;p22"/>
          <p:cNvCxnSpPr>
            <a:endCxn id="594" idx="0"/>
          </p:cNvCxnSpPr>
          <p:nvPr/>
        </p:nvCxnSpPr>
        <p:spPr>
          <a:xfrm>
            <a:off x="7177413" y="4851071"/>
            <a:ext cx="0" cy="965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7" name="Google Shape;607;p22"/>
          <p:cNvSpPr/>
          <p:nvPr/>
        </p:nvSpPr>
        <p:spPr>
          <a:xfrm>
            <a:off x="6845993" y="5115012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3"/>
          <p:cNvGrpSpPr/>
          <p:nvPr/>
        </p:nvGrpSpPr>
        <p:grpSpPr>
          <a:xfrm>
            <a:off x="6341827" y="2752593"/>
            <a:ext cx="1319408" cy="676407"/>
            <a:chOff x="2106460" y="4521894"/>
            <a:chExt cx="1319408" cy="676407"/>
          </a:xfrm>
        </p:grpSpPr>
        <p:sp>
          <p:nvSpPr>
            <p:cNvPr id="613" name="Google Shape;613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1566276" y="27525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10189404" y="275259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23"/>
          <p:cNvGrpSpPr/>
          <p:nvPr/>
        </p:nvGrpSpPr>
        <p:grpSpPr>
          <a:xfrm>
            <a:off x="2570445" y="2752594"/>
            <a:ext cx="1319408" cy="676407"/>
            <a:chOff x="2106460" y="4521894"/>
            <a:chExt cx="1319408" cy="676407"/>
          </a:xfrm>
        </p:grpSpPr>
        <p:sp>
          <p:nvSpPr>
            <p:cNvPr id="620" name="Google Shape;620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23"/>
          <p:cNvGrpSpPr/>
          <p:nvPr/>
        </p:nvGrpSpPr>
        <p:grpSpPr>
          <a:xfrm>
            <a:off x="4518243" y="2752594"/>
            <a:ext cx="1319408" cy="676407"/>
            <a:chOff x="2106460" y="4521894"/>
            <a:chExt cx="1319408" cy="676407"/>
          </a:xfrm>
        </p:grpSpPr>
        <p:sp>
          <p:nvSpPr>
            <p:cNvPr id="624" name="Google Shape;624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23"/>
          <p:cNvGrpSpPr/>
          <p:nvPr/>
        </p:nvGrpSpPr>
        <p:grpSpPr>
          <a:xfrm>
            <a:off x="8317800" y="2749454"/>
            <a:ext cx="1319408" cy="676407"/>
            <a:chOff x="2106460" y="4521894"/>
            <a:chExt cx="1319408" cy="676407"/>
          </a:xfrm>
        </p:grpSpPr>
        <p:sp>
          <p:nvSpPr>
            <p:cNvPr id="628" name="Google Shape;628;p2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631" name="Google Shape;631;p23"/>
          <p:cNvCxnSpPr/>
          <p:nvPr/>
        </p:nvCxnSpPr>
        <p:spPr>
          <a:xfrm>
            <a:off x="1754165" y="29279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2" name="Google Shape;632;p23"/>
          <p:cNvCxnSpPr/>
          <p:nvPr/>
        </p:nvCxnSpPr>
        <p:spPr>
          <a:xfrm>
            <a:off x="3701961" y="28799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3" name="Google Shape;633;p23"/>
          <p:cNvCxnSpPr/>
          <p:nvPr/>
        </p:nvCxnSpPr>
        <p:spPr>
          <a:xfrm>
            <a:off x="5649759" y="28799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4" name="Google Shape;634;p23"/>
          <p:cNvCxnSpPr/>
          <p:nvPr/>
        </p:nvCxnSpPr>
        <p:spPr>
          <a:xfrm>
            <a:off x="9373123" y="292795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5" name="Google Shape;635;p23"/>
          <p:cNvCxnSpPr/>
          <p:nvPr/>
        </p:nvCxnSpPr>
        <p:spPr>
          <a:xfrm rot="10800000">
            <a:off x="9433667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6" name="Google Shape;636;p23"/>
          <p:cNvCxnSpPr/>
          <p:nvPr/>
        </p:nvCxnSpPr>
        <p:spPr>
          <a:xfrm rot="10800000">
            <a:off x="5662285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7" name="Google Shape;637;p23"/>
          <p:cNvCxnSpPr/>
          <p:nvPr/>
        </p:nvCxnSpPr>
        <p:spPr>
          <a:xfrm rot="10800000">
            <a:off x="3701961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8" name="Google Shape;638;p23"/>
          <p:cNvCxnSpPr/>
          <p:nvPr/>
        </p:nvCxnSpPr>
        <p:spPr>
          <a:xfrm rot="10800000">
            <a:off x="1754165" y="323067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3"/>
          <p:cNvCxnSpPr/>
          <p:nvPr/>
        </p:nvCxnSpPr>
        <p:spPr>
          <a:xfrm>
            <a:off x="7460817" y="28684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3"/>
          <p:cNvCxnSpPr/>
          <p:nvPr/>
        </p:nvCxnSpPr>
        <p:spPr>
          <a:xfrm rot="10800000">
            <a:off x="7473343" y="32191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6930551" y="1690687"/>
            <a:ext cx="1319408" cy="676407"/>
            <a:chOff x="2106460" y="4521894"/>
            <a:chExt cx="1319408" cy="676407"/>
          </a:xfrm>
        </p:grpSpPr>
        <p:sp>
          <p:nvSpPr>
            <p:cNvPr id="646" name="Google Shape;646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sp>
        <p:nvSpPr>
          <p:cNvPr id="649" name="Google Shape;6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</a:t>
            </a:r>
            <a:endParaRPr/>
          </a:p>
        </p:txBody>
      </p:sp>
      <p:sp>
        <p:nvSpPr>
          <p:cNvPr id="650" name="Google Shape;650;p24"/>
          <p:cNvSpPr/>
          <p:nvPr/>
        </p:nvSpPr>
        <p:spPr>
          <a:xfrm>
            <a:off x="2155000" y="169069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10778128" y="169068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24"/>
          <p:cNvGrpSpPr/>
          <p:nvPr/>
        </p:nvGrpSpPr>
        <p:grpSpPr>
          <a:xfrm>
            <a:off x="3159169" y="1690690"/>
            <a:ext cx="1319408" cy="676407"/>
            <a:chOff x="2106460" y="4521894"/>
            <a:chExt cx="1319408" cy="676407"/>
          </a:xfrm>
        </p:grpSpPr>
        <p:sp>
          <p:nvSpPr>
            <p:cNvPr id="653" name="Google Shape;653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24"/>
          <p:cNvGrpSpPr/>
          <p:nvPr/>
        </p:nvGrpSpPr>
        <p:grpSpPr>
          <a:xfrm>
            <a:off x="5106967" y="1690690"/>
            <a:ext cx="1319408" cy="676407"/>
            <a:chOff x="2106460" y="4521894"/>
            <a:chExt cx="1319408" cy="676407"/>
          </a:xfrm>
        </p:grpSpPr>
        <p:sp>
          <p:nvSpPr>
            <p:cNvPr id="657" name="Google Shape;657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24"/>
          <p:cNvGrpSpPr/>
          <p:nvPr/>
        </p:nvGrpSpPr>
        <p:grpSpPr>
          <a:xfrm>
            <a:off x="8906524" y="1687550"/>
            <a:ext cx="1319408" cy="676407"/>
            <a:chOff x="2106460" y="4521894"/>
            <a:chExt cx="1319408" cy="676407"/>
          </a:xfrm>
        </p:grpSpPr>
        <p:sp>
          <p:nvSpPr>
            <p:cNvPr id="661" name="Google Shape;661;p24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664" name="Google Shape;664;p24"/>
          <p:cNvCxnSpPr/>
          <p:nvPr/>
        </p:nvCxnSpPr>
        <p:spPr>
          <a:xfrm>
            <a:off x="2342889" y="186605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5" name="Google Shape;665;p24"/>
          <p:cNvCxnSpPr/>
          <p:nvPr/>
        </p:nvCxnSpPr>
        <p:spPr>
          <a:xfrm>
            <a:off x="4290685" y="181803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6" name="Google Shape;666;p24"/>
          <p:cNvCxnSpPr/>
          <p:nvPr/>
        </p:nvCxnSpPr>
        <p:spPr>
          <a:xfrm>
            <a:off x="6238483" y="181803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7" name="Google Shape;667;p24"/>
          <p:cNvCxnSpPr/>
          <p:nvPr/>
        </p:nvCxnSpPr>
        <p:spPr>
          <a:xfrm>
            <a:off x="9961847" y="186605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8" name="Google Shape;668;p24"/>
          <p:cNvCxnSpPr/>
          <p:nvPr/>
        </p:nvCxnSpPr>
        <p:spPr>
          <a:xfrm rot="10800000">
            <a:off x="10022391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9" name="Google Shape;669;p24"/>
          <p:cNvCxnSpPr/>
          <p:nvPr/>
        </p:nvCxnSpPr>
        <p:spPr>
          <a:xfrm rot="10800000">
            <a:off x="6251009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0" name="Google Shape;670;p24"/>
          <p:cNvCxnSpPr/>
          <p:nvPr/>
        </p:nvCxnSpPr>
        <p:spPr>
          <a:xfrm rot="10800000">
            <a:off x="4290685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1" name="Google Shape;671;p24"/>
          <p:cNvCxnSpPr/>
          <p:nvPr/>
        </p:nvCxnSpPr>
        <p:spPr>
          <a:xfrm rot="10800000">
            <a:off x="2342889" y="216876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2" name="Google Shape;672;p24"/>
          <p:cNvCxnSpPr/>
          <p:nvPr/>
        </p:nvCxnSpPr>
        <p:spPr>
          <a:xfrm>
            <a:off x="8049541" y="180655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3" name="Google Shape;673;p24"/>
          <p:cNvCxnSpPr/>
          <p:nvPr/>
        </p:nvCxnSpPr>
        <p:spPr>
          <a:xfrm rot="10800000">
            <a:off x="8062067" y="2157284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74" name="Google Shape;6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021" y="2474672"/>
            <a:ext cx="6555657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Menghapus data pada bagian awal dilakukan dengan pencarian lokasi awal double linked list,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kemudian melakukan removing, dan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menjadikan data pada bagian next menjadi bagian head.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awal dilakukan dengan </a:t>
            </a:r>
            <a:r>
              <a:rPr lang="id-ID" sz="2600" b="1"/>
              <a:t>pencarian lokasi awal double linked list,</a:t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1260911" y="334623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8047928" y="3346235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9" name="Google Shape;689;p26"/>
          <p:cNvGrpSpPr/>
          <p:nvPr/>
        </p:nvGrpSpPr>
        <p:grpSpPr>
          <a:xfrm>
            <a:off x="2265080" y="3346238"/>
            <a:ext cx="1319408" cy="676407"/>
            <a:chOff x="2106460" y="4521894"/>
            <a:chExt cx="1319408" cy="676407"/>
          </a:xfrm>
        </p:grpSpPr>
        <p:sp>
          <p:nvSpPr>
            <p:cNvPr id="690" name="Google Shape;690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26"/>
          <p:cNvGrpSpPr/>
          <p:nvPr/>
        </p:nvGrpSpPr>
        <p:grpSpPr>
          <a:xfrm>
            <a:off x="4212877" y="3346238"/>
            <a:ext cx="1319408" cy="676407"/>
            <a:chOff x="2106460" y="4521894"/>
            <a:chExt cx="1319408" cy="676407"/>
          </a:xfrm>
        </p:grpSpPr>
        <p:sp>
          <p:nvSpPr>
            <p:cNvPr id="694" name="Google Shape;694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26"/>
          <p:cNvGrpSpPr/>
          <p:nvPr/>
        </p:nvGrpSpPr>
        <p:grpSpPr>
          <a:xfrm>
            <a:off x="6160675" y="3346237"/>
            <a:ext cx="1319408" cy="676407"/>
            <a:chOff x="2106460" y="4521894"/>
            <a:chExt cx="1319408" cy="676407"/>
          </a:xfrm>
        </p:grpSpPr>
        <p:sp>
          <p:nvSpPr>
            <p:cNvPr id="698" name="Google Shape;698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01" name="Google Shape;701;p26"/>
          <p:cNvCxnSpPr/>
          <p:nvPr/>
        </p:nvCxnSpPr>
        <p:spPr>
          <a:xfrm>
            <a:off x="1448800" y="35216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2" name="Google Shape;702;p26"/>
          <p:cNvCxnSpPr/>
          <p:nvPr/>
        </p:nvCxnSpPr>
        <p:spPr>
          <a:xfrm>
            <a:off x="3396597" y="347358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3" name="Google Shape;703;p26"/>
          <p:cNvCxnSpPr/>
          <p:nvPr/>
        </p:nvCxnSpPr>
        <p:spPr>
          <a:xfrm>
            <a:off x="5344393" y="347358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4" name="Google Shape;704;p26"/>
          <p:cNvCxnSpPr/>
          <p:nvPr/>
        </p:nvCxnSpPr>
        <p:spPr>
          <a:xfrm>
            <a:off x="7231648" y="352160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5" name="Google Shape;705;p26"/>
          <p:cNvCxnSpPr/>
          <p:nvPr/>
        </p:nvCxnSpPr>
        <p:spPr>
          <a:xfrm rot="10800000">
            <a:off x="7292192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6" name="Google Shape;706;p26"/>
          <p:cNvCxnSpPr/>
          <p:nvPr/>
        </p:nvCxnSpPr>
        <p:spPr>
          <a:xfrm rot="10800000">
            <a:off x="5344393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7" name="Google Shape;707;p26"/>
          <p:cNvCxnSpPr/>
          <p:nvPr/>
        </p:nvCxnSpPr>
        <p:spPr>
          <a:xfrm rot="10800000">
            <a:off x="3396597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/>
          <p:nvPr/>
        </p:nvCxnSpPr>
        <p:spPr>
          <a:xfrm rot="10800000">
            <a:off x="1448800" y="3824315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09" name="Google Shape;709;p26"/>
          <p:cNvGrpSpPr/>
          <p:nvPr/>
        </p:nvGrpSpPr>
        <p:grpSpPr>
          <a:xfrm>
            <a:off x="2069618" y="3197099"/>
            <a:ext cx="1665441" cy="974677"/>
            <a:chOff x="2106460" y="4521894"/>
            <a:chExt cx="1319408" cy="676407"/>
          </a:xfrm>
        </p:grpSpPr>
        <p:sp>
          <p:nvSpPr>
            <p:cNvPr id="710" name="Google Shape;710;p2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26"/>
          <p:cNvSpPr/>
          <p:nvPr/>
        </p:nvSpPr>
        <p:spPr>
          <a:xfrm>
            <a:off x="700334" y="1690688"/>
            <a:ext cx="319777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2198443" y="2797184"/>
            <a:ext cx="345510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awal dilakukan dengan pencarian lokasi awal double linked list,</a:t>
            </a:r>
            <a:endParaRPr/>
          </a:p>
          <a:p>
            <a:pPr marL="11429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 b="1"/>
              <a:t>kemudian melakukan removing</a:t>
            </a:r>
            <a:endParaRPr sz="2600" b="1"/>
          </a:p>
        </p:txBody>
      </p:sp>
      <p:sp>
        <p:nvSpPr>
          <p:cNvPr id="722" name="Google Shape;722;p27"/>
          <p:cNvSpPr/>
          <p:nvPr/>
        </p:nvSpPr>
        <p:spPr>
          <a:xfrm>
            <a:off x="1102291" y="45218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7"/>
          <p:cNvSpPr/>
          <p:nvPr/>
        </p:nvSpPr>
        <p:spPr>
          <a:xfrm>
            <a:off x="7889308" y="452189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p27"/>
          <p:cNvGrpSpPr/>
          <p:nvPr/>
        </p:nvGrpSpPr>
        <p:grpSpPr>
          <a:xfrm>
            <a:off x="4054257" y="4521895"/>
            <a:ext cx="1319408" cy="676407"/>
            <a:chOff x="2106460" y="4521894"/>
            <a:chExt cx="1319408" cy="676407"/>
          </a:xfrm>
        </p:grpSpPr>
        <p:sp>
          <p:nvSpPr>
            <p:cNvPr id="725" name="Google Shape;725;p2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002055" y="4521894"/>
            <a:ext cx="1319408" cy="676407"/>
            <a:chOff x="2106460" y="4521894"/>
            <a:chExt cx="1319408" cy="676407"/>
          </a:xfrm>
        </p:grpSpPr>
        <p:sp>
          <p:nvSpPr>
            <p:cNvPr id="729" name="Google Shape;729;p2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32" name="Google Shape;732;p27"/>
          <p:cNvCxnSpPr/>
          <p:nvPr/>
        </p:nvCxnSpPr>
        <p:spPr>
          <a:xfrm>
            <a:off x="1290180" y="46972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3" name="Google Shape;733;p27"/>
          <p:cNvCxnSpPr/>
          <p:nvPr/>
        </p:nvCxnSpPr>
        <p:spPr>
          <a:xfrm>
            <a:off x="3237977" y="46492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4" name="Google Shape;734;p27"/>
          <p:cNvCxnSpPr/>
          <p:nvPr/>
        </p:nvCxnSpPr>
        <p:spPr>
          <a:xfrm>
            <a:off x="5185773" y="46492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5" name="Google Shape;735;p27"/>
          <p:cNvCxnSpPr/>
          <p:nvPr/>
        </p:nvCxnSpPr>
        <p:spPr>
          <a:xfrm>
            <a:off x="7073028" y="46972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6" name="Google Shape;736;p27"/>
          <p:cNvCxnSpPr/>
          <p:nvPr/>
        </p:nvCxnSpPr>
        <p:spPr>
          <a:xfrm rot="10800000">
            <a:off x="7133572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7" name="Google Shape;737;p27"/>
          <p:cNvCxnSpPr/>
          <p:nvPr/>
        </p:nvCxnSpPr>
        <p:spPr>
          <a:xfrm rot="10800000">
            <a:off x="5185773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8" name="Google Shape;738;p27"/>
          <p:cNvCxnSpPr/>
          <p:nvPr/>
        </p:nvCxnSpPr>
        <p:spPr>
          <a:xfrm rot="10800000">
            <a:off x="3237977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9" name="Google Shape;739;p27"/>
          <p:cNvCxnSpPr/>
          <p:nvPr/>
        </p:nvCxnSpPr>
        <p:spPr>
          <a:xfrm rot="10800000">
            <a:off x="1290180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40" name="Google Shape;740;p27"/>
          <p:cNvGrpSpPr/>
          <p:nvPr/>
        </p:nvGrpSpPr>
        <p:grpSpPr>
          <a:xfrm>
            <a:off x="1910998" y="4372756"/>
            <a:ext cx="1665441" cy="974677"/>
            <a:chOff x="2106460" y="4521894"/>
            <a:chExt cx="1319408" cy="676407"/>
          </a:xfrm>
        </p:grpSpPr>
        <p:sp>
          <p:nvSpPr>
            <p:cNvPr id="741" name="Google Shape;741;p2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27"/>
          <p:cNvSpPr/>
          <p:nvPr/>
        </p:nvSpPr>
        <p:spPr>
          <a:xfrm>
            <a:off x="639195" y="1690688"/>
            <a:ext cx="34305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2039823" y="3972841"/>
            <a:ext cx="345510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>
            <a:off x="655010" y="2406106"/>
            <a:ext cx="34305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753" name="Google Shape;753;p28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awal dilakukan dengan pencarian lokasi awal double linked list,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kemudian melakukan removing</a:t>
            </a:r>
            <a:endParaRPr sz="2600"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 b="1"/>
              <a:t>menjadikan data pada bagian next menjadi bagian head</a:t>
            </a:r>
            <a:r>
              <a:rPr lang="id-ID" sz="2600"/>
              <a:t>.</a:t>
            </a:r>
            <a:endParaRPr/>
          </a:p>
        </p:txBody>
      </p:sp>
      <p:sp>
        <p:nvSpPr>
          <p:cNvPr id="754" name="Google Shape;754;p28"/>
          <p:cNvSpPr/>
          <p:nvPr/>
        </p:nvSpPr>
        <p:spPr>
          <a:xfrm>
            <a:off x="1102291" y="452189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8"/>
          <p:cNvSpPr/>
          <p:nvPr/>
        </p:nvSpPr>
        <p:spPr>
          <a:xfrm>
            <a:off x="7889308" y="452189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756;p28"/>
          <p:cNvGrpSpPr/>
          <p:nvPr/>
        </p:nvGrpSpPr>
        <p:grpSpPr>
          <a:xfrm>
            <a:off x="4054257" y="4521895"/>
            <a:ext cx="1319408" cy="676407"/>
            <a:chOff x="2106460" y="4521894"/>
            <a:chExt cx="1319408" cy="676407"/>
          </a:xfrm>
        </p:grpSpPr>
        <p:sp>
          <p:nvSpPr>
            <p:cNvPr id="757" name="Google Shape;757;p2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28"/>
          <p:cNvGrpSpPr/>
          <p:nvPr/>
        </p:nvGrpSpPr>
        <p:grpSpPr>
          <a:xfrm>
            <a:off x="6002055" y="4521894"/>
            <a:ext cx="1319408" cy="676407"/>
            <a:chOff x="2106460" y="4521894"/>
            <a:chExt cx="1319408" cy="676407"/>
          </a:xfrm>
        </p:grpSpPr>
        <p:sp>
          <p:nvSpPr>
            <p:cNvPr id="761" name="Google Shape;761;p2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64" name="Google Shape;764;p28"/>
          <p:cNvCxnSpPr/>
          <p:nvPr/>
        </p:nvCxnSpPr>
        <p:spPr>
          <a:xfrm>
            <a:off x="3237977" y="4874712"/>
            <a:ext cx="100417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765" name="Google Shape;765;p28"/>
          <p:cNvCxnSpPr/>
          <p:nvPr/>
        </p:nvCxnSpPr>
        <p:spPr>
          <a:xfrm>
            <a:off x="5185773" y="4649243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6" name="Google Shape;766;p28"/>
          <p:cNvCxnSpPr/>
          <p:nvPr/>
        </p:nvCxnSpPr>
        <p:spPr>
          <a:xfrm>
            <a:off x="7073028" y="46972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7" name="Google Shape;767;p28"/>
          <p:cNvCxnSpPr/>
          <p:nvPr/>
        </p:nvCxnSpPr>
        <p:spPr>
          <a:xfrm rot="10800000">
            <a:off x="7133572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8" name="Google Shape;768;p28"/>
          <p:cNvCxnSpPr/>
          <p:nvPr/>
        </p:nvCxnSpPr>
        <p:spPr>
          <a:xfrm rot="10800000">
            <a:off x="5185773" y="4999972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69" name="Google Shape;769;p28"/>
          <p:cNvGrpSpPr/>
          <p:nvPr/>
        </p:nvGrpSpPr>
        <p:grpSpPr>
          <a:xfrm>
            <a:off x="1743988" y="4387374"/>
            <a:ext cx="1665441" cy="974677"/>
            <a:chOff x="2106460" y="4521894"/>
            <a:chExt cx="1319408" cy="676407"/>
          </a:xfrm>
        </p:grpSpPr>
        <p:sp>
          <p:nvSpPr>
            <p:cNvPr id="770" name="Google Shape;770;p2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28"/>
          <p:cNvSpPr/>
          <p:nvPr/>
        </p:nvSpPr>
        <p:spPr>
          <a:xfrm>
            <a:off x="574909" y="1696951"/>
            <a:ext cx="35912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574909" y="3094885"/>
            <a:ext cx="385091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574909" y="2549923"/>
            <a:ext cx="35912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3571215" y="4473880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RemoveFirst</a:t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2845494" y="244164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9"/>
          <p:cNvSpPr/>
          <p:nvPr/>
        </p:nvSpPr>
        <p:spPr>
          <a:xfrm>
            <a:off x="7713944" y="244164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5" name="Google Shape;785;p29"/>
          <p:cNvGrpSpPr/>
          <p:nvPr/>
        </p:nvGrpSpPr>
        <p:grpSpPr>
          <a:xfrm>
            <a:off x="3878892" y="2441646"/>
            <a:ext cx="1319408" cy="676407"/>
            <a:chOff x="2106460" y="4521894"/>
            <a:chExt cx="1319408" cy="676407"/>
          </a:xfrm>
        </p:grpSpPr>
        <p:sp>
          <p:nvSpPr>
            <p:cNvPr id="786" name="Google Shape;786;p2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29"/>
          <p:cNvGrpSpPr/>
          <p:nvPr/>
        </p:nvGrpSpPr>
        <p:grpSpPr>
          <a:xfrm>
            <a:off x="5826689" y="2441645"/>
            <a:ext cx="1319408" cy="676407"/>
            <a:chOff x="2106460" y="4521894"/>
            <a:chExt cx="1319408" cy="676407"/>
          </a:xfrm>
        </p:grpSpPr>
        <p:sp>
          <p:nvSpPr>
            <p:cNvPr id="790" name="Google Shape;790;p2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793" name="Google Shape;793;p29"/>
          <p:cNvCxnSpPr/>
          <p:nvPr/>
        </p:nvCxnSpPr>
        <p:spPr>
          <a:xfrm>
            <a:off x="5010409" y="256899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6897663" y="261701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5" name="Google Shape;795;p29"/>
          <p:cNvCxnSpPr/>
          <p:nvPr/>
        </p:nvCxnSpPr>
        <p:spPr>
          <a:xfrm rot="10800000">
            <a:off x="6958207" y="291972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6" name="Google Shape;796;p29"/>
          <p:cNvCxnSpPr/>
          <p:nvPr/>
        </p:nvCxnSpPr>
        <p:spPr>
          <a:xfrm rot="10800000">
            <a:off x="5010409" y="291972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7" name="Google Shape;797;p29"/>
          <p:cNvCxnSpPr/>
          <p:nvPr/>
        </p:nvCxnSpPr>
        <p:spPr>
          <a:xfrm>
            <a:off x="3062612" y="261701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8" name="Google Shape;798;p29"/>
          <p:cNvCxnSpPr/>
          <p:nvPr/>
        </p:nvCxnSpPr>
        <p:spPr>
          <a:xfrm rot="10800000">
            <a:off x="3062612" y="2967740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99" name="Google Shape;7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214" y="3739948"/>
            <a:ext cx="7284762" cy="2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Ilustrasi Double Linked List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id-ID" sz="2133"/>
              <a:t>Jika digambarkan double linked lists seperti gambar di bawah ini.</a:t>
            </a:r>
            <a:endParaRPr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id-ID" sz="2133"/>
              <a:t>Data pada awal linked lists memiliki prev sama dengan null, sedangkan data akhir memiliki next sama dengan null.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l="5205" t="14217" r="6024" b="41203"/>
          <a:stretch/>
        </p:blipFill>
        <p:spPr>
          <a:xfrm>
            <a:off x="714882" y="3067142"/>
            <a:ext cx="10272000" cy="2586757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05" name="Google Shape;805;p30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Menghapus data pada bagian akhir elemen diawali dengan memastikan posisi yang diinginkan berada di bagian akhir,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kemudian menghapus item yang berada di posisi tersebut.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akhir elemen diawali </a:t>
            </a:r>
            <a:r>
              <a:rPr lang="id-ID" sz="2600" b="1"/>
              <a:t>dengan memastikan posisi yang diinginkan berada di bagian akhir</a:t>
            </a:r>
            <a:r>
              <a:rPr lang="id-ID" sz="2600"/>
              <a:t>,</a:t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1540702" y="397805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1"/>
          <p:cNvSpPr/>
          <p:nvPr/>
        </p:nvSpPr>
        <p:spPr>
          <a:xfrm>
            <a:off x="8327720" y="397805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4" name="Google Shape;814;p31"/>
          <p:cNvGrpSpPr/>
          <p:nvPr/>
        </p:nvGrpSpPr>
        <p:grpSpPr>
          <a:xfrm>
            <a:off x="2544871" y="3978057"/>
            <a:ext cx="1319408" cy="676407"/>
            <a:chOff x="2106460" y="4521894"/>
            <a:chExt cx="1319408" cy="676407"/>
          </a:xfrm>
        </p:grpSpPr>
        <p:sp>
          <p:nvSpPr>
            <p:cNvPr id="815" name="Google Shape;815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31"/>
          <p:cNvGrpSpPr/>
          <p:nvPr/>
        </p:nvGrpSpPr>
        <p:grpSpPr>
          <a:xfrm>
            <a:off x="4492668" y="3978057"/>
            <a:ext cx="1319408" cy="676407"/>
            <a:chOff x="2106460" y="4521894"/>
            <a:chExt cx="1319408" cy="676407"/>
          </a:xfrm>
        </p:grpSpPr>
        <p:sp>
          <p:nvSpPr>
            <p:cNvPr id="819" name="Google Shape;819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1"/>
          <p:cNvGrpSpPr/>
          <p:nvPr/>
        </p:nvGrpSpPr>
        <p:grpSpPr>
          <a:xfrm>
            <a:off x="6440465" y="3978054"/>
            <a:ext cx="1319408" cy="676407"/>
            <a:chOff x="2106460" y="4521894"/>
            <a:chExt cx="1319408" cy="676407"/>
          </a:xfrm>
        </p:grpSpPr>
        <p:sp>
          <p:nvSpPr>
            <p:cNvPr id="823" name="Google Shape;823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826" name="Google Shape;826;p31"/>
          <p:cNvCxnSpPr/>
          <p:nvPr/>
        </p:nvCxnSpPr>
        <p:spPr>
          <a:xfrm>
            <a:off x="1728591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7" name="Google Shape;827;p31"/>
          <p:cNvCxnSpPr/>
          <p:nvPr/>
        </p:nvCxnSpPr>
        <p:spPr>
          <a:xfrm>
            <a:off x="3676388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8" name="Google Shape;828;p31"/>
          <p:cNvCxnSpPr/>
          <p:nvPr/>
        </p:nvCxnSpPr>
        <p:spPr>
          <a:xfrm>
            <a:off x="5624185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9" name="Google Shape;829;p31"/>
          <p:cNvCxnSpPr/>
          <p:nvPr/>
        </p:nvCxnSpPr>
        <p:spPr>
          <a:xfrm>
            <a:off x="7511439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0" name="Google Shape;830;p31"/>
          <p:cNvCxnSpPr/>
          <p:nvPr/>
        </p:nvCxnSpPr>
        <p:spPr>
          <a:xfrm rot="10800000">
            <a:off x="7571983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1" name="Google Shape;831;p31"/>
          <p:cNvCxnSpPr/>
          <p:nvPr/>
        </p:nvCxnSpPr>
        <p:spPr>
          <a:xfrm rot="10800000">
            <a:off x="5624185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2" name="Google Shape;832;p31"/>
          <p:cNvCxnSpPr/>
          <p:nvPr/>
        </p:nvCxnSpPr>
        <p:spPr>
          <a:xfrm rot="10800000">
            <a:off x="3676388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3" name="Google Shape;833;p31"/>
          <p:cNvCxnSpPr/>
          <p:nvPr/>
        </p:nvCxnSpPr>
        <p:spPr>
          <a:xfrm rot="10800000">
            <a:off x="1728591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34" name="Google Shape;834;p31"/>
          <p:cNvGrpSpPr/>
          <p:nvPr/>
        </p:nvGrpSpPr>
        <p:grpSpPr>
          <a:xfrm>
            <a:off x="6257793" y="3828916"/>
            <a:ext cx="1665441" cy="974677"/>
            <a:chOff x="2106460" y="4521894"/>
            <a:chExt cx="1319408" cy="676407"/>
          </a:xfrm>
        </p:grpSpPr>
        <p:sp>
          <p:nvSpPr>
            <p:cNvPr id="835" name="Google Shape;835;p31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1"/>
          <p:cNvSpPr/>
          <p:nvPr/>
        </p:nvSpPr>
        <p:spPr>
          <a:xfrm>
            <a:off x="6257793" y="3403949"/>
            <a:ext cx="28809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648765" y="1690688"/>
            <a:ext cx="378869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45" name="Google Shape;845;p32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Menghapus data pada bagian akhir elemen diawali dengan memastikan posisi yang diinginkan berada di bagian akhir,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d-ID" sz="2600"/>
              <a:t>kemudian menghapus item yang berada di posisi tersebut.</a:t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>
            <a:off x="1540702" y="397805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8327720" y="397805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8" name="Google Shape;848;p32"/>
          <p:cNvGrpSpPr/>
          <p:nvPr/>
        </p:nvGrpSpPr>
        <p:grpSpPr>
          <a:xfrm>
            <a:off x="2544871" y="3978057"/>
            <a:ext cx="1319408" cy="676407"/>
            <a:chOff x="2106460" y="4521894"/>
            <a:chExt cx="1319408" cy="676407"/>
          </a:xfrm>
        </p:grpSpPr>
        <p:sp>
          <p:nvSpPr>
            <p:cNvPr id="849" name="Google Shape;849;p3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4492668" y="3978057"/>
            <a:ext cx="1319408" cy="676407"/>
            <a:chOff x="2106460" y="4521894"/>
            <a:chExt cx="1319408" cy="676407"/>
          </a:xfrm>
        </p:grpSpPr>
        <p:sp>
          <p:nvSpPr>
            <p:cNvPr id="853" name="Google Shape;853;p3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6" name="Google Shape;856;p32"/>
          <p:cNvCxnSpPr/>
          <p:nvPr/>
        </p:nvCxnSpPr>
        <p:spPr>
          <a:xfrm>
            <a:off x="1728591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7" name="Google Shape;857;p32"/>
          <p:cNvCxnSpPr/>
          <p:nvPr/>
        </p:nvCxnSpPr>
        <p:spPr>
          <a:xfrm>
            <a:off x="3676388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8" name="Google Shape;858;p32"/>
          <p:cNvCxnSpPr/>
          <p:nvPr/>
        </p:nvCxnSpPr>
        <p:spPr>
          <a:xfrm>
            <a:off x="5624185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9" name="Google Shape;859;p32"/>
          <p:cNvCxnSpPr/>
          <p:nvPr/>
        </p:nvCxnSpPr>
        <p:spPr>
          <a:xfrm>
            <a:off x="7511439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0" name="Google Shape;860;p32"/>
          <p:cNvCxnSpPr/>
          <p:nvPr/>
        </p:nvCxnSpPr>
        <p:spPr>
          <a:xfrm rot="10800000">
            <a:off x="7571983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1" name="Google Shape;861;p32"/>
          <p:cNvCxnSpPr/>
          <p:nvPr/>
        </p:nvCxnSpPr>
        <p:spPr>
          <a:xfrm rot="10800000">
            <a:off x="5624185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2" name="Google Shape;862;p32"/>
          <p:cNvCxnSpPr/>
          <p:nvPr/>
        </p:nvCxnSpPr>
        <p:spPr>
          <a:xfrm rot="10800000">
            <a:off x="3676388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3" name="Google Shape;863;p32"/>
          <p:cNvCxnSpPr/>
          <p:nvPr/>
        </p:nvCxnSpPr>
        <p:spPr>
          <a:xfrm rot="10800000">
            <a:off x="1728591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64" name="Google Shape;864;p32"/>
          <p:cNvGrpSpPr/>
          <p:nvPr/>
        </p:nvGrpSpPr>
        <p:grpSpPr>
          <a:xfrm>
            <a:off x="6257793" y="3828916"/>
            <a:ext cx="1665441" cy="974677"/>
            <a:chOff x="2106460" y="4521894"/>
            <a:chExt cx="1319408" cy="676407"/>
          </a:xfrm>
        </p:grpSpPr>
        <p:sp>
          <p:nvSpPr>
            <p:cNvPr id="865" name="Google Shape;865;p3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8" name="Google Shape;868;p32"/>
          <p:cNvSpPr/>
          <p:nvPr/>
        </p:nvSpPr>
        <p:spPr>
          <a:xfrm>
            <a:off x="6257793" y="3403949"/>
            <a:ext cx="370563" cy="35072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647185" y="1690688"/>
            <a:ext cx="312816" cy="31683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674543" y="2539499"/>
            <a:ext cx="322886" cy="316837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RemoveLast</a:t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3063765" y="194641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7942129" y="194641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33"/>
          <p:cNvGrpSpPr/>
          <p:nvPr/>
        </p:nvGrpSpPr>
        <p:grpSpPr>
          <a:xfrm>
            <a:off x="4067934" y="1946413"/>
            <a:ext cx="1319408" cy="676407"/>
            <a:chOff x="2106460" y="4521894"/>
            <a:chExt cx="1319408" cy="676407"/>
          </a:xfrm>
        </p:grpSpPr>
        <p:sp>
          <p:nvSpPr>
            <p:cNvPr id="879" name="Google Shape;879;p3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3"/>
          <p:cNvGrpSpPr/>
          <p:nvPr/>
        </p:nvGrpSpPr>
        <p:grpSpPr>
          <a:xfrm>
            <a:off x="6015732" y="1946413"/>
            <a:ext cx="1319408" cy="676407"/>
            <a:chOff x="2106460" y="4521894"/>
            <a:chExt cx="1319408" cy="676407"/>
          </a:xfrm>
        </p:grpSpPr>
        <p:sp>
          <p:nvSpPr>
            <p:cNvPr id="883" name="Google Shape;883;p33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6" name="Google Shape;886;p33"/>
          <p:cNvCxnSpPr/>
          <p:nvPr/>
        </p:nvCxnSpPr>
        <p:spPr>
          <a:xfrm>
            <a:off x="3251654" y="212177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7" name="Google Shape;887;p33"/>
          <p:cNvCxnSpPr/>
          <p:nvPr/>
        </p:nvCxnSpPr>
        <p:spPr>
          <a:xfrm>
            <a:off x="5199450" y="20737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8" name="Google Shape;888;p33"/>
          <p:cNvCxnSpPr/>
          <p:nvPr/>
        </p:nvCxnSpPr>
        <p:spPr>
          <a:xfrm>
            <a:off x="7147248" y="20737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9" name="Google Shape;889;p33"/>
          <p:cNvCxnSpPr/>
          <p:nvPr/>
        </p:nvCxnSpPr>
        <p:spPr>
          <a:xfrm rot="10800000">
            <a:off x="7147248" y="24244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0" name="Google Shape;890;p33"/>
          <p:cNvCxnSpPr/>
          <p:nvPr/>
        </p:nvCxnSpPr>
        <p:spPr>
          <a:xfrm rot="10800000">
            <a:off x="5199450" y="24244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1" name="Google Shape;891;p33"/>
          <p:cNvCxnSpPr/>
          <p:nvPr/>
        </p:nvCxnSpPr>
        <p:spPr>
          <a:xfrm rot="10800000">
            <a:off x="3251654" y="242448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92" name="Google Shape;8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513" y="3053907"/>
            <a:ext cx="6754151" cy="28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Remove</a:t>
            </a:r>
            <a:endParaRPr/>
          </a:p>
        </p:txBody>
      </p:sp>
      <p:sp>
        <p:nvSpPr>
          <p:cNvPr id="898" name="Google Shape;898;p34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Operasi untuk menghapus node </a:t>
            </a:r>
            <a:r>
              <a:rPr lang="id-ID" sz="2600" b="1"/>
              <a:t>berdasarkan indeks</a:t>
            </a:r>
            <a:r>
              <a:rPr lang="id-ID" sz="2600"/>
              <a:t>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Indeks yang akan dihapus dapat disisipkan di awal ataupun di akhir dari double linked list.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Perintah ini akan merubah posisi Node pada bagian next menjadi Node pada bagian next next.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</a:t>
            </a:r>
            <a:endParaRPr/>
          </a:p>
        </p:txBody>
      </p:sp>
      <p:sp>
        <p:nvSpPr>
          <p:cNvPr id="904" name="Google Shape;904;p35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Operasi untuk menghapus node berdasarkan indeks.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Indeks yang akan dihapus dapat disisipkan di awal ataupun di akhir dari double linked list (location).</a:t>
            </a:r>
            <a:endParaRPr/>
          </a:p>
        </p:txBody>
      </p:sp>
      <p:sp>
        <p:nvSpPr>
          <p:cNvPr id="905" name="Google Shape;905;p35"/>
          <p:cNvSpPr/>
          <p:nvPr/>
        </p:nvSpPr>
        <p:spPr>
          <a:xfrm>
            <a:off x="1540702" y="397805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5"/>
          <p:cNvSpPr/>
          <p:nvPr/>
        </p:nvSpPr>
        <p:spPr>
          <a:xfrm>
            <a:off x="8327720" y="3978054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7" name="Google Shape;907;p35"/>
          <p:cNvGrpSpPr/>
          <p:nvPr/>
        </p:nvGrpSpPr>
        <p:grpSpPr>
          <a:xfrm>
            <a:off x="2544871" y="3978057"/>
            <a:ext cx="1319408" cy="676407"/>
            <a:chOff x="2106460" y="4521894"/>
            <a:chExt cx="1319408" cy="676407"/>
          </a:xfrm>
        </p:grpSpPr>
        <p:sp>
          <p:nvSpPr>
            <p:cNvPr id="908" name="Google Shape;908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35"/>
          <p:cNvGrpSpPr/>
          <p:nvPr/>
        </p:nvGrpSpPr>
        <p:grpSpPr>
          <a:xfrm>
            <a:off x="4492668" y="3978057"/>
            <a:ext cx="1319408" cy="676407"/>
            <a:chOff x="2106460" y="4521894"/>
            <a:chExt cx="1319408" cy="676407"/>
          </a:xfrm>
        </p:grpSpPr>
        <p:sp>
          <p:nvSpPr>
            <p:cNvPr id="912" name="Google Shape;912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5"/>
          <p:cNvGrpSpPr/>
          <p:nvPr/>
        </p:nvGrpSpPr>
        <p:grpSpPr>
          <a:xfrm>
            <a:off x="6440465" y="3978054"/>
            <a:ext cx="1319408" cy="676407"/>
            <a:chOff x="2106460" y="4521894"/>
            <a:chExt cx="1319408" cy="676407"/>
          </a:xfrm>
        </p:grpSpPr>
        <p:sp>
          <p:nvSpPr>
            <p:cNvPr id="916" name="Google Shape;916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919" name="Google Shape;919;p35"/>
          <p:cNvCxnSpPr/>
          <p:nvPr/>
        </p:nvCxnSpPr>
        <p:spPr>
          <a:xfrm>
            <a:off x="1728591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0" name="Google Shape;920;p35"/>
          <p:cNvCxnSpPr/>
          <p:nvPr/>
        </p:nvCxnSpPr>
        <p:spPr>
          <a:xfrm>
            <a:off x="3676388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1" name="Google Shape;921;p35"/>
          <p:cNvCxnSpPr/>
          <p:nvPr/>
        </p:nvCxnSpPr>
        <p:spPr>
          <a:xfrm>
            <a:off x="5624185" y="410540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2" name="Google Shape;922;p35"/>
          <p:cNvCxnSpPr/>
          <p:nvPr/>
        </p:nvCxnSpPr>
        <p:spPr>
          <a:xfrm>
            <a:off x="7511439" y="4153421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3" name="Google Shape;923;p35"/>
          <p:cNvCxnSpPr/>
          <p:nvPr/>
        </p:nvCxnSpPr>
        <p:spPr>
          <a:xfrm rot="10800000">
            <a:off x="7571983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4" name="Google Shape;924;p35"/>
          <p:cNvCxnSpPr/>
          <p:nvPr/>
        </p:nvCxnSpPr>
        <p:spPr>
          <a:xfrm rot="10800000">
            <a:off x="5624185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5" name="Google Shape;925;p35"/>
          <p:cNvCxnSpPr/>
          <p:nvPr/>
        </p:nvCxnSpPr>
        <p:spPr>
          <a:xfrm rot="10800000">
            <a:off x="3676388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6" name="Google Shape;926;p35"/>
          <p:cNvCxnSpPr/>
          <p:nvPr/>
        </p:nvCxnSpPr>
        <p:spPr>
          <a:xfrm rot="10800000">
            <a:off x="1728591" y="4456133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27" name="Google Shape;927;p35"/>
          <p:cNvGrpSpPr/>
          <p:nvPr/>
        </p:nvGrpSpPr>
        <p:grpSpPr>
          <a:xfrm>
            <a:off x="4318085" y="3828916"/>
            <a:ext cx="1665441" cy="974677"/>
            <a:chOff x="2106460" y="4521894"/>
            <a:chExt cx="1319408" cy="676407"/>
          </a:xfrm>
        </p:grpSpPr>
        <p:sp>
          <p:nvSpPr>
            <p:cNvPr id="928" name="Google Shape;928;p35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35"/>
          <p:cNvSpPr txBox="1"/>
          <p:nvPr/>
        </p:nvSpPr>
        <p:spPr>
          <a:xfrm>
            <a:off x="4720237" y="5603528"/>
            <a:ext cx="805092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2" name="Google Shape;932;p35"/>
          <p:cNvCxnSpPr>
            <a:stCxn id="931" idx="0"/>
            <a:endCxn id="930" idx="2"/>
          </p:cNvCxnSpPr>
          <p:nvPr/>
        </p:nvCxnSpPr>
        <p:spPr>
          <a:xfrm rot="10800000" flipH="1">
            <a:off x="5122783" y="4803728"/>
            <a:ext cx="27900" cy="799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933" name="Google Shape;933;p35"/>
          <p:cNvSpPr/>
          <p:nvPr/>
        </p:nvSpPr>
        <p:spPr>
          <a:xfrm>
            <a:off x="581145" y="2143934"/>
            <a:ext cx="378855" cy="39936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4" name="Google Shape;934;p35"/>
          <p:cNvSpPr/>
          <p:nvPr/>
        </p:nvSpPr>
        <p:spPr>
          <a:xfrm>
            <a:off x="4318084" y="5911305"/>
            <a:ext cx="375781" cy="307772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</a:t>
            </a:r>
            <a:endParaRPr/>
          </a:p>
        </p:txBody>
      </p:sp>
      <p:sp>
        <p:nvSpPr>
          <p:cNvPr id="940" name="Google Shape;940;p36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Operasi untuk menghapus node berdasarkan indeks.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Indeks yang akan dihapus dapat disisipkan di awal ataupun di akhir dari double linked list (location).</a:t>
            </a:r>
            <a:endParaRPr/>
          </a:p>
          <a:p>
            <a:pPr marL="114297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Perintah ini akan </a:t>
            </a:r>
            <a:r>
              <a:rPr lang="id-ID" sz="2400" b="1"/>
              <a:t>merubah posisi Node pada bagian next menjadi Node pada bagian next next.</a:t>
            </a:r>
            <a:endParaRPr/>
          </a:p>
          <a:p>
            <a:pPr marL="114297" lvl="0" indent="0" algn="just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1562559" y="405237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6"/>
          <p:cNvSpPr/>
          <p:nvPr/>
        </p:nvSpPr>
        <p:spPr>
          <a:xfrm>
            <a:off x="8349577" y="405236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3" name="Google Shape;943;p36"/>
          <p:cNvGrpSpPr/>
          <p:nvPr/>
        </p:nvGrpSpPr>
        <p:grpSpPr>
          <a:xfrm>
            <a:off x="2566728" y="4052370"/>
            <a:ext cx="1319408" cy="676407"/>
            <a:chOff x="2106460" y="4521894"/>
            <a:chExt cx="1319408" cy="676407"/>
          </a:xfrm>
        </p:grpSpPr>
        <p:sp>
          <p:nvSpPr>
            <p:cNvPr id="944" name="Google Shape;944;p3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6"/>
          <p:cNvGrpSpPr/>
          <p:nvPr/>
        </p:nvGrpSpPr>
        <p:grpSpPr>
          <a:xfrm>
            <a:off x="6462322" y="4052369"/>
            <a:ext cx="1319408" cy="676407"/>
            <a:chOff x="2106460" y="4521894"/>
            <a:chExt cx="1319408" cy="676407"/>
          </a:xfrm>
        </p:grpSpPr>
        <p:sp>
          <p:nvSpPr>
            <p:cNvPr id="948" name="Google Shape;948;p3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951" name="Google Shape;951;p36"/>
          <p:cNvCxnSpPr/>
          <p:nvPr/>
        </p:nvCxnSpPr>
        <p:spPr>
          <a:xfrm>
            <a:off x="1750448" y="422773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2" name="Google Shape;952;p36"/>
          <p:cNvCxnSpPr/>
          <p:nvPr/>
        </p:nvCxnSpPr>
        <p:spPr>
          <a:xfrm>
            <a:off x="3698244" y="4179718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3" name="Google Shape;953;p36"/>
          <p:cNvCxnSpPr/>
          <p:nvPr/>
        </p:nvCxnSpPr>
        <p:spPr>
          <a:xfrm>
            <a:off x="5646042" y="4179718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4" name="Google Shape;954;p36"/>
          <p:cNvCxnSpPr/>
          <p:nvPr/>
        </p:nvCxnSpPr>
        <p:spPr>
          <a:xfrm>
            <a:off x="7533296" y="4227735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5" name="Google Shape;955;p36"/>
          <p:cNvCxnSpPr/>
          <p:nvPr/>
        </p:nvCxnSpPr>
        <p:spPr>
          <a:xfrm rot="10800000">
            <a:off x="7593840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6" name="Google Shape;956;p36"/>
          <p:cNvCxnSpPr/>
          <p:nvPr/>
        </p:nvCxnSpPr>
        <p:spPr>
          <a:xfrm rot="10800000">
            <a:off x="5646042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7" name="Google Shape;957;p36"/>
          <p:cNvCxnSpPr/>
          <p:nvPr/>
        </p:nvCxnSpPr>
        <p:spPr>
          <a:xfrm rot="10800000">
            <a:off x="3698244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8" name="Google Shape;958;p36"/>
          <p:cNvCxnSpPr/>
          <p:nvPr/>
        </p:nvCxnSpPr>
        <p:spPr>
          <a:xfrm rot="10800000">
            <a:off x="1750448" y="453044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59" name="Google Shape;959;p36"/>
          <p:cNvGrpSpPr/>
          <p:nvPr/>
        </p:nvGrpSpPr>
        <p:grpSpPr>
          <a:xfrm>
            <a:off x="4339943" y="3903231"/>
            <a:ext cx="1665441" cy="974677"/>
            <a:chOff x="2106460" y="4521894"/>
            <a:chExt cx="1319408" cy="676407"/>
          </a:xfrm>
        </p:grpSpPr>
        <p:sp>
          <p:nvSpPr>
            <p:cNvPr id="960" name="Google Shape;960;p36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36"/>
          <p:cNvSpPr txBox="1"/>
          <p:nvPr/>
        </p:nvSpPr>
        <p:spPr>
          <a:xfrm>
            <a:off x="4215463" y="5273071"/>
            <a:ext cx="527132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6"/>
          <p:cNvSpPr/>
          <p:nvPr/>
        </p:nvSpPr>
        <p:spPr>
          <a:xfrm>
            <a:off x="498248" y="2142436"/>
            <a:ext cx="400852" cy="404821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5033311" y="5750611"/>
            <a:ext cx="375781" cy="407541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66" name="Google Shape;966;p36"/>
          <p:cNvCxnSpPr>
            <a:stCxn id="945" idx="2"/>
            <a:endCxn id="962" idx="2"/>
          </p:cNvCxnSpPr>
          <p:nvPr/>
        </p:nvCxnSpPr>
        <p:spPr>
          <a:xfrm rot="-5400000" flipH="1">
            <a:off x="4360946" y="4066076"/>
            <a:ext cx="149100" cy="1474500"/>
          </a:xfrm>
          <a:prstGeom prst="curvedConnector3">
            <a:avLst>
              <a:gd name="adj1" fmla="val 253338"/>
            </a:avLst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967" name="Google Shape;967;p36"/>
          <p:cNvCxnSpPr>
            <a:stCxn id="962" idx="2"/>
            <a:endCxn id="948" idx="2"/>
          </p:cNvCxnSpPr>
          <p:nvPr/>
        </p:nvCxnSpPr>
        <p:spPr>
          <a:xfrm rot="-5400000">
            <a:off x="5836864" y="4064605"/>
            <a:ext cx="149100" cy="1477500"/>
          </a:xfrm>
          <a:prstGeom prst="curvedConnector3">
            <a:avLst>
              <a:gd name="adj1" fmla="val -153321"/>
            </a:avLst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968" name="Google Shape;968;p36"/>
          <p:cNvSpPr txBox="1"/>
          <p:nvPr/>
        </p:nvSpPr>
        <p:spPr>
          <a:xfrm>
            <a:off x="5564498" y="5283653"/>
            <a:ext cx="527132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9" name="Google Shape;969;p36"/>
          <p:cNvCxnSpPr/>
          <p:nvPr/>
        </p:nvCxnSpPr>
        <p:spPr>
          <a:xfrm>
            <a:off x="3980082" y="5677846"/>
            <a:ext cx="248224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0" name="Google Shape;970;p36"/>
          <p:cNvSpPr/>
          <p:nvPr/>
        </p:nvSpPr>
        <p:spPr>
          <a:xfrm>
            <a:off x="498249" y="3037252"/>
            <a:ext cx="400851" cy="396414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Remove</a:t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1647813" y="2149951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7"/>
          <p:cNvSpPr/>
          <p:nvPr/>
        </p:nvSpPr>
        <p:spPr>
          <a:xfrm>
            <a:off x="6426490" y="2149947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p37"/>
          <p:cNvGrpSpPr/>
          <p:nvPr/>
        </p:nvGrpSpPr>
        <p:grpSpPr>
          <a:xfrm>
            <a:off x="2651982" y="2149950"/>
            <a:ext cx="1319408" cy="676407"/>
            <a:chOff x="2106460" y="4521894"/>
            <a:chExt cx="1319408" cy="676407"/>
          </a:xfrm>
        </p:grpSpPr>
        <p:sp>
          <p:nvSpPr>
            <p:cNvPr id="979" name="Google Shape;979;p3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4539237" y="2149947"/>
            <a:ext cx="1319408" cy="676407"/>
            <a:chOff x="2106460" y="4521894"/>
            <a:chExt cx="1319408" cy="676407"/>
          </a:xfrm>
        </p:grpSpPr>
        <p:sp>
          <p:nvSpPr>
            <p:cNvPr id="983" name="Google Shape;983;p37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986" name="Google Shape;986;p37"/>
          <p:cNvCxnSpPr/>
          <p:nvPr/>
        </p:nvCxnSpPr>
        <p:spPr>
          <a:xfrm>
            <a:off x="1835702" y="232531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7" name="Google Shape;987;p37"/>
          <p:cNvCxnSpPr/>
          <p:nvPr/>
        </p:nvCxnSpPr>
        <p:spPr>
          <a:xfrm>
            <a:off x="3783499" y="227729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8" name="Google Shape;988;p37"/>
          <p:cNvCxnSpPr/>
          <p:nvPr/>
        </p:nvCxnSpPr>
        <p:spPr>
          <a:xfrm>
            <a:off x="5610210" y="2325314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9" name="Google Shape;989;p37"/>
          <p:cNvCxnSpPr/>
          <p:nvPr/>
        </p:nvCxnSpPr>
        <p:spPr>
          <a:xfrm rot="10800000">
            <a:off x="5670754" y="262802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0" name="Google Shape;990;p37"/>
          <p:cNvCxnSpPr/>
          <p:nvPr/>
        </p:nvCxnSpPr>
        <p:spPr>
          <a:xfrm rot="10800000">
            <a:off x="3783499" y="262802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1" name="Google Shape;991;p37"/>
          <p:cNvCxnSpPr/>
          <p:nvPr/>
        </p:nvCxnSpPr>
        <p:spPr>
          <a:xfrm rot="10800000">
            <a:off x="1835702" y="2628026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getFirst / getLast</a:t>
            </a:r>
            <a:endParaRPr b="1"/>
          </a:p>
        </p:txBody>
      </p:sp>
      <p:sp>
        <p:nvSpPr>
          <p:cNvPr id="997" name="Google Shape;997;p38"/>
          <p:cNvSpPr txBox="1">
            <a:spLocks noGrp="1"/>
          </p:cNvSpPr>
          <p:nvPr>
            <p:ph type="body" idx="1"/>
          </p:nvPr>
        </p:nvSpPr>
        <p:spPr>
          <a:xfrm>
            <a:off x="960000" y="1773566"/>
            <a:ext cx="10272000" cy="319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Fungsi </a:t>
            </a:r>
            <a:r>
              <a:rPr lang="id-ID" sz="2600" b="1"/>
              <a:t>getFirst</a:t>
            </a:r>
            <a:r>
              <a:rPr lang="id-ID" sz="2600"/>
              <a:t> digunakan untuk </a:t>
            </a:r>
            <a:r>
              <a:rPr lang="id-ID" sz="2600" b="1"/>
              <a:t>mengambil data di elemen paling depan (head)</a:t>
            </a:r>
            <a:r>
              <a:rPr lang="id-ID" sz="2600"/>
              <a:t>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Prosedur </a:t>
            </a:r>
            <a:r>
              <a:rPr lang="id-ID" sz="2600" b="1"/>
              <a:t>getFirst</a:t>
            </a:r>
            <a:r>
              <a:rPr lang="id-ID" sz="2600"/>
              <a:t> pada double linked lists adalah dengan cara </a:t>
            </a:r>
            <a:r>
              <a:rPr lang="id-ID" sz="2600" b="1"/>
              <a:t>mengembalikan nilai data pada head</a:t>
            </a:r>
            <a:r>
              <a:rPr lang="id-ID" sz="2600"/>
              <a:t> untuk dapat ditampilkan.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Berbeda dengan pengambilan data pada akhir elemen (</a:t>
            </a:r>
            <a:r>
              <a:rPr lang="id-ID" sz="2600" b="1"/>
              <a:t>getLast</a:t>
            </a:r>
            <a:r>
              <a:rPr lang="id-ID" sz="2600"/>
              <a:t>) digunakan untuk mengambil data pada double linked lists yang mana posisi data adalah </a:t>
            </a:r>
            <a:r>
              <a:rPr lang="id-ID" sz="2600" b="1"/>
              <a:t>pada indeks terakhir atau data paling belakang</a:t>
            </a:r>
            <a:r>
              <a:rPr lang="id-ID" sz="2600"/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getFirst / getLast</a:t>
            </a:r>
            <a:endParaRPr/>
          </a:p>
        </p:txBody>
      </p:sp>
      <p:sp>
        <p:nvSpPr>
          <p:cNvPr id="1003" name="Google Shape;1003;p39"/>
          <p:cNvSpPr txBox="1">
            <a:spLocks noGrp="1"/>
          </p:cNvSpPr>
          <p:nvPr>
            <p:ph type="body" idx="1"/>
          </p:nvPr>
        </p:nvSpPr>
        <p:spPr>
          <a:xfrm>
            <a:off x="777676" y="1839816"/>
            <a:ext cx="10272000" cy="232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4013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Fungsi </a:t>
            </a:r>
            <a:r>
              <a:rPr lang="id-ID" sz="2600" b="1"/>
              <a:t>getFirst</a:t>
            </a:r>
            <a:r>
              <a:rPr lang="id-ID" sz="2600"/>
              <a:t> digunakan untuk mengambil data di elemen </a:t>
            </a:r>
            <a:r>
              <a:rPr lang="id-ID" sz="2600" b="1"/>
              <a:t>paling depan (head).</a:t>
            </a:r>
            <a:endParaRPr/>
          </a:p>
          <a:p>
            <a:pPr marL="354013" lvl="0" indent="-241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d-ID" sz="2600"/>
              <a:t>Prosedur getFirst pada double linked lists adalah </a:t>
            </a:r>
            <a:r>
              <a:rPr lang="id-ID" sz="2600" b="1"/>
              <a:t>dengan cara mengembalikan nilai data pada head </a:t>
            </a:r>
            <a:r>
              <a:rPr lang="id-ID" sz="2600"/>
              <a:t>untuk dapat ditampilkan.</a:t>
            </a:r>
            <a:endParaRPr/>
          </a:p>
        </p:txBody>
      </p:sp>
      <p:sp>
        <p:nvSpPr>
          <p:cNvPr id="1004" name="Google Shape;1004;p39"/>
          <p:cNvSpPr/>
          <p:nvPr/>
        </p:nvSpPr>
        <p:spPr>
          <a:xfrm>
            <a:off x="1642302" y="441348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9"/>
          <p:cNvSpPr/>
          <p:nvPr/>
        </p:nvSpPr>
        <p:spPr>
          <a:xfrm>
            <a:off x="8429320" y="441348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6" name="Google Shape;1006;p39"/>
          <p:cNvGrpSpPr/>
          <p:nvPr/>
        </p:nvGrpSpPr>
        <p:grpSpPr>
          <a:xfrm>
            <a:off x="2646471" y="4413485"/>
            <a:ext cx="1319408" cy="676407"/>
            <a:chOff x="2106460" y="4521894"/>
            <a:chExt cx="1319408" cy="676407"/>
          </a:xfrm>
        </p:grpSpPr>
        <p:sp>
          <p:nvSpPr>
            <p:cNvPr id="1007" name="Google Shape;1007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9"/>
          <p:cNvGrpSpPr/>
          <p:nvPr/>
        </p:nvGrpSpPr>
        <p:grpSpPr>
          <a:xfrm>
            <a:off x="4594268" y="4413485"/>
            <a:ext cx="1319408" cy="676407"/>
            <a:chOff x="2106460" y="4521894"/>
            <a:chExt cx="1319408" cy="676407"/>
          </a:xfrm>
        </p:grpSpPr>
        <p:sp>
          <p:nvSpPr>
            <p:cNvPr id="1011" name="Google Shape;1011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39"/>
          <p:cNvGrpSpPr/>
          <p:nvPr/>
        </p:nvGrpSpPr>
        <p:grpSpPr>
          <a:xfrm>
            <a:off x="6542065" y="4413482"/>
            <a:ext cx="1319408" cy="676407"/>
            <a:chOff x="2106460" y="4521894"/>
            <a:chExt cx="1319408" cy="676407"/>
          </a:xfrm>
        </p:grpSpPr>
        <p:sp>
          <p:nvSpPr>
            <p:cNvPr id="1015" name="Google Shape;1015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018" name="Google Shape;1018;p39"/>
          <p:cNvCxnSpPr/>
          <p:nvPr/>
        </p:nvCxnSpPr>
        <p:spPr>
          <a:xfrm>
            <a:off x="1830191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9" name="Google Shape;1019;p39"/>
          <p:cNvCxnSpPr/>
          <p:nvPr/>
        </p:nvCxnSpPr>
        <p:spPr>
          <a:xfrm>
            <a:off x="3777988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0" name="Google Shape;1020;p39"/>
          <p:cNvCxnSpPr/>
          <p:nvPr/>
        </p:nvCxnSpPr>
        <p:spPr>
          <a:xfrm>
            <a:off x="5725785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1" name="Google Shape;1021;p39"/>
          <p:cNvCxnSpPr/>
          <p:nvPr/>
        </p:nvCxnSpPr>
        <p:spPr>
          <a:xfrm>
            <a:off x="7613039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2" name="Google Shape;1022;p39"/>
          <p:cNvCxnSpPr/>
          <p:nvPr/>
        </p:nvCxnSpPr>
        <p:spPr>
          <a:xfrm rot="10800000">
            <a:off x="7673583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3" name="Google Shape;1023;p39"/>
          <p:cNvCxnSpPr/>
          <p:nvPr/>
        </p:nvCxnSpPr>
        <p:spPr>
          <a:xfrm rot="10800000">
            <a:off x="5725785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4" name="Google Shape;1024;p39"/>
          <p:cNvCxnSpPr/>
          <p:nvPr/>
        </p:nvCxnSpPr>
        <p:spPr>
          <a:xfrm rot="10800000">
            <a:off x="3777988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5" name="Google Shape;1025;p39"/>
          <p:cNvCxnSpPr/>
          <p:nvPr/>
        </p:nvCxnSpPr>
        <p:spPr>
          <a:xfrm rot="10800000">
            <a:off x="1830191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26" name="Google Shape;1026;p39"/>
          <p:cNvGrpSpPr/>
          <p:nvPr/>
        </p:nvGrpSpPr>
        <p:grpSpPr>
          <a:xfrm>
            <a:off x="2433654" y="4264344"/>
            <a:ext cx="1665441" cy="974677"/>
            <a:chOff x="2106460" y="4521894"/>
            <a:chExt cx="1319408" cy="676407"/>
          </a:xfrm>
        </p:grpSpPr>
        <p:sp>
          <p:nvSpPr>
            <p:cNvPr id="1027" name="Google Shape;1027;p3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39"/>
          <p:cNvSpPr txBox="1"/>
          <p:nvPr/>
        </p:nvSpPr>
        <p:spPr>
          <a:xfrm>
            <a:off x="2670822" y="5801822"/>
            <a:ext cx="1086259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head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" name="Google Shape;1031;p39"/>
          <p:cNvCxnSpPr>
            <a:stCxn id="1030" idx="0"/>
            <a:endCxn id="1029" idx="2"/>
          </p:cNvCxnSpPr>
          <p:nvPr/>
        </p:nvCxnSpPr>
        <p:spPr>
          <a:xfrm rot="10800000" flipH="1">
            <a:off x="3213952" y="5239022"/>
            <a:ext cx="52500" cy="562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1032" name="Google Shape;1032;p39"/>
          <p:cNvSpPr txBox="1"/>
          <p:nvPr/>
        </p:nvSpPr>
        <p:spPr>
          <a:xfrm>
            <a:off x="2191606" y="3868841"/>
            <a:ext cx="550151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Ilustrasi Double Linked List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Berbeda dengan single linked lists yang hanya memiliki satu pointer next saja.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linked lists memiliki </a:t>
            </a:r>
            <a:r>
              <a:rPr lang="id-ID" sz="2200" b="1">
                <a:solidFill>
                  <a:srgbClr val="222A35"/>
                </a:solidFill>
              </a:rPr>
              <a:t>dua pointer </a:t>
            </a:r>
            <a:r>
              <a:rPr lang="id-ID" sz="2200"/>
              <a:t>(prev dan next) pada setiap Node.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Oleh karena itu, atribut yang dimiliki terdiri dari tiga yaitu </a:t>
            </a:r>
            <a:r>
              <a:rPr lang="id-ID" sz="2200" b="1">
                <a:solidFill>
                  <a:srgbClr val="2F5496"/>
                </a:solidFill>
              </a:rPr>
              <a:t>Data</a:t>
            </a:r>
            <a:r>
              <a:rPr lang="id-ID" sz="2200"/>
              <a:t>, </a:t>
            </a:r>
            <a:r>
              <a:rPr lang="id-ID" sz="2200" b="1">
                <a:solidFill>
                  <a:srgbClr val="2F5496"/>
                </a:solidFill>
              </a:rPr>
              <a:t>next node</a:t>
            </a:r>
            <a:r>
              <a:rPr lang="id-ID" sz="2200"/>
              <a:t>, dan </a:t>
            </a:r>
            <a:r>
              <a:rPr lang="id-ID" sz="2200" b="1">
                <a:solidFill>
                  <a:srgbClr val="2F5496"/>
                </a:solidFill>
              </a:rPr>
              <a:t>previous node</a:t>
            </a:r>
            <a:r>
              <a:rPr lang="id-ID" sz="2200"/>
              <a:t>.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l="5205" t="14217" r="6024" b="41203"/>
          <a:stretch/>
        </p:blipFill>
        <p:spPr>
          <a:xfrm>
            <a:off x="1458423" y="3328335"/>
            <a:ext cx="9616816" cy="2897575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getFirst / getLast</a:t>
            </a:r>
            <a:endParaRPr/>
          </a:p>
        </p:txBody>
      </p:sp>
      <p:sp>
        <p:nvSpPr>
          <p:cNvPr id="1038" name="Google Shape;1038;p40"/>
          <p:cNvSpPr txBox="1">
            <a:spLocks noGrp="1"/>
          </p:cNvSpPr>
          <p:nvPr>
            <p:ph type="body" idx="1"/>
          </p:nvPr>
        </p:nvSpPr>
        <p:spPr>
          <a:xfrm>
            <a:off x="960000" y="1720856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7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 sz="2400"/>
              <a:t>Pengambilan data pada akhir elemen (getLast) digunakan untuk </a:t>
            </a:r>
            <a:r>
              <a:rPr lang="id-ID" sz="2400" b="1"/>
              <a:t>mengambil data pada double linked lists yang mana posisi data adalah pada indeks terakhir atau data paling belakang</a:t>
            </a:r>
            <a:r>
              <a:rPr lang="id-ID" sz="2400"/>
              <a:t>.</a:t>
            </a:r>
            <a:endParaRPr/>
          </a:p>
        </p:txBody>
      </p:sp>
      <p:sp>
        <p:nvSpPr>
          <p:cNvPr id="1039" name="Google Shape;1039;p40"/>
          <p:cNvSpPr/>
          <p:nvPr/>
        </p:nvSpPr>
        <p:spPr>
          <a:xfrm>
            <a:off x="1642302" y="4413486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0"/>
          <p:cNvSpPr/>
          <p:nvPr/>
        </p:nvSpPr>
        <p:spPr>
          <a:xfrm>
            <a:off x="8429320" y="441348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1" name="Google Shape;1041;p40"/>
          <p:cNvGrpSpPr/>
          <p:nvPr/>
        </p:nvGrpSpPr>
        <p:grpSpPr>
          <a:xfrm>
            <a:off x="2646471" y="4413485"/>
            <a:ext cx="1319408" cy="676407"/>
            <a:chOff x="2106460" y="4521894"/>
            <a:chExt cx="1319408" cy="676407"/>
          </a:xfrm>
        </p:grpSpPr>
        <p:sp>
          <p:nvSpPr>
            <p:cNvPr id="1042" name="Google Shape;1042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594268" y="4413485"/>
            <a:ext cx="1319408" cy="676407"/>
            <a:chOff x="2106460" y="4521894"/>
            <a:chExt cx="1319408" cy="676407"/>
          </a:xfrm>
        </p:grpSpPr>
        <p:sp>
          <p:nvSpPr>
            <p:cNvPr id="1046" name="Google Shape;1046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6542065" y="4413482"/>
            <a:ext cx="1319408" cy="676407"/>
            <a:chOff x="2106460" y="4521894"/>
            <a:chExt cx="1319408" cy="676407"/>
          </a:xfrm>
        </p:grpSpPr>
        <p:sp>
          <p:nvSpPr>
            <p:cNvPr id="1050" name="Google Shape;1050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053" name="Google Shape;1053;p40"/>
          <p:cNvCxnSpPr/>
          <p:nvPr/>
        </p:nvCxnSpPr>
        <p:spPr>
          <a:xfrm>
            <a:off x="1830191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4" name="Google Shape;1054;p40"/>
          <p:cNvCxnSpPr/>
          <p:nvPr/>
        </p:nvCxnSpPr>
        <p:spPr>
          <a:xfrm>
            <a:off x="3777988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5" name="Google Shape;1055;p40"/>
          <p:cNvCxnSpPr/>
          <p:nvPr/>
        </p:nvCxnSpPr>
        <p:spPr>
          <a:xfrm>
            <a:off x="5725785" y="4540832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6" name="Google Shape;1056;p40"/>
          <p:cNvCxnSpPr/>
          <p:nvPr/>
        </p:nvCxnSpPr>
        <p:spPr>
          <a:xfrm>
            <a:off x="7613039" y="45888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7" name="Google Shape;1057;p40"/>
          <p:cNvCxnSpPr/>
          <p:nvPr/>
        </p:nvCxnSpPr>
        <p:spPr>
          <a:xfrm rot="10800000">
            <a:off x="7673583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8" name="Google Shape;1058;p40"/>
          <p:cNvCxnSpPr/>
          <p:nvPr/>
        </p:nvCxnSpPr>
        <p:spPr>
          <a:xfrm rot="10800000">
            <a:off x="5725785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9" name="Google Shape;1059;p40"/>
          <p:cNvCxnSpPr/>
          <p:nvPr/>
        </p:nvCxnSpPr>
        <p:spPr>
          <a:xfrm rot="10800000">
            <a:off x="3777988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0" name="Google Shape;1060;p40"/>
          <p:cNvCxnSpPr/>
          <p:nvPr/>
        </p:nvCxnSpPr>
        <p:spPr>
          <a:xfrm rot="10800000">
            <a:off x="1830191" y="4891561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61" name="Google Shape;1061;p40"/>
          <p:cNvGrpSpPr/>
          <p:nvPr/>
        </p:nvGrpSpPr>
        <p:grpSpPr>
          <a:xfrm>
            <a:off x="6369049" y="4264344"/>
            <a:ext cx="1665441" cy="974677"/>
            <a:chOff x="2106460" y="4521894"/>
            <a:chExt cx="1319408" cy="676407"/>
          </a:xfrm>
        </p:grpSpPr>
        <p:sp>
          <p:nvSpPr>
            <p:cNvPr id="1062" name="Google Shape;1062;p40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noFill/>
            <a:ln w="12700" cap="flat" cmpd="sng">
              <a:solidFill>
                <a:srgbClr val="517E33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5" name="Google Shape;1065;p40"/>
          <p:cNvSpPr txBox="1"/>
          <p:nvPr/>
        </p:nvSpPr>
        <p:spPr>
          <a:xfrm>
            <a:off x="6701471" y="5715300"/>
            <a:ext cx="949427" cy="3077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tail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6" name="Google Shape;1066;p40"/>
          <p:cNvCxnSpPr>
            <a:stCxn id="1065" idx="0"/>
            <a:endCxn id="1064" idx="2"/>
          </p:cNvCxnSpPr>
          <p:nvPr/>
        </p:nvCxnSpPr>
        <p:spPr>
          <a:xfrm rot="10800000" flipH="1">
            <a:off x="7176185" y="5238900"/>
            <a:ext cx="25500" cy="476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1067" name="Google Shape;1067;p40"/>
          <p:cNvSpPr txBox="1"/>
          <p:nvPr/>
        </p:nvSpPr>
        <p:spPr>
          <a:xfrm>
            <a:off x="6335635" y="3867568"/>
            <a:ext cx="413318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Lists: get</a:t>
            </a:r>
            <a:endParaRPr/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Fungsi get(index) digunakan jika ingin mengambil data yang dipilih pada indeks tertentu.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Prosedur pengambilan data pada indeks tertentu adalah sebagai berikut:</a:t>
            </a:r>
            <a:endParaRPr sz="24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114297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74" name="Google Shape;1074;p41"/>
          <p:cNvPicPr preferRelativeResize="0"/>
          <p:nvPr/>
        </p:nvPicPr>
        <p:blipFill rotWithShape="1">
          <a:blip r:embed="rId3">
            <a:alphaModFix/>
          </a:blip>
          <a:srcRect t="-463"/>
          <a:stretch/>
        </p:blipFill>
        <p:spPr>
          <a:xfrm>
            <a:off x="1363570" y="3074598"/>
            <a:ext cx="5709034" cy="205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Latihan</a:t>
            </a:r>
            <a:endParaRPr b="1"/>
          </a:p>
        </p:txBody>
      </p:sp>
      <p:sp>
        <p:nvSpPr>
          <p:cNvPr id="1080" name="Google Shape;1080;p42"/>
          <p:cNvSpPr txBox="1">
            <a:spLocks noGrp="1"/>
          </p:cNvSpPr>
          <p:nvPr>
            <p:ph type="body" idx="1"/>
          </p:nvPr>
        </p:nvSpPr>
        <p:spPr>
          <a:xfrm>
            <a:off x="718246" y="1248477"/>
            <a:ext cx="11197657" cy="53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Jelaskan Langkah-langkah dari 3 node berikut dengan kondisi awal double linked list kosong secara berkelanjutan!</a:t>
            </a:r>
            <a:endParaRPr/>
          </a:p>
          <a:p>
            <a:pPr marL="228594" lvl="0" indent="-104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594" lvl="0" indent="-104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baru dengan data D setelah node B. 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baru dengan data E setelah node C. 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F setelah node D.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G pada indeks ke-3.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H pada posisi sebelum head (sebagai head baru).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Tambahkan node dengan data I pada posisi setelah head baru.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depan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belakang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yg memiliki data A.</a:t>
            </a:r>
            <a:endParaRPr/>
          </a:p>
          <a:p>
            <a:pPr marL="514338" lvl="0" indent="-514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id-ID"/>
              <a:t>Hapus node pada indeks ke-5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-ID"/>
              <a:t>*Tampilkan semua data dari seluruh node pada linked list untuk setiap penambahan/penghapusan</a:t>
            </a: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948225" y="199401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7735243" y="199400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42"/>
          <p:cNvGrpSpPr/>
          <p:nvPr/>
        </p:nvGrpSpPr>
        <p:grpSpPr>
          <a:xfrm>
            <a:off x="1952394" y="1994011"/>
            <a:ext cx="1319408" cy="676407"/>
            <a:chOff x="2106460" y="4521894"/>
            <a:chExt cx="1319408" cy="676407"/>
          </a:xfrm>
        </p:grpSpPr>
        <p:sp>
          <p:nvSpPr>
            <p:cNvPr id="1084" name="Google Shape;1084;p4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2"/>
          <p:cNvGrpSpPr/>
          <p:nvPr/>
        </p:nvGrpSpPr>
        <p:grpSpPr>
          <a:xfrm>
            <a:off x="3900191" y="1994011"/>
            <a:ext cx="1319408" cy="676407"/>
            <a:chOff x="2106460" y="4521894"/>
            <a:chExt cx="1319408" cy="676407"/>
          </a:xfrm>
        </p:grpSpPr>
        <p:sp>
          <p:nvSpPr>
            <p:cNvPr id="1088" name="Google Shape;1088;p4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2"/>
          <p:cNvGrpSpPr/>
          <p:nvPr/>
        </p:nvGrpSpPr>
        <p:grpSpPr>
          <a:xfrm>
            <a:off x="5847988" y="1994010"/>
            <a:ext cx="1319408" cy="676407"/>
            <a:chOff x="2106460" y="4521894"/>
            <a:chExt cx="1319408" cy="676407"/>
          </a:xfrm>
        </p:grpSpPr>
        <p:sp>
          <p:nvSpPr>
            <p:cNvPr id="1092" name="Google Shape;1092;p42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095" name="Google Shape;1095;p42"/>
          <p:cNvCxnSpPr/>
          <p:nvPr/>
        </p:nvCxnSpPr>
        <p:spPr>
          <a:xfrm>
            <a:off x="1136114" y="216937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6" name="Google Shape;1096;p42"/>
          <p:cNvCxnSpPr/>
          <p:nvPr/>
        </p:nvCxnSpPr>
        <p:spPr>
          <a:xfrm>
            <a:off x="3083911" y="21213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7" name="Google Shape;1097;p42"/>
          <p:cNvCxnSpPr/>
          <p:nvPr/>
        </p:nvCxnSpPr>
        <p:spPr>
          <a:xfrm>
            <a:off x="5031708" y="2121360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8" name="Google Shape;1098;p42"/>
          <p:cNvCxnSpPr/>
          <p:nvPr/>
        </p:nvCxnSpPr>
        <p:spPr>
          <a:xfrm>
            <a:off x="6918962" y="216937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9" name="Google Shape;1099;p42"/>
          <p:cNvCxnSpPr/>
          <p:nvPr/>
        </p:nvCxnSpPr>
        <p:spPr>
          <a:xfrm rot="10800000">
            <a:off x="6979506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0" name="Google Shape;1100;p42"/>
          <p:cNvCxnSpPr/>
          <p:nvPr/>
        </p:nvCxnSpPr>
        <p:spPr>
          <a:xfrm rot="10800000">
            <a:off x="5031708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1" name="Google Shape;1101;p42"/>
          <p:cNvCxnSpPr/>
          <p:nvPr/>
        </p:nvCxnSpPr>
        <p:spPr>
          <a:xfrm rot="10800000">
            <a:off x="3083911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2" name="Google Shape;1102;p42"/>
          <p:cNvCxnSpPr/>
          <p:nvPr/>
        </p:nvCxnSpPr>
        <p:spPr>
          <a:xfrm rot="10800000">
            <a:off x="1136114" y="247208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3" name="Google Shape;1103;p42"/>
          <p:cNvSpPr txBox="1"/>
          <p:nvPr/>
        </p:nvSpPr>
        <p:spPr>
          <a:xfrm>
            <a:off x="6644102" y="2538005"/>
            <a:ext cx="413318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2"/>
          <p:cNvSpPr txBox="1"/>
          <p:nvPr/>
        </p:nvSpPr>
        <p:spPr>
          <a:xfrm>
            <a:off x="1675686" y="1773918"/>
            <a:ext cx="550151" cy="3077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4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787" y="1454894"/>
            <a:ext cx="7942425" cy="428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9780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id-ID" sz="4200" b="1"/>
              <a:t>Implementasi Double Linked List</a:t>
            </a:r>
            <a:endParaRPr sz="4200"/>
          </a:p>
        </p:txBody>
      </p:sp>
      <p:sp>
        <p:nvSpPr>
          <p:cNvPr id="110" name="Google Shape;110;p5"/>
          <p:cNvSpPr txBox="1"/>
          <p:nvPr/>
        </p:nvSpPr>
        <p:spPr>
          <a:xfrm>
            <a:off x="753447" y="1690688"/>
            <a:ext cx="109378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merepresentasikan elemen data, diperlukan Node pada double link list. Implementasi dalam bahasa Java sebagai berikut: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036" y="2676650"/>
            <a:ext cx="4854361" cy="31016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sz="4400" b="1"/>
              <a:t>Implementasi Double Linked List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 sz="2400"/>
              <a:t>Untuk melakukan operasi pada double link list dibuat class double link list. Implementasi atribut dan konstruktor class double link list dalam bahasa Java sebagai berikut:</a:t>
            </a:r>
            <a:endParaRPr sz="2400"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5065" y="2895959"/>
            <a:ext cx="3960217" cy="2868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Double linked lists memiliki perintah-perintah yang diimplementasikan dalam suatu method.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Perintah tersebut terdiri dari penambahan data, penghapusan data, ataupun pengambilan data.</a:t>
            </a:r>
            <a:endParaRPr/>
          </a:p>
          <a:p>
            <a:pPr marL="228594" lvl="0" indent="-228594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Masing-masing perintah tersebut dapat dilakukan pada awal, akhir, ataupun pada indeks yang sudah ditentukan pada double linked lists.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>
                <a:solidFill>
                  <a:srgbClr val="0C0C0C"/>
                </a:solidFill>
              </a:rPr>
              <a:t>AddFirst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960000" y="1738400"/>
            <a:ext cx="102720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Berikut ini adalah contoh penambahan data pada bagian head linked lists.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d-ID" sz="2200"/>
              <a:t>Kondisi sebelum dirubah dapat dilihat pada gambar berikut.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2063344" y="3700802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850361" y="3700798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8"/>
          <p:cNvGrpSpPr/>
          <p:nvPr/>
        </p:nvGrpSpPr>
        <p:grpSpPr>
          <a:xfrm>
            <a:off x="3067513" y="3700801"/>
            <a:ext cx="1319408" cy="676407"/>
            <a:chOff x="2106460" y="4521894"/>
            <a:chExt cx="1319408" cy="676407"/>
          </a:xfrm>
        </p:grpSpPr>
        <p:sp>
          <p:nvSpPr>
            <p:cNvPr id="134" name="Google Shape;134;p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5015310" y="3700801"/>
            <a:ext cx="1319408" cy="676407"/>
            <a:chOff x="2106460" y="4521894"/>
            <a:chExt cx="1319408" cy="676407"/>
          </a:xfrm>
        </p:grpSpPr>
        <p:sp>
          <p:nvSpPr>
            <p:cNvPr id="138" name="Google Shape;138;p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6963108" y="3700800"/>
            <a:ext cx="1319408" cy="676407"/>
            <a:chOff x="2106460" y="4521894"/>
            <a:chExt cx="1319408" cy="676407"/>
          </a:xfrm>
        </p:grpSpPr>
        <p:sp>
          <p:nvSpPr>
            <p:cNvPr id="142" name="Google Shape;142;p8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45" name="Google Shape;145;p8"/>
          <p:cNvCxnSpPr/>
          <p:nvPr/>
        </p:nvCxnSpPr>
        <p:spPr>
          <a:xfrm>
            <a:off x="2251233" y="387616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8"/>
          <p:cNvCxnSpPr/>
          <p:nvPr/>
        </p:nvCxnSpPr>
        <p:spPr>
          <a:xfrm>
            <a:off x="4199030" y="38281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8"/>
          <p:cNvCxnSpPr/>
          <p:nvPr/>
        </p:nvCxnSpPr>
        <p:spPr>
          <a:xfrm>
            <a:off x="6146826" y="38281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8"/>
          <p:cNvCxnSpPr/>
          <p:nvPr/>
        </p:nvCxnSpPr>
        <p:spPr>
          <a:xfrm>
            <a:off x="8034081" y="3876166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8"/>
          <p:cNvCxnSpPr/>
          <p:nvPr/>
        </p:nvCxnSpPr>
        <p:spPr>
          <a:xfrm rot="10800000">
            <a:off x="8094625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p8"/>
          <p:cNvCxnSpPr/>
          <p:nvPr/>
        </p:nvCxnSpPr>
        <p:spPr>
          <a:xfrm rot="10800000">
            <a:off x="6146826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8"/>
          <p:cNvCxnSpPr/>
          <p:nvPr/>
        </p:nvCxnSpPr>
        <p:spPr>
          <a:xfrm rot="10800000">
            <a:off x="4199030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8"/>
          <p:cNvCxnSpPr/>
          <p:nvPr/>
        </p:nvCxnSpPr>
        <p:spPr>
          <a:xfrm rot="10800000">
            <a:off x="2251233" y="4178878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 b="1"/>
              <a:t>Operasi Double Linked Lists</a:t>
            </a:r>
            <a:r>
              <a:rPr lang="id-ID"/>
              <a:t>: </a:t>
            </a:r>
            <a:r>
              <a:rPr lang="id-ID" b="1"/>
              <a:t>AddFirst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960000" y="15569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id-ID" sz="2300"/>
              <a:t>“A” adalah data pada elemen head pada awalnya. Kemudian akan ditambahan data “D” pada bagian sebelum head.</a:t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2993720" y="3429003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9780739" y="3428999"/>
            <a:ext cx="375781" cy="6764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9"/>
          <p:cNvGrpSpPr/>
          <p:nvPr/>
        </p:nvGrpSpPr>
        <p:grpSpPr>
          <a:xfrm>
            <a:off x="3997891" y="3429002"/>
            <a:ext cx="1319408" cy="676407"/>
            <a:chOff x="2106460" y="4521894"/>
            <a:chExt cx="1319408" cy="676407"/>
          </a:xfrm>
        </p:grpSpPr>
        <p:sp>
          <p:nvSpPr>
            <p:cNvPr id="162" name="Google Shape;162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5945687" y="3429002"/>
            <a:ext cx="1319408" cy="676407"/>
            <a:chOff x="2106460" y="4521894"/>
            <a:chExt cx="1319408" cy="676407"/>
          </a:xfrm>
        </p:grpSpPr>
        <p:sp>
          <p:nvSpPr>
            <p:cNvPr id="166" name="Google Shape;166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9"/>
          <p:cNvGrpSpPr/>
          <p:nvPr/>
        </p:nvGrpSpPr>
        <p:grpSpPr>
          <a:xfrm>
            <a:off x="7893484" y="3428999"/>
            <a:ext cx="1319408" cy="676407"/>
            <a:chOff x="2106460" y="4521894"/>
            <a:chExt cx="1319408" cy="676407"/>
          </a:xfrm>
        </p:grpSpPr>
        <p:sp>
          <p:nvSpPr>
            <p:cNvPr id="170" name="Google Shape;170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cxnSp>
        <p:nvCxnSpPr>
          <p:cNvPr id="173" name="Google Shape;173;p9"/>
          <p:cNvCxnSpPr/>
          <p:nvPr/>
        </p:nvCxnSpPr>
        <p:spPr>
          <a:xfrm>
            <a:off x="3181609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9"/>
          <p:cNvCxnSpPr/>
          <p:nvPr/>
        </p:nvCxnSpPr>
        <p:spPr>
          <a:xfrm>
            <a:off x="5129407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9"/>
          <p:cNvCxnSpPr/>
          <p:nvPr/>
        </p:nvCxnSpPr>
        <p:spPr>
          <a:xfrm>
            <a:off x="7077204" y="355634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9"/>
          <p:cNvCxnSpPr/>
          <p:nvPr/>
        </p:nvCxnSpPr>
        <p:spPr>
          <a:xfrm>
            <a:off x="8964457" y="3604367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9"/>
          <p:cNvCxnSpPr/>
          <p:nvPr/>
        </p:nvCxnSpPr>
        <p:spPr>
          <a:xfrm rot="10800000">
            <a:off x="9025001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9"/>
          <p:cNvCxnSpPr/>
          <p:nvPr/>
        </p:nvCxnSpPr>
        <p:spPr>
          <a:xfrm rot="10800000">
            <a:off x="7077204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p9"/>
          <p:cNvCxnSpPr/>
          <p:nvPr/>
        </p:nvCxnSpPr>
        <p:spPr>
          <a:xfrm rot="10800000">
            <a:off x="5129407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" name="Google Shape;180;p9"/>
          <p:cNvCxnSpPr/>
          <p:nvPr/>
        </p:nvCxnSpPr>
        <p:spPr>
          <a:xfrm rot="10800000">
            <a:off x="3181609" y="3907079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1" name="Google Shape;181;p9"/>
          <p:cNvGrpSpPr/>
          <p:nvPr/>
        </p:nvGrpSpPr>
        <p:grpSpPr>
          <a:xfrm>
            <a:off x="2183703" y="4798806"/>
            <a:ext cx="1319408" cy="676407"/>
            <a:chOff x="2106460" y="4521894"/>
            <a:chExt cx="1319408" cy="676407"/>
          </a:xfrm>
        </p:grpSpPr>
        <p:sp>
          <p:nvSpPr>
            <p:cNvPr id="182" name="Google Shape;182;p9"/>
            <p:cNvSpPr/>
            <p:nvPr/>
          </p:nvSpPr>
          <p:spPr>
            <a:xfrm>
              <a:off x="2106460" y="4521896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3050087" y="4521895"/>
              <a:ext cx="375781" cy="67640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482241" y="4521894"/>
              <a:ext cx="567846" cy="67640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</p:grpSp>
      <p:cxnSp>
        <p:nvCxnSpPr>
          <p:cNvPr id="185" name="Google Shape;185;p9"/>
          <p:cNvCxnSpPr/>
          <p:nvPr/>
        </p:nvCxnSpPr>
        <p:spPr>
          <a:xfrm rot="10800000">
            <a:off x="1427967" y="53246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9"/>
          <p:cNvCxnSpPr/>
          <p:nvPr/>
        </p:nvCxnSpPr>
        <p:spPr>
          <a:xfrm>
            <a:off x="3315220" y="494673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9"/>
          <p:cNvCxnSpPr/>
          <p:nvPr/>
        </p:nvCxnSpPr>
        <p:spPr>
          <a:xfrm>
            <a:off x="1442579" y="4946739"/>
            <a:ext cx="10041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9"/>
          <p:cNvCxnSpPr/>
          <p:nvPr/>
        </p:nvCxnSpPr>
        <p:spPr>
          <a:xfrm rot="10800000">
            <a:off x="3315220" y="5324607"/>
            <a:ext cx="943627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Widescreen</PresentationFormat>
  <Paragraphs>282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Arial</vt:lpstr>
      <vt:lpstr>Lato</vt:lpstr>
      <vt:lpstr>Fjalla One</vt:lpstr>
      <vt:lpstr>Roboto Condensed Light</vt:lpstr>
      <vt:lpstr>Theme1</vt:lpstr>
      <vt:lpstr>DOUBLE LINKED LIST</vt:lpstr>
      <vt:lpstr>Double Linked List</vt:lpstr>
      <vt:lpstr>Ilustrasi Double Linked List</vt:lpstr>
      <vt:lpstr>Ilustrasi Double Linked List</vt:lpstr>
      <vt:lpstr>Implementasi Double Linked List</vt:lpstr>
      <vt:lpstr>Implementasi Double Linked List</vt:lpstr>
      <vt:lpstr>Operasi Double Linked List</vt:lpstr>
      <vt:lpstr>Operasi Double Linked Lists: AddFirst</vt:lpstr>
      <vt:lpstr>Operasi Double Linked Lists: AddFirst</vt:lpstr>
      <vt:lpstr>Operasi Double Linked Lists: AddFirst</vt:lpstr>
      <vt:lpstr>Operasi Double Linked Lists: AddFirst</vt:lpstr>
      <vt:lpstr>Operasi Double Linked Lists: AddFirst</vt:lpstr>
      <vt:lpstr>Operasi Double Linked Lists: AddLast</vt:lpstr>
      <vt:lpstr>Operasi Double Linked Lists: AddLast</vt:lpstr>
      <vt:lpstr>Operasi Double Linked Lists: AddLast</vt:lpstr>
      <vt:lpstr>Operasi Double Linked Lists: AddLast</vt:lpstr>
      <vt:lpstr>Operasi Double Linked Lists: AddLast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Add</vt:lpstr>
      <vt:lpstr>Operasi Double Linked Lists: RemoveFirst</vt:lpstr>
      <vt:lpstr>Operasi Double Linked Lists: RemoveFirst</vt:lpstr>
      <vt:lpstr>Operasi Double Linked Lists: RemoveFirst</vt:lpstr>
      <vt:lpstr>Operasi Double Linked Lists: RemoveFirst</vt:lpstr>
      <vt:lpstr>Operasi Double Linked Lists: RemoveFirst</vt:lpstr>
      <vt:lpstr>Operasi Double Linked Lists: RemoveLast</vt:lpstr>
      <vt:lpstr>Operasi Double Linked Lists: RemoveLast</vt:lpstr>
      <vt:lpstr>Operasi Double Linked Lists: RemoveLast</vt:lpstr>
      <vt:lpstr>Operasi Double Linked Lists: RemoveLast</vt:lpstr>
      <vt:lpstr>Operasi Double Linked Lists: Remove</vt:lpstr>
      <vt:lpstr>Operasi Double Linked Lists: Remove</vt:lpstr>
      <vt:lpstr>Operasi Double Linked Lists: Remove</vt:lpstr>
      <vt:lpstr>Operasi Double Linked Lists: Remove</vt:lpstr>
      <vt:lpstr>Operasi Double Linked Lists: getFirst / getLast</vt:lpstr>
      <vt:lpstr>Operasi Double Linked Lists: getFirst / getLast</vt:lpstr>
      <vt:lpstr>Operasi Double Linked Lists: getFirst / getLast</vt:lpstr>
      <vt:lpstr>Operasi Double Linked Lists: get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</dc:title>
  <dc:creator>Triana</dc:creator>
  <cp:lastModifiedBy>vivin ayu lestari</cp:lastModifiedBy>
  <cp:revision>1</cp:revision>
  <dcterms:created xsi:type="dcterms:W3CDTF">2023-05-14T09:15:39Z</dcterms:created>
  <dcterms:modified xsi:type="dcterms:W3CDTF">2024-05-05T23:32:37Z</dcterms:modified>
</cp:coreProperties>
</file>