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9"/>
  </p:notesMasterIdLst>
  <p:sldIdLst>
    <p:sldId id="260" r:id="rId2"/>
    <p:sldId id="309" r:id="rId3"/>
    <p:sldId id="310" r:id="rId4"/>
    <p:sldId id="311" r:id="rId5"/>
    <p:sldId id="312" r:id="rId6"/>
    <p:sldId id="261" r:id="rId7"/>
    <p:sldId id="313" r:id="rId8"/>
  </p:sldIdLst>
  <p:sldSz cx="9144000" cy="5143500" type="screen16x9"/>
  <p:notesSz cx="6858000" cy="9144000"/>
  <p:embeddedFontLst>
    <p:embeddedFont>
      <p:font typeface="Architects Daughter" pitchFamily="2" charset="0"/>
      <p:regular r:id="rId10"/>
    </p:embeddedFont>
    <p:embeddedFont>
      <p:font typeface="Bangers" pitchFamily="2" charset="77"/>
      <p:regular r:id="rId11"/>
    </p:embeddedFont>
    <p:embeddedFont>
      <p:font typeface="Cambria" panose="02040503050406030204" pitchFamily="18" charset="0"/>
      <p:regular r:id="rId12"/>
      <p:bold r:id="rId13"/>
      <p:italic r:id="rId14"/>
      <p:boldItalic r:id="rId15"/>
    </p:embeddedFont>
    <p:embeddedFont>
      <p:font typeface="Cambria Math" panose="02040503050406030204" pitchFamily="18" charset="0"/>
      <p:regular r:id="rId16"/>
    </p:embeddedFont>
    <p:embeddedFont>
      <p:font typeface="Slackey" panose="02000000000000000000" pitchFamily="2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72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EE99CD-C921-4F83-B7F7-D7CF20F47501}">
  <a:tblStyle styleId="{2FEE99CD-C921-4F83-B7F7-D7CF20F475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570"/>
    <p:restoredTop sz="94599"/>
  </p:normalViewPr>
  <p:slideViewPr>
    <p:cSldViewPr snapToGrid="0">
      <p:cViewPr varScale="1">
        <p:scale>
          <a:sx n="135" d="100"/>
          <a:sy n="135" d="100"/>
        </p:scale>
        <p:origin x="1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8" name="Google Shape;10288;g88740b902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9" name="Google Shape;10289;g88740b902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2" name="Google Shape;10832;g8a31450583_0_6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3" name="Google Shape;10833;g8a31450583_0_6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729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2" name="Google Shape;10832;g8a31450583_0_6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3" name="Google Shape;10833;g8a31450583_0_6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320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7" name="Google Shape;10907;g8251a122c8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8" name="Google Shape;10908;g8251a122c8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301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7" name="Google Shape;10907;g8251a122c8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8" name="Google Shape;10908;g8251a122c8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530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5" name="Google Shape;10295;g889056291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6" name="Google Shape;10296;g889056291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7" name="Google Shape;10907;g8251a122c8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8" name="Google Shape;10908;g8251a122c8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263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2"/>
        </a:solidFill>
        <a:effectLst/>
      </p:bgPr>
    </p:bg>
    <p:spTree>
      <p:nvGrpSpPr>
        <p:cNvPr id="1" name="Shape 3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5" name="Google Shape;3215;p6"/>
          <p:cNvGrpSpPr/>
          <p:nvPr/>
        </p:nvGrpSpPr>
        <p:grpSpPr>
          <a:xfrm>
            <a:off x="-613" y="32"/>
            <a:ext cx="9162959" cy="5162845"/>
            <a:chOff x="14670875" y="846675"/>
            <a:chExt cx="7166400" cy="3385250"/>
          </a:xfrm>
        </p:grpSpPr>
        <p:sp>
          <p:nvSpPr>
            <p:cNvPr id="3216" name="Google Shape;3216;p6"/>
            <p:cNvSpPr/>
            <p:nvPr/>
          </p:nvSpPr>
          <p:spPr>
            <a:xfrm>
              <a:off x="14670875" y="1183900"/>
              <a:ext cx="3582900" cy="3048025"/>
            </a:xfrm>
            <a:custGeom>
              <a:avLst/>
              <a:gdLst/>
              <a:ahLst/>
              <a:cxnLst/>
              <a:rect l="l" t="t" r="r" b="b"/>
              <a:pathLst>
                <a:path w="143316" h="121921" extrusionOk="0">
                  <a:moveTo>
                    <a:pt x="0" y="1"/>
                  </a:moveTo>
                  <a:lnTo>
                    <a:pt x="0" y="23539"/>
                  </a:lnTo>
                  <a:lnTo>
                    <a:pt x="143316" y="1219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CC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6"/>
            <p:cNvSpPr/>
            <p:nvPr/>
          </p:nvSpPr>
          <p:spPr>
            <a:xfrm>
              <a:off x="14670875" y="3132050"/>
              <a:ext cx="3582900" cy="1099875"/>
            </a:xfrm>
            <a:custGeom>
              <a:avLst/>
              <a:gdLst/>
              <a:ahLst/>
              <a:cxnLst/>
              <a:rect l="l" t="t" r="r" b="b"/>
              <a:pathLst>
                <a:path w="143316" h="43995" extrusionOk="0">
                  <a:moveTo>
                    <a:pt x="0" y="1"/>
                  </a:moveTo>
                  <a:lnTo>
                    <a:pt x="0" y="15205"/>
                  </a:lnTo>
                  <a:lnTo>
                    <a:pt x="143316" y="43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CC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6"/>
            <p:cNvSpPr/>
            <p:nvPr/>
          </p:nvSpPr>
          <p:spPr>
            <a:xfrm>
              <a:off x="18253750" y="2724575"/>
              <a:ext cx="3583525" cy="1507350"/>
            </a:xfrm>
            <a:custGeom>
              <a:avLst/>
              <a:gdLst/>
              <a:ahLst/>
              <a:cxnLst/>
              <a:rect l="l" t="t" r="r" b="b"/>
              <a:pathLst>
                <a:path w="143341" h="60294" extrusionOk="0">
                  <a:moveTo>
                    <a:pt x="143340" y="0"/>
                  </a:moveTo>
                  <a:lnTo>
                    <a:pt x="1" y="60293"/>
                  </a:lnTo>
                  <a:lnTo>
                    <a:pt x="143340" y="16300"/>
                  </a:lnTo>
                  <a:lnTo>
                    <a:pt x="143340" y="0"/>
                  </a:lnTo>
                  <a:close/>
                </a:path>
              </a:pathLst>
            </a:custGeom>
            <a:solidFill>
              <a:srgbClr val="5CC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6"/>
            <p:cNvSpPr/>
            <p:nvPr/>
          </p:nvSpPr>
          <p:spPr>
            <a:xfrm>
              <a:off x="16185050" y="846675"/>
              <a:ext cx="2068725" cy="3385250"/>
            </a:xfrm>
            <a:custGeom>
              <a:avLst/>
              <a:gdLst/>
              <a:ahLst/>
              <a:cxnLst/>
              <a:rect l="l" t="t" r="r" b="b"/>
              <a:pathLst>
                <a:path w="82749" h="135410" extrusionOk="0">
                  <a:moveTo>
                    <a:pt x="0" y="0"/>
                  </a:moveTo>
                  <a:lnTo>
                    <a:pt x="82749" y="135409"/>
                  </a:lnTo>
                  <a:lnTo>
                    <a:pt x="18943" y="0"/>
                  </a:lnTo>
                  <a:close/>
                </a:path>
              </a:pathLst>
            </a:custGeom>
            <a:solidFill>
              <a:srgbClr val="5CC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6"/>
            <p:cNvSpPr/>
            <p:nvPr/>
          </p:nvSpPr>
          <p:spPr>
            <a:xfrm>
              <a:off x="17877225" y="846675"/>
              <a:ext cx="376550" cy="3385250"/>
            </a:xfrm>
            <a:custGeom>
              <a:avLst/>
              <a:gdLst/>
              <a:ahLst/>
              <a:cxnLst/>
              <a:rect l="l" t="t" r="r" b="b"/>
              <a:pathLst>
                <a:path w="15062" h="135410" extrusionOk="0">
                  <a:moveTo>
                    <a:pt x="0" y="0"/>
                  </a:moveTo>
                  <a:lnTo>
                    <a:pt x="15062" y="135409"/>
                  </a:lnTo>
                  <a:lnTo>
                    <a:pt x="15062" y="0"/>
                  </a:lnTo>
                  <a:close/>
                </a:path>
              </a:pathLst>
            </a:custGeom>
            <a:solidFill>
              <a:srgbClr val="5CC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6"/>
            <p:cNvSpPr/>
            <p:nvPr/>
          </p:nvSpPr>
          <p:spPr>
            <a:xfrm>
              <a:off x="18253750" y="846675"/>
              <a:ext cx="1595475" cy="3385250"/>
            </a:xfrm>
            <a:custGeom>
              <a:avLst/>
              <a:gdLst/>
              <a:ahLst/>
              <a:cxnLst/>
              <a:rect l="l" t="t" r="r" b="b"/>
              <a:pathLst>
                <a:path w="63819" h="135410" extrusionOk="0">
                  <a:moveTo>
                    <a:pt x="46566" y="0"/>
                  </a:moveTo>
                  <a:lnTo>
                    <a:pt x="1" y="135409"/>
                  </a:lnTo>
                  <a:lnTo>
                    <a:pt x="63818" y="0"/>
                  </a:lnTo>
                  <a:close/>
                </a:path>
              </a:pathLst>
            </a:custGeom>
            <a:solidFill>
              <a:srgbClr val="5CC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6"/>
            <p:cNvSpPr/>
            <p:nvPr/>
          </p:nvSpPr>
          <p:spPr>
            <a:xfrm>
              <a:off x="18253750" y="846675"/>
              <a:ext cx="3583525" cy="3385250"/>
            </a:xfrm>
            <a:custGeom>
              <a:avLst/>
              <a:gdLst/>
              <a:ahLst/>
              <a:cxnLst/>
              <a:rect l="l" t="t" r="r" b="b"/>
              <a:pathLst>
                <a:path w="143341" h="135410" extrusionOk="0">
                  <a:moveTo>
                    <a:pt x="129053" y="0"/>
                  </a:moveTo>
                  <a:lnTo>
                    <a:pt x="1" y="135409"/>
                  </a:lnTo>
                  <a:lnTo>
                    <a:pt x="143340" y="13490"/>
                  </a:lnTo>
                  <a:lnTo>
                    <a:pt x="143340" y="0"/>
                  </a:lnTo>
                  <a:close/>
                </a:path>
              </a:pathLst>
            </a:custGeom>
            <a:solidFill>
              <a:srgbClr val="5CC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6"/>
            <p:cNvSpPr/>
            <p:nvPr/>
          </p:nvSpPr>
          <p:spPr>
            <a:xfrm>
              <a:off x="14670875" y="3876200"/>
              <a:ext cx="3582900" cy="355725"/>
            </a:xfrm>
            <a:custGeom>
              <a:avLst/>
              <a:gdLst/>
              <a:ahLst/>
              <a:cxnLst/>
              <a:rect l="l" t="t" r="r" b="b"/>
              <a:pathLst>
                <a:path w="143316" h="14229" extrusionOk="0">
                  <a:moveTo>
                    <a:pt x="0" y="1"/>
                  </a:moveTo>
                  <a:lnTo>
                    <a:pt x="0" y="14228"/>
                  </a:lnTo>
                  <a:lnTo>
                    <a:pt x="143316" y="142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CC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6"/>
            <p:cNvSpPr/>
            <p:nvPr/>
          </p:nvSpPr>
          <p:spPr>
            <a:xfrm>
              <a:off x="14670875" y="2277200"/>
              <a:ext cx="3582900" cy="1954725"/>
            </a:xfrm>
            <a:custGeom>
              <a:avLst/>
              <a:gdLst/>
              <a:ahLst/>
              <a:cxnLst/>
              <a:rect l="l" t="t" r="r" b="b"/>
              <a:pathLst>
                <a:path w="143316" h="78189" extrusionOk="0">
                  <a:moveTo>
                    <a:pt x="0" y="0"/>
                  </a:moveTo>
                  <a:lnTo>
                    <a:pt x="0" y="17895"/>
                  </a:lnTo>
                  <a:lnTo>
                    <a:pt x="143316" y="78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C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6"/>
            <p:cNvSpPr/>
            <p:nvPr/>
          </p:nvSpPr>
          <p:spPr>
            <a:xfrm>
              <a:off x="15027450" y="846675"/>
              <a:ext cx="3226325" cy="3385250"/>
            </a:xfrm>
            <a:custGeom>
              <a:avLst/>
              <a:gdLst/>
              <a:ahLst/>
              <a:cxnLst/>
              <a:rect l="l" t="t" r="r" b="b"/>
              <a:pathLst>
                <a:path w="129053" h="135410" extrusionOk="0">
                  <a:moveTo>
                    <a:pt x="1" y="0"/>
                  </a:moveTo>
                  <a:lnTo>
                    <a:pt x="129053" y="135409"/>
                  </a:lnTo>
                  <a:lnTo>
                    <a:pt x="129053" y="135409"/>
                  </a:lnTo>
                  <a:lnTo>
                    <a:pt x="24921" y="0"/>
                  </a:lnTo>
                  <a:close/>
                </a:path>
              </a:pathLst>
            </a:custGeom>
            <a:solidFill>
              <a:srgbClr val="5CC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6"/>
            <p:cNvSpPr/>
            <p:nvPr/>
          </p:nvSpPr>
          <p:spPr>
            <a:xfrm>
              <a:off x="17089625" y="846675"/>
              <a:ext cx="1164150" cy="3385250"/>
            </a:xfrm>
            <a:custGeom>
              <a:avLst/>
              <a:gdLst/>
              <a:ahLst/>
              <a:cxnLst/>
              <a:rect l="l" t="t" r="r" b="b"/>
              <a:pathLst>
                <a:path w="46566" h="135410" extrusionOk="0">
                  <a:moveTo>
                    <a:pt x="0" y="0"/>
                  </a:moveTo>
                  <a:lnTo>
                    <a:pt x="46566" y="135409"/>
                  </a:lnTo>
                  <a:lnTo>
                    <a:pt x="16098" y="0"/>
                  </a:lnTo>
                  <a:close/>
                </a:path>
              </a:pathLst>
            </a:custGeom>
            <a:solidFill>
              <a:srgbClr val="5CC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6"/>
            <p:cNvSpPr/>
            <p:nvPr/>
          </p:nvSpPr>
          <p:spPr>
            <a:xfrm>
              <a:off x="18253750" y="846675"/>
              <a:ext cx="761725" cy="3385250"/>
            </a:xfrm>
            <a:custGeom>
              <a:avLst/>
              <a:gdLst/>
              <a:ahLst/>
              <a:cxnLst/>
              <a:rect l="l" t="t" r="r" b="b"/>
              <a:pathLst>
                <a:path w="30469" h="135410" extrusionOk="0">
                  <a:moveTo>
                    <a:pt x="15062" y="0"/>
                  </a:moveTo>
                  <a:lnTo>
                    <a:pt x="1" y="135409"/>
                  </a:lnTo>
                  <a:lnTo>
                    <a:pt x="30469" y="0"/>
                  </a:lnTo>
                  <a:close/>
                </a:path>
              </a:pathLst>
            </a:custGeom>
            <a:solidFill>
              <a:srgbClr val="5CC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6"/>
            <p:cNvSpPr/>
            <p:nvPr/>
          </p:nvSpPr>
          <p:spPr>
            <a:xfrm>
              <a:off x="18253750" y="846675"/>
              <a:ext cx="2603325" cy="3385250"/>
            </a:xfrm>
            <a:custGeom>
              <a:avLst/>
              <a:gdLst/>
              <a:ahLst/>
              <a:cxnLst/>
              <a:rect l="l" t="t" r="r" b="b"/>
              <a:pathLst>
                <a:path w="104133" h="135410" extrusionOk="0">
                  <a:moveTo>
                    <a:pt x="82749" y="0"/>
                  </a:moveTo>
                  <a:lnTo>
                    <a:pt x="1" y="135409"/>
                  </a:lnTo>
                  <a:lnTo>
                    <a:pt x="104133" y="0"/>
                  </a:lnTo>
                  <a:close/>
                </a:path>
              </a:pathLst>
            </a:custGeom>
            <a:solidFill>
              <a:srgbClr val="5CC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6"/>
            <p:cNvSpPr/>
            <p:nvPr/>
          </p:nvSpPr>
          <p:spPr>
            <a:xfrm>
              <a:off x="18253750" y="1772375"/>
              <a:ext cx="3583525" cy="2459550"/>
            </a:xfrm>
            <a:custGeom>
              <a:avLst/>
              <a:gdLst/>
              <a:ahLst/>
              <a:cxnLst/>
              <a:rect l="l" t="t" r="r" b="b"/>
              <a:pathLst>
                <a:path w="143341" h="98382" extrusionOk="0">
                  <a:moveTo>
                    <a:pt x="143340" y="0"/>
                  </a:moveTo>
                  <a:lnTo>
                    <a:pt x="1" y="98381"/>
                  </a:lnTo>
                  <a:lnTo>
                    <a:pt x="143340" y="20193"/>
                  </a:lnTo>
                  <a:lnTo>
                    <a:pt x="143340" y="0"/>
                  </a:lnTo>
                  <a:close/>
                </a:path>
              </a:pathLst>
            </a:custGeom>
            <a:solidFill>
              <a:srgbClr val="5CC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6"/>
            <p:cNvSpPr/>
            <p:nvPr/>
          </p:nvSpPr>
          <p:spPr>
            <a:xfrm>
              <a:off x="18253750" y="3512175"/>
              <a:ext cx="3583525" cy="719750"/>
            </a:xfrm>
            <a:custGeom>
              <a:avLst/>
              <a:gdLst/>
              <a:ahLst/>
              <a:cxnLst/>
              <a:rect l="l" t="t" r="r" b="b"/>
              <a:pathLst>
                <a:path w="143341" h="28790" extrusionOk="0">
                  <a:moveTo>
                    <a:pt x="143340" y="0"/>
                  </a:moveTo>
                  <a:lnTo>
                    <a:pt x="1" y="28789"/>
                  </a:lnTo>
                  <a:lnTo>
                    <a:pt x="143340" y="14562"/>
                  </a:lnTo>
                  <a:lnTo>
                    <a:pt x="143340" y="0"/>
                  </a:lnTo>
                  <a:close/>
                </a:path>
              </a:pathLst>
            </a:custGeom>
            <a:solidFill>
              <a:srgbClr val="5CC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1" name="Google Shape;3231;p6"/>
          <p:cNvSpPr txBox="1">
            <a:spLocks noGrp="1"/>
          </p:cNvSpPr>
          <p:nvPr>
            <p:ph type="subTitle" idx="1"/>
          </p:nvPr>
        </p:nvSpPr>
        <p:spPr>
          <a:xfrm>
            <a:off x="1674450" y="2238375"/>
            <a:ext cx="22479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9pPr>
          </a:lstStyle>
          <a:p>
            <a:endParaRPr/>
          </a:p>
        </p:txBody>
      </p:sp>
      <p:sp>
        <p:nvSpPr>
          <p:cNvPr id="3232" name="Google Shape;3232;p6"/>
          <p:cNvSpPr txBox="1">
            <a:spLocks noGrp="1"/>
          </p:cNvSpPr>
          <p:nvPr>
            <p:ph type="subTitle" idx="2"/>
          </p:nvPr>
        </p:nvSpPr>
        <p:spPr>
          <a:xfrm>
            <a:off x="1674450" y="2647950"/>
            <a:ext cx="2247900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33" name="Google Shape;3233;p6"/>
          <p:cNvSpPr txBox="1">
            <a:spLocks noGrp="1"/>
          </p:cNvSpPr>
          <p:nvPr>
            <p:ph type="subTitle" idx="3"/>
          </p:nvPr>
        </p:nvSpPr>
        <p:spPr>
          <a:xfrm>
            <a:off x="5221650" y="2238375"/>
            <a:ext cx="22479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9pPr>
          </a:lstStyle>
          <a:p>
            <a:endParaRPr/>
          </a:p>
        </p:txBody>
      </p:sp>
      <p:sp>
        <p:nvSpPr>
          <p:cNvPr id="3234" name="Google Shape;3234;p6"/>
          <p:cNvSpPr txBox="1">
            <a:spLocks noGrp="1"/>
          </p:cNvSpPr>
          <p:nvPr>
            <p:ph type="subTitle" idx="4"/>
          </p:nvPr>
        </p:nvSpPr>
        <p:spPr>
          <a:xfrm>
            <a:off x="5221650" y="2647950"/>
            <a:ext cx="2247900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35" name="Google Shape;3235;p6"/>
          <p:cNvSpPr txBox="1">
            <a:spLocks noGrp="1"/>
          </p:cNvSpPr>
          <p:nvPr>
            <p:ph type="title"/>
          </p:nvPr>
        </p:nvSpPr>
        <p:spPr>
          <a:xfrm>
            <a:off x="1805550" y="540000"/>
            <a:ext cx="55326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62130"/>
              </a:buClr>
              <a:buSzPts val="2800"/>
              <a:buNone/>
              <a:defRPr>
                <a:solidFill>
                  <a:srgbClr val="16213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4">
  <p:cSld name="CUSTOM_1_2_2_1_2_1">
    <p:bg>
      <p:bgPr>
        <a:solidFill>
          <a:schemeClr val="accent1"/>
        </a:solidFill>
        <a:effectLst/>
      </p:bgPr>
    </p:bg>
    <p:spTree>
      <p:nvGrpSpPr>
        <p:cNvPr id="1" name="Shape 6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7" name="Google Shape;6807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3377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2130"/>
              </a:buClr>
              <a:buSzPts val="2800"/>
              <a:buNone/>
              <a:defRPr>
                <a:solidFill>
                  <a:srgbClr val="16213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08" name="Google Shape;6808;p28"/>
          <p:cNvSpPr txBox="1">
            <a:spLocks noGrp="1"/>
          </p:cNvSpPr>
          <p:nvPr>
            <p:ph type="subTitle" idx="1"/>
          </p:nvPr>
        </p:nvSpPr>
        <p:spPr>
          <a:xfrm>
            <a:off x="1405050" y="2085975"/>
            <a:ext cx="27717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7" name="Google Shape;3257;p9"/>
          <p:cNvGrpSpPr/>
          <p:nvPr/>
        </p:nvGrpSpPr>
        <p:grpSpPr>
          <a:xfrm>
            <a:off x="-66807" y="-86802"/>
            <a:ext cx="9277621" cy="6239545"/>
            <a:chOff x="14670875" y="846675"/>
            <a:chExt cx="7166400" cy="8013800"/>
          </a:xfrm>
        </p:grpSpPr>
        <p:sp>
          <p:nvSpPr>
            <p:cNvPr id="3258" name="Google Shape;3258;p9"/>
            <p:cNvSpPr/>
            <p:nvPr/>
          </p:nvSpPr>
          <p:spPr>
            <a:xfrm>
              <a:off x="17877225" y="846675"/>
              <a:ext cx="376550" cy="3385250"/>
            </a:xfrm>
            <a:custGeom>
              <a:avLst/>
              <a:gdLst/>
              <a:ahLst/>
              <a:cxnLst/>
              <a:rect l="l" t="t" r="r" b="b"/>
              <a:pathLst>
                <a:path w="15062" h="135410" extrusionOk="0">
                  <a:moveTo>
                    <a:pt x="0" y="0"/>
                  </a:moveTo>
                  <a:lnTo>
                    <a:pt x="15062" y="135409"/>
                  </a:lnTo>
                  <a:lnTo>
                    <a:pt x="150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9"/>
            <p:cNvSpPr/>
            <p:nvPr/>
          </p:nvSpPr>
          <p:spPr>
            <a:xfrm>
              <a:off x="17089625" y="846675"/>
              <a:ext cx="1164150" cy="3385250"/>
            </a:xfrm>
            <a:custGeom>
              <a:avLst/>
              <a:gdLst/>
              <a:ahLst/>
              <a:cxnLst/>
              <a:rect l="l" t="t" r="r" b="b"/>
              <a:pathLst>
                <a:path w="46566" h="135410" extrusionOk="0">
                  <a:moveTo>
                    <a:pt x="0" y="0"/>
                  </a:moveTo>
                  <a:lnTo>
                    <a:pt x="46566" y="135409"/>
                  </a:lnTo>
                  <a:lnTo>
                    <a:pt x="160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9"/>
            <p:cNvSpPr/>
            <p:nvPr/>
          </p:nvSpPr>
          <p:spPr>
            <a:xfrm>
              <a:off x="16185050" y="846675"/>
              <a:ext cx="2068725" cy="3385250"/>
            </a:xfrm>
            <a:custGeom>
              <a:avLst/>
              <a:gdLst/>
              <a:ahLst/>
              <a:cxnLst/>
              <a:rect l="l" t="t" r="r" b="b"/>
              <a:pathLst>
                <a:path w="82749" h="135410" extrusionOk="0">
                  <a:moveTo>
                    <a:pt x="0" y="0"/>
                  </a:moveTo>
                  <a:lnTo>
                    <a:pt x="82749" y="135409"/>
                  </a:lnTo>
                  <a:lnTo>
                    <a:pt x="189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9"/>
            <p:cNvSpPr/>
            <p:nvPr/>
          </p:nvSpPr>
          <p:spPr>
            <a:xfrm>
              <a:off x="15027450" y="846675"/>
              <a:ext cx="3226325" cy="3385250"/>
            </a:xfrm>
            <a:custGeom>
              <a:avLst/>
              <a:gdLst/>
              <a:ahLst/>
              <a:cxnLst/>
              <a:rect l="l" t="t" r="r" b="b"/>
              <a:pathLst>
                <a:path w="129053" h="135410" extrusionOk="0">
                  <a:moveTo>
                    <a:pt x="1" y="0"/>
                  </a:moveTo>
                  <a:lnTo>
                    <a:pt x="129053" y="135409"/>
                  </a:lnTo>
                  <a:lnTo>
                    <a:pt x="129053" y="135409"/>
                  </a:lnTo>
                  <a:lnTo>
                    <a:pt x="249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9"/>
            <p:cNvSpPr/>
            <p:nvPr/>
          </p:nvSpPr>
          <p:spPr>
            <a:xfrm>
              <a:off x="14670875" y="1183900"/>
              <a:ext cx="3582900" cy="3048025"/>
            </a:xfrm>
            <a:custGeom>
              <a:avLst/>
              <a:gdLst/>
              <a:ahLst/>
              <a:cxnLst/>
              <a:rect l="l" t="t" r="r" b="b"/>
              <a:pathLst>
                <a:path w="143316" h="121921" extrusionOk="0">
                  <a:moveTo>
                    <a:pt x="0" y="1"/>
                  </a:moveTo>
                  <a:lnTo>
                    <a:pt x="0" y="23539"/>
                  </a:lnTo>
                  <a:lnTo>
                    <a:pt x="143316" y="1219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9"/>
            <p:cNvSpPr/>
            <p:nvPr/>
          </p:nvSpPr>
          <p:spPr>
            <a:xfrm>
              <a:off x="14670875" y="2277200"/>
              <a:ext cx="3582900" cy="1954725"/>
            </a:xfrm>
            <a:custGeom>
              <a:avLst/>
              <a:gdLst/>
              <a:ahLst/>
              <a:cxnLst/>
              <a:rect l="l" t="t" r="r" b="b"/>
              <a:pathLst>
                <a:path w="143316" h="78189" extrusionOk="0">
                  <a:moveTo>
                    <a:pt x="0" y="0"/>
                  </a:moveTo>
                  <a:lnTo>
                    <a:pt x="0" y="17895"/>
                  </a:lnTo>
                  <a:lnTo>
                    <a:pt x="143316" y="78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9"/>
            <p:cNvSpPr/>
            <p:nvPr/>
          </p:nvSpPr>
          <p:spPr>
            <a:xfrm>
              <a:off x="14670875" y="3132050"/>
              <a:ext cx="3582900" cy="1099875"/>
            </a:xfrm>
            <a:custGeom>
              <a:avLst/>
              <a:gdLst/>
              <a:ahLst/>
              <a:cxnLst/>
              <a:rect l="l" t="t" r="r" b="b"/>
              <a:pathLst>
                <a:path w="143316" h="43995" extrusionOk="0">
                  <a:moveTo>
                    <a:pt x="0" y="1"/>
                  </a:moveTo>
                  <a:lnTo>
                    <a:pt x="0" y="15205"/>
                  </a:lnTo>
                  <a:lnTo>
                    <a:pt x="143316" y="43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9"/>
            <p:cNvSpPr/>
            <p:nvPr/>
          </p:nvSpPr>
          <p:spPr>
            <a:xfrm>
              <a:off x="14670875" y="3876200"/>
              <a:ext cx="3582900" cy="355725"/>
            </a:xfrm>
            <a:custGeom>
              <a:avLst/>
              <a:gdLst/>
              <a:ahLst/>
              <a:cxnLst/>
              <a:rect l="l" t="t" r="r" b="b"/>
              <a:pathLst>
                <a:path w="143316" h="14229" extrusionOk="0">
                  <a:moveTo>
                    <a:pt x="0" y="1"/>
                  </a:moveTo>
                  <a:lnTo>
                    <a:pt x="0" y="14228"/>
                  </a:lnTo>
                  <a:lnTo>
                    <a:pt x="143316" y="142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9"/>
            <p:cNvSpPr/>
            <p:nvPr/>
          </p:nvSpPr>
          <p:spPr>
            <a:xfrm>
              <a:off x="14670875" y="4231900"/>
              <a:ext cx="3582900" cy="719450"/>
            </a:xfrm>
            <a:custGeom>
              <a:avLst/>
              <a:gdLst/>
              <a:ahLst/>
              <a:cxnLst/>
              <a:rect l="l" t="t" r="r" b="b"/>
              <a:pathLst>
                <a:path w="143316" h="28778" extrusionOk="0">
                  <a:moveTo>
                    <a:pt x="143316" y="0"/>
                  </a:moveTo>
                  <a:lnTo>
                    <a:pt x="0" y="14228"/>
                  </a:lnTo>
                  <a:lnTo>
                    <a:pt x="0" y="28778"/>
                  </a:lnTo>
                  <a:lnTo>
                    <a:pt x="1433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9"/>
            <p:cNvSpPr/>
            <p:nvPr/>
          </p:nvSpPr>
          <p:spPr>
            <a:xfrm>
              <a:off x="14670875" y="4231900"/>
              <a:ext cx="3582900" cy="1506750"/>
            </a:xfrm>
            <a:custGeom>
              <a:avLst/>
              <a:gdLst/>
              <a:ahLst/>
              <a:cxnLst/>
              <a:rect l="l" t="t" r="r" b="b"/>
              <a:pathLst>
                <a:path w="143316" h="60270" extrusionOk="0">
                  <a:moveTo>
                    <a:pt x="143316" y="0"/>
                  </a:moveTo>
                  <a:lnTo>
                    <a:pt x="0" y="43994"/>
                  </a:lnTo>
                  <a:lnTo>
                    <a:pt x="0" y="60270"/>
                  </a:lnTo>
                  <a:lnTo>
                    <a:pt x="1433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9"/>
            <p:cNvSpPr/>
            <p:nvPr/>
          </p:nvSpPr>
          <p:spPr>
            <a:xfrm>
              <a:off x="14670875" y="4231900"/>
              <a:ext cx="3582900" cy="2459250"/>
            </a:xfrm>
            <a:custGeom>
              <a:avLst/>
              <a:gdLst/>
              <a:ahLst/>
              <a:cxnLst/>
              <a:rect l="l" t="t" r="r" b="b"/>
              <a:pathLst>
                <a:path w="143316" h="98370" extrusionOk="0">
                  <a:moveTo>
                    <a:pt x="143316" y="0"/>
                  </a:moveTo>
                  <a:lnTo>
                    <a:pt x="0" y="78165"/>
                  </a:lnTo>
                  <a:lnTo>
                    <a:pt x="0" y="98370"/>
                  </a:lnTo>
                  <a:lnTo>
                    <a:pt x="1433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9"/>
            <p:cNvSpPr/>
            <p:nvPr/>
          </p:nvSpPr>
          <p:spPr>
            <a:xfrm>
              <a:off x="14670875" y="4231900"/>
              <a:ext cx="3582900" cy="3384975"/>
            </a:xfrm>
            <a:custGeom>
              <a:avLst/>
              <a:gdLst/>
              <a:ahLst/>
              <a:cxnLst/>
              <a:rect l="l" t="t" r="r" b="b"/>
              <a:pathLst>
                <a:path w="143316" h="135399" extrusionOk="0">
                  <a:moveTo>
                    <a:pt x="143316" y="0"/>
                  </a:moveTo>
                  <a:lnTo>
                    <a:pt x="0" y="121896"/>
                  </a:lnTo>
                  <a:lnTo>
                    <a:pt x="0" y="135398"/>
                  </a:lnTo>
                  <a:lnTo>
                    <a:pt x="14264" y="135398"/>
                  </a:lnTo>
                  <a:lnTo>
                    <a:pt x="1433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9"/>
            <p:cNvSpPr/>
            <p:nvPr/>
          </p:nvSpPr>
          <p:spPr>
            <a:xfrm>
              <a:off x="15650450" y="4231900"/>
              <a:ext cx="2603325" cy="3384975"/>
            </a:xfrm>
            <a:custGeom>
              <a:avLst/>
              <a:gdLst/>
              <a:ahLst/>
              <a:cxnLst/>
              <a:rect l="l" t="t" r="r" b="b"/>
              <a:pathLst>
                <a:path w="104133" h="135399" extrusionOk="0">
                  <a:moveTo>
                    <a:pt x="104133" y="0"/>
                  </a:moveTo>
                  <a:lnTo>
                    <a:pt x="1" y="135398"/>
                  </a:lnTo>
                  <a:lnTo>
                    <a:pt x="21384" y="135398"/>
                  </a:lnTo>
                  <a:lnTo>
                    <a:pt x="1041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9"/>
            <p:cNvSpPr/>
            <p:nvPr/>
          </p:nvSpPr>
          <p:spPr>
            <a:xfrm>
              <a:off x="16658625" y="4231900"/>
              <a:ext cx="1595150" cy="3384975"/>
            </a:xfrm>
            <a:custGeom>
              <a:avLst/>
              <a:gdLst/>
              <a:ahLst/>
              <a:cxnLst/>
              <a:rect l="l" t="t" r="r" b="b"/>
              <a:pathLst>
                <a:path w="63806" h="135399" extrusionOk="0">
                  <a:moveTo>
                    <a:pt x="63806" y="0"/>
                  </a:moveTo>
                  <a:lnTo>
                    <a:pt x="0" y="135398"/>
                  </a:lnTo>
                  <a:lnTo>
                    <a:pt x="17240" y="135398"/>
                  </a:lnTo>
                  <a:lnTo>
                    <a:pt x="638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9"/>
            <p:cNvSpPr/>
            <p:nvPr/>
          </p:nvSpPr>
          <p:spPr>
            <a:xfrm>
              <a:off x="17217625" y="4231900"/>
              <a:ext cx="1036150" cy="4610700"/>
            </a:xfrm>
            <a:custGeom>
              <a:avLst/>
              <a:gdLst/>
              <a:ahLst/>
              <a:cxnLst/>
              <a:rect l="l" t="t" r="r" b="b"/>
              <a:pathLst>
                <a:path w="41446" h="184428" extrusionOk="0">
                  <a:moveTo>
                    <a:pt x="41446" y="0"/>
                  </a:moveTo>
                  <a:lnTo>
                    <a:pt x="0" y="184428"/>
                  </a:lnTo>
                  <a:lnTo>
                    <a:pt x="21324" y="180213"/>
                  </a:lnTo>
                  <a:lnTo>
                    <a:pt x="414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9"/>
            <p:cNvSpPr/>
            <p:nvPr/>
          </p:nvSpPr>
          <p:spPr>
            <a:xfrm>
              <a:off x="18249000" y="4231900"/>
              <a:ext cx="519125" cy="4487775"/>
            </a:xfrm>
            <a:custGeom>
              <a:avLst/>
              <a:gdLst/>
              <a:ahLst/>
              <a:cxnLst/>
              <a:rect l="l" t="t" r="r" b="b"/>
              <a:pathLst>
                <a:path w="20765" h="179511" extrusionOk="0">
                  <a:moveTo>
                    <a:pt x="191" y="0"/>
                  </a:moveTo>
                  <a:lnTo>
                    <a:pt x="0" y="179034"/>
                  </a:lnTo>
                  <a:lnTo>
                    <a:pt x="20765" y="179511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9"/>
            <p:cNvSpPr/>
            <p:nvPr/>
          </p:nvSpPr>
          <p:spPr>
            <a:xfrm>
              <a:off x="18253750" y="4231900"/>
              <a:ext cx="1419850" cy="4628575"/>
            </a:xfrm>
            <a:custGeom>
              <a:avLst/>
              <a:gdLst/>
              <a:ahLst/>
              <a:cxnLst/>
              <a:rect l="l" t="t" r="r" b="b"/>
              <a:pathLst>
                <a:path w="56794" h="185143" extrusionOk="0">
                  <a:moveTo>
                    <a:pt x="1" y="0"/>
                  </a:moveTo>
                  <a:lnTo>
                    <a:pt x="41768" y="185142"/>
                  </a:lnTo>
                  <a:lnTo>
                    <a:pt x="56794" y="1652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9"/>
            <p:cNvSpPr/>
            <p:nvPr/>
          </p:nvSpPr>
          <p:spPr>
            <a:xfrm>
              <a:off x="18253750" y="4231900"/>
              <a:ext cx="2068750" cy="3384975"/>
            </a:xfrm>
            <a:custGeom>
              <a:avLst/>
              <a:gdLst/>
              <a:ahLst/>
              <a:cxnLst/>
              <a:rect l="l" t="t" r="r" b="b"/>
              <a:pathLst>
                <a:path w="82750" h="135399" extrusionOk="0">
                  <a:moveTo>
                    <a:pt x="1" y="0"/>
                  </a:moveTo>
                  <a:lnTo>
                    <a:pt x="63818" y="135398"/>
                  </a:lnTo>
                  <a:lnTo>
                    <a:pt x="82749" y="1353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9"/>
            <p:cNvSpPr/>
            <p:nvPr/>
          </p:nvSpPr>
          <p:spPr>
            <a:xfrm>
              <a:off x="18253750" y="4231900"/>
              <a:ext cx="3226325" cy="3384975"/>
            </a:xfrm>
            <a:custGeom>
              <a:avLst/>
              <a:gdLst/>
              <a:ahLst/>
              <a:cxnLst/>
              <a:rect l="l" t="t" r="r" b="b"/>
              <a:pathLst>
                <a:path w="129053" h="135399" extrusionOk="0">
                  <a:moveTo>
                    <a:pt x="1" y="0"/>
                  </a:moveTo>
                  <a:lnTo>
                    <a:pt x="104133" y="135398"/>
                  </a:lnTo>
                  <a:lnTo>
                    <a:pt x="129053" y="1353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9"/>
            <p:cNvSpPr/>
            <p:nvPr/>
          </p:nvSpPr>
          <p:spPr>
            <a:xfrm>
              <a:off x="18253750" y="4231900"/>
              <a:ext cx="3583525" cy="3048025"/>
            </a:xfrm>
            <a:custGeom>
              <a:avLst/>
              <a:gdLst/>
              <a:ahLst/>
              <a:cxnLst/>
              <a:rect l="l" t="t" r="r" b="b"/>
              <a:pathLst>
                <a:path w="143341" h="121921" extrusionOk="0">
                  <a:moveTo>
                    <a:pt x="1" y="0"/>
                  </a:moveTo>
                  <a:lnTo>
                    <a:pt x="143340" y="121920"/>
                  </a:lnTo>
                  <a:lnTo>
                    <a:pt x="143340" y="983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9"/>
            <p:cNvSpPr/>
            <p:nvPr/>
          </p:nvSpPr>
          <p:spPr>
            <a:xfrm>
              <a:off x="18253750" y="4231900"/>
              <a:ext cx="3583525" cy="1954125"/>
            </a:xfrm>
            <a:custGeom>
              <a:avLst/>
              <a:gdLst/>
              <a:ahLst/>
              <a:cxnLst/>
              <a:rect l="l" t="t" r="r" b="b"/>
              <a:pathLst>
                <a:path w="143341" h="78165" extrusionOk="0">
                  <a:moveTo>
                    <a:pt x="1" y="0"/>
                  </a:moveTo>
                  <a:lnTo>
                    <a:pt x="143340" y="78165"/>
                  </a:lnTo>
                  <a:lnTo>
                    <a:pt x="143340" y="602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9"/>
            <p:cNvSpPr/>
            <p:nvPr/>
          </p:nvSpPr>
          <p:spPr>
            <a:xfrm>
              <a:off x="18253750" y="4231900"/>
              <a:ext cx="3583525" cy="1099850"/>
            </a:xfrm>
            <a:custGeom>
              <a:avLst/>
              <a:gdLst/>
              <a:ahLst/>
              <a:cxnLst/>
              <a:rect l="l" t="t" r="r" b="b"/>
              <a:pathLst>
                <a:path w="143341" h="43994" extrusionOk="0">
                  <a:moveTo>
                    <a:pt x="1" y="0"/>
                  </a:moveTo>
                  <a:lnTo>
                    <a:pt x="143340" y="43994"/>
                  </a:lnTo>
                  <a:lnTo>
                    <a:pt x="143340" y="287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9"/>
            <p:cNvSpPr/>
            <p:nvPr/>
          </p:nvSpPr>
          <p:spPr>
            <a:xfrm>
              <a:off x="18253750" y="4231900"/>
              <a:ext cx="3583525" cy="355725"/>
            </a:xfrm>
            <a:custGeom>
              <a:avLst/>
              <a:gdLst/>
              <a:ahLst/>
              <a:cxnLst/>
              <a:rect l="l" t="t" r="r" b="b"/>
              <a:pathLst>
                <a:path w="143341" h="14229" extrusionOk="0">
                  <a:moveTo>
                    <a:pt x="1" y="0"/>
                  </a:moveTo>
                  <a:lnTo>
                    <a:pt x="143340" y="14228"/>
                  </a:lnTo>
                  <a:lnTo>
                    <a:pt x="143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9"/>
            <p:cNvSpPr/>
            <p:nvPr/>
          </p:nvSpPr>
          <p:spPr>
            <a:xfrm>
              <a:off x="18253750" y="3512175"/>
              <a:ext cx="3583525" cy="719750"/>
            </a:xfrm>
            <a:custGeom>
              <a:avLst/>
              <a:gdLst/>
              <a:ahLst/>
              <a:cxnLst/>
              <a:rect l="l" t="t" r="r" b="b"/>
              <a:pathLst>
                <a:path w="143341" h="28790" extrusionOk="0">
                  <a:moveTo>
                    <a:pt x="143340" y="0"/>
                  </a:moveTo>
                  <a:lnTo>
                    <a:pt x="1" y="28789"/>
                  </a:lnTo>
                  <a:lnTo>
                    <a:pt x="143340" y="14562"/>
                  </a:lnTo>
                  <a:lnTo>
                    <a:pt x="143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9"/>
            <p:cNvSpPr/>
            <p:nvPr/>
          </p:nvSpPr>
          <p:spPr>
            <a:xfrm>
              <a:off x="18253750" y="2724575"/>
              <a:ext cx="3583525" cy="1507350"/>
            </a:xfrm>
            <a:custGeom>
              <a:avLst/>
              <a:gdLst/>
              <a:ahLst/>
              <a:cxnLst/>
              <a:rect l="l" t="t" r="r" b="b"/>
              <a:pathLst>
                <a:path w="143341" h="60294" extrusionOk="0">
                  <a:moveTo>
                    <a:pt x="143340" y="0"/>
                  </a:moveTo>
                  <a:lnTo>
                    <a:pt x="1" y="60293"/>
                  </a:lnTo>
                  <a:lnTo>
                    <a:pt x="143340" y="16300"/>
                  </a:lnTo>
                  <a:lnTo>
                    <a:pt x="143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9"/>
            <p:cNvSpPr/>
            <p:nvPr/>
          </p:nvSpPr>
          <p:spPr>
            <a:xfrm>
              <a:off x="18253750" y="1772375"/>
              <a:ext cx="3583525" cy="2459550"/>
            </a:xfrm>
            <a:custGeom>
              <a:avLst/>
              <a:gdLst/>
              <a:ahLst/>
              <a:cxnLst/>
              <a:rect l="l" t="t" r="r" b="b"/>
              <a:pathLst>
                <a:path w="143341" h="98382" extrusionOk="0">
                  <a:moveTo>
                    <a:pt x="143340" y="0"/>
                  </a:moveTo>
                  <a:lnTo>
                    <a:pt x="1" y="98381"/>
                  </a:lnTo>
                  <a:lnTo>
                    <a:pt x="143340" y="20193"/>
                  </a:lnTo>
                  <a:lnTo>
                    <a:pt x="143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9"/>
            <p:cNvSpPr/>
            <p:nvPr/>
          </p:nvSpPr>
          <p:spPr>
            <a:xfrm>
              <a:off x="18253750" y="846675"/>
              <a:ext cx="3583525" cy="3385250"/>
            </a:xfrm>
            <a:custGeom>
              <a:avLst/>
              <a:gdLst/>
              <a:ahLst/>
              <a:cxnLst/>
              <a:rect l="l" t="t" r="r" b="b"/>
              <a:pathLst>
                <a:path w="143341" h="135410" extrusionOk="0">
                  <a:moveTo>
                    <a:pt x="129053" y="0"/>
                  </a:moveTo>
                  <a:lnTo>
                    <a:pt x="1" y="135409"/>
                  </a:lnTo>
                  <a:lnTo>
                    <a:pt x="143340" y="13490"/>
                  </a:lnTo>
                  <a:lnTo>
                    <a:pt x="143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9"/>
            <p:cNvSpPr/>
            <p:nvPr/>
          </p:nvSpPr>
          <p:spPr>
            <a:xfrm>
              <a:off x="18253750" y="846675"/>
              <a:ext cx="2603325" cy="3385250"/>
            </a:xfrm>
            <a:custGeom>
              <a:avLst/>
              <a:gdLst/>
              <a:ahLst/>
              <a:cxnLst/>
              <a:rect l="l" t="t" r="r" b="b"/>
              <a:pathLst>
                <a:path w="104133" h="135410" extrusionOk="0">
                  <a:moveTo>
                    <a:pt x="82749" y="0"/>
                  </a:moveTo>
                  <a:lnTo>
                    <a:pt x="1" y="135409"/>
                  </a:lnTo>
                  <a:lnTo>
                    <a:pt x="1041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9"/>
            <p:cNvSpPr/>
            <p:nvPr/>
          </p:nvSpPr>
          <p:spPr>
            <a:xfrm>
              <a:off x="18253750" y="846675"/>
              <a:ext cx="1595475" cy="3385250"/>
            </a:xfrm>
            <a:custGeom>
              <a:avLst/>
              <a:gdLst/>
              <a:ahLst/>
              <a:cxnLst/>
              <a:rect l="l" t="t" r="r" b="b"/>
              <a:pathLst>
                <a:path w="63819" h="135410" extrusionOk="0">
                  <a:moveTo>
                    <a:pt x="46566" y="0"/>
                  </a:moveTo>
                  <a:lnTo>
                    <a:pt x="1" y="135409"/>
                  </a:lnTo>
                  <a:lnTo>
                    <a:pt x="63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9"/>
            <p:cNvSpPr/>
            <p:nvPr/>
          </p:nvSpPr>
          <p:spPr>
            <a:xfrm>
              <a:off x="18253750" y="846675"/>
              <a:ext cx="761725" cy="3385250"/>
            </a:xfrm>
            <a:custGeom>
              <a:avLst/>
              <a:gdLst/>
              <a:ahLst/>
              <a:cxnLst/>
              <a:rect l="l" t="t" r="r" b="b"/>
              <a:pathLst>
                <a:path w="30469" h="135410" extrusionOk="0">
                  <a:moveTo>
                    <a:pt x="15062" y="0"/>
                  </a:moveTo>
                  <a:lnTo>
                    <a:pt x="1" y="135409"/>
                  </a:lnTo>
                  <a:lnTo>
                    <a:pt x="304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8" name="Google Shape;3288;p9"/>
          <p:cNvSpPr txBox="1">
            <a:spLocks noGrp="1"/>
          </p:cNvSpPr>
          <p:nvPr>
            <p:ph type="title"/>
          </p:nvPr>
        </p:nvSpPr>
        <p:spPr>
          <a:xfrm>
            <a:off x="3098550" y="1581225"/>
            <a:ext cx="2946900" cy="8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89" name="Google Shape;3289;p9"/>
          <p:cNvSpPr txBox="1">
            <a:spLocks noGrp="1"/>
          </p:cNvSpPr>
          <p:nvPr>
            <p:ph type="subTitle" idx="1"/>
          </p:nvPr>
        </p:nvSpPr>
        <p:spPr>
          <a:xfrm>
            <a:off x="2547900" y="2304400"/>
            <a:ext cx="4048200" cy="8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2"/>
        </a:solidFill>
        <a:effectLst/>
      </p:bgPr>
    </p:bg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1" name="Google Shape;3291;p10"/>
          <p:cNvGrpSpPr/>
          <p:nvPr/>
        </p:nvGrpSpPr>
        <p:grpSpPr>
          <a:xfrm flipH="1">
            <a:off x="-25" y="-419100"/>
            <a:ext cx="9136375" cy="5562608"/>
            <a:chOff x="-7728237" y="-419075"/>
            <a:chExt cx="15443501" cy="5562608"/>
          </a:xfrm>
        </p:grpSpPr>
        <p:sp>
          <p:nvSpPr>
            <p:cNvPr id="3292" name="Google Shape;3292;p10"/>
            <p:cNvSpPr/>
            <p:nvPr/>
          </p:nvSpPr>
          <p:spPr>
            <a:xfrm>
              <a:off x="3857953" y="2561831"/>
              <a:ext cx="3857311" cy="1033759"/>
            </a:xfrm>
            <a:custGeom>
              <a:avLst/>
              <a:gdLst/>
              <a:ahLst/>
              <a:cxnLst/>
              <a:rect l="l" t="t" r="r" b="b"/>
              <a:pathLst>
                <a:path w="55806" h="14956" extrusionOk="0">
                  <a:moveTo>
                    <a:pt x="1" y="1"/>
                  </a:moveTo>
                  <a:lnTo>
                    <a:pt x="55805" y="14955"/>
                  </a:lnTo>
                  <a:lnTo>
                    <a:pt x="558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93" name="Google Shape;3293;p10"/>
            <p:cNvGrpSpPr/>
            <p:nvPr/>
          </p:nvGrpSpPr>
          <p:grpSpPr>
            <a:xfrm>
              <a:off x="-7728237" y="-419075"/>
              <a:ext cx="15443501" cy="5562608"/>
              <a:chOff x="-7728237" y="-419075"/>
              <a:chExt cx="15443501" cy="5562608"/>
            </a:xfrm>
          </p:grpSpPr>
          <p:sp>
            <p:nvSpPr>
              <p:cNvPr id="3294" name="Google Shape;3294;p10"/>
              <p:cNvSpPr/>
              <p:nvPr/>
            </p:nvSpPr>
            <p:spPr>
              <a:xfrm>
                <a:off x="1296122" y="0"/>
                <a:ext cx="2561933" cy="2561933"/>
              </a:xfrm>
              <a:custGeom>
                <a:avLst/>
                <a:gdLst/>
                <a:ahLst/>
                <a:cxnLst/>
                <a:rect l="l" t="t" r="r" b="b"/>
                <a:pathLst>
                  <a:path w="37065" h="37065" extrusionOk="0">
                    <a:moveTo>
                      <a:pt x="1" y="1"/>
                    </a:moveTo>
                    <a:lnTo>
                      <a:pt x="37065" y="37065"/>
                    </a:lnTo>
                    <a:lnTo>
                      <a:pt x="156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10"/>
              <p:cNvSpPr/>
              <p:nvPr/>
            </p:nvSpPr>
            <p:spPr>
              <a:xfrm>
                <a:off x="-7728185" y="2561825"/>
                <a:ext cx="11586214" cy="2581703"/>
              </a:xfrm>
              <a:custGeom>
                <a:avLst/>
                <a:gdLst/>
                <a:ahLst/>
                <a:cxnLst/>
                <a:rect l="l" t="t" r="r" b="b"/>
                <a:pathLst>
                  <a:path w="55817" h="32231" extrusionOk="0">
                    <a:moveTo>
                      <a:pt x="55817" y="1"/>
                    </a:moveTo>
                    <a:lnTo>
                      <a:pt x="0" y="14955"/>
                    </a:lnTo>
                    <a:lnTo>
                      <a:pt x="0" y="14955"/>
                    </a:lnTo>
                    <a:lnTo>
                      <a:pt x="0" y="32231"/>
                    </a:lnTo>
                    <a:lnTo>
                      <a:pt x="5581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10"/>
              <p:cNvSpPr/>
              <p:nvPr/>
            </p:nvSpPr>
            <p:spPr>
              <a:xfrm>
                <a:off x="-7728237" y="-19827"/>
                <a:ext cx="11586214" cy="2581702"/>
              </a:xfrm>
              <a:custGeom>
                <a:avLst/>
                <a:gdLst/>
                <a:ahLst/>
                <a:cxnLst/>
                <a:rect l="l" t="t" r="r" b="b"/>
                <a:pathLst>
                  <a:path w="55817" h="14943" extrusionOk="0">
                    <a:moveTo>
                      <a:pt x="0" y="0"/>
                    </a:moveTo>
                    <a:lnTo>
                      <a:pt x="0" y="14943"/>
                    </a:lnTo>
                    <a:lnTo>
                      <a:pt x="55817" y="149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10"/>
              <p:cNvSpPr/>
              <p:nvPr/>
            </p:nvSpPr>
            <p:spPr>
              <a:xfrm>
                <a:off x="-1384678" y="2561825"/>
                <a:ext cx="5242776" cy="2581701"/>
              </a:xfrm>
              <a:custGeom>
                <a:avLst/>
                <a:gdLst/>
                <a:ahLst/>
                <a:cxnLst/>
                <a:rect l="l" t="t" r="r" b="b"/>
                <a:pathLst>
                  <a:path w="37363" h="37351" extrusionOk="0">
                    <a:moveTo>
                      <a:pt x="37363" y="1"/>
                    </a:moveTo>
                    <a:lnTo>
                      <a:pt x="1" y="37351"/>
                    </a:lnTo>
                    <a:lnTo>
                      <a:pt x="15789" y="37351"/>
                    </a:lnTo>
                    <a:lnTo>
                      <a:pt x="373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10"/>
              <p:cNvSpPr/>
              <p:nvPr/>
            </p:nvSpPr>
            <p:spPr>
              <a:xfrm>
                <a:off x="3165034" y="2561831"/>
                <a:ext cx="692997" cy="2581701"/>
              </a:xfrm>
              <a:custGeom>
                <a:avLst/>
                <a:gdLst/>
                <a:ahLst/>
                <a:cxnLst/>
                <a:rect l="l" t="t" r="r" b="b"/>
                <a:pathLst>
                  <a:path w="10026" h="37351" extrusionOk="0">
                    <a:moveTo>
                      <a:pt x="10026" y="1"/>
                    </a:moveTo>
                    <a:lnTo>
                      <a:pt x="1" y="37351"/>
                    </a:lnTo>
                    <a:lnTo>
                      <a:pt x="10026" y="37351"/>
                    </a:lnTo>
                    <a:lnTo>
                      <a:pt x="100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10"/>
              <p:cNvSpPr/>
              <p:nvPr/>
            </p:nvSpPr>
            <p:spPr>
              <a:xfrm>
                <a:off x="3857953" y="0"/>
                <a:ext cx="2561103" cy="2561933"/>
              </a:xfrm>
              <a:custGeom>
                <a:avLst/>
                <a:gdLst/>
                <a:ahLst/>
                <a:cxnLst/>
                <a:rect l="l" t="t" r="r" b="b"/>
                <a:pathLst>
                  <a:path w="37053" h="37065" extrusionOk="0">
                    <a:moveTo>
                      <a:pt x="21384" y="1"/>
                    </a:moveTo>
                    <a:lnTo>
                      <a:pt x="1" y="37065"/>
                    </a:lnTo>
                    <a:lnTo>
                      <a:pt x="370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10"/>
              <p:cNvSpPr/>
              <p:nvPr/>
            </p:nvSpPr>
            <p:spPr>
              <a:xfrm>
                <a:off x="3857953" y="2561831"/>
                <a:ext cx="1490435" cy="2581701"/>
              </a:xfrm>
              <a:custGeom>
                <a:avLst/>
                <a:gdLst/>
                <a:ahLst/>
                <a:cxnLst/>
                <a:rect l="l" t="t" r="r" b="b"/>
                <a:pathLst>
                  <a:path w="21563" h="37351" extrusionOk="0">
                    <a:moveTo>
                      <a:pt x="1" y="1"/>
                    </a:moveTo>
                    <a:lnTo>
                      <a:pt x="9990" y="37351"/>
                    </a:lnTo>
                    <a:lnTo>
                      <a:pt x="21563" y="373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10"/>
              <p:cNvSpPr/>
              <p:nvPr/>
            </p:nvSpPr>
            <p:spPr>
              <a:xfrm>
                <a:off x="3857953" y="334122"/>
                <a:ext cx="3857311" cy="2227807"/>
              </a:xfrm>
              <a:custGeom>
                <a:avLst/>
                <a:gdLst/>
                <a:ahLst/>
                <a:cxnLst/>
                <a:rect l="l" t="t" r="r" b="b"/>
                <a:pathLst>
                  <a:path w="55806" h="32231" extrusionOk="0">
                    <a:moveTo>
                      <a:pt x="55805" y="1"/>
                    </a:moveTo>
                    <a:lnTo>
                      <a:pt x="1" y="32231"/>
                    </a:lnTo>
                    <a:lnTo>
                      <a:pt x="55805" y="17288"/>
                    </a:lnTo>
                    <a:lnTo>
                      <a:pt x="5580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10"/>
              <p:cNvSpPr/>
              <p:nvPr/>
            </p:nvSpPr>
            <p:spPr>
              <a:xfrm>
                <a:off x="2378320" y="0"/>
                <a:ext cx="1479721" cy="2561933"/>
              </a:xfrm>
              <a:custGeom>
                <a:avLst/>
                <a:gdLst/>
                <a:ahLst/>
                <a:cxnLst/>
                <a:rect l="l" t="t" r="r" b="b"/>
                <a:pathLst>
                  <a:path w="21408" h="37065" extrusionOk="0">
                    <a:moveTo>
                      <a:pt x="0" y="1"/>
                    </a:moveTo>
                    <a:lnTo>
                      <a:pt x="21408" y="37065"/>
                    </a:lnTo>
                    <a:lnTo>
                      <a:pt x="114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10"/>
              <p:cNvSpPr/>
              <p:nvPr/>
            </p:nvSpPr>
            <p:spPr>
              <a:xfrm>
                <a:off x="3857953" y="0"/>
                <a:ext cx="685601" cy="2561933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37065" extrusionOk="0">
                    <a:moveTo>
                      <a:pt x="1" y="1"/>
                    </a:moveTo>
                    <a:lnTo>
                      <a:pt x="1" y="37065"/>
                    </a:lnTo>
                    <a:lnTo>
                      <a:pt x="99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10"/>
              <p:cNvSpPr/>
              <p:nvPr/>
            </p:nvSpPr>
            <p:spPr>
              <a:xfrm>
                <a:off x="-1384635" y="-419075"/>
                <a:ext cx="5242751" cy="2981045"/>
              </a:xfrm>
              <a:custGeom>
                <a:avLst/>
                <a:gdLst/>
                <a:ahLst/>
                <a:cxnLst/>
                <a:rect l="l" t="t" r="r" b="b"/>
                <a:pathLst>
                  <a:path w="55817" h="37065" extrusionOk="0">
                    <a:moveTo>
                      <a:pt x="0" y="1"/>
                    </a:moveTo>
                    <a:lnTo>
                      <a:pt x="0" y="4835"/>
                    </a:lnTo>
                    <a:lnTo>
                      <a:pt x="55817" y="37065"/>
                    </a:lnTo>
                    <a:lnTo>
                      <a:pt x="187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10"/>
              <p:cNvSpPr/>
              <p:nvPr/>
            </p:nvSpPr>
            <p:spPr>
              <a:xfrm>
                <a:off x="3857953" y="2561831"/>
                <a:ext cx="3857311" cy="2581701"/>
              </a:xfrm>
              <a:custGeom>
                <a:avLst/>
                <a:gdLst/>
                <a:ahLst/>
                <a:cxnLst/>
                <a:rect l="l" t="t" r="r" b="b"/>
                <a:pathLst>
                  <a:path w="55806" h="37351" extrusionOk="0">
                    <a:moveTo>
                      <a:pt x="1" y="1"/>
                    </a:moveTo>
                    <a:lnTo>
                      <a:pt x="37351" y="37351"/>
                    </a:lnTo>
                    <a:lnTo>
                      <a:pt x="55805" y="37351"/>
                    </a:lnTo>
                    <a:lnTo>
                      <a:pt x="55805" y="322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06" name="Google Shape;3306;p10"/>
          <p:cNvSpPr txBox="1">
            <a:spLocks noGrp="1"/>
          </p:cNvSpPr>
          <p:nvPr>
            <p:ph type="body" idx="1"/>
          </p:nvPr>
        </p:nvSpPr>
        <p:spPr>
          <a:xfrm>
            <a:off x="4939500" y="935175"/>
            <a:ext cx="3286200" cy="34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307" name="Google Shape;3307;p1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2130"/>
              </a:buClr>
              <a:buSzPts val="2800"/>
              <a:buNone/>
              <a:defRPr>
                <a:solidFill>
                  <a:srgbClr val="16213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08" name="Google Shape;3308;p10"/>
          <p:cNvSpPr txBox="1">
            <a:spLocks noGrp="1"/>
          </p:cNvSpPr>
          <p:nvPr>
            <p:ph type="subTitle" idx="2"/>
          </p:nvPr>
        </p:nvSpPr>
        <p:spPr>
          <a:xfrm>
            <a:off x="1405050" y="2085975"/>
            <a:ext cx="27717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9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">
    <p:bg>
      <p:bgPr>
        <a:solidFill>
          <a:schemeClr val="accent2"/>
        </a:solidFill>
        <a:effectLst/>
      </p:bgPr>
    </p:bg>
    <p:spTree>
      <p:nvGrpSpPr>
        <p:cNvPr id="1" name="Shape 4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3" name="Google Shape;4923;p14"/>
          <p:cNvGrpSpPr/>
          <p:nvPr/>
        </p:nvGrpSpPr>
        <p:grpSpPr>
          <a:xfrm>
            <a:off x="-66807" y="-86802"/>
            <a:ext cx="9277621" cy="6239545"/>
            <a:chOff x="14670875" y="846675"/>
            <a:chExt cx="7166400" cy="8013800"/>
          </a:xfrm>
        </p:grpSpPr>
        <p:sp>
          <p:nvSpPr>
            <p:cNvPr id="4924" name="Google Shape;4924;p14"/>
            <p:cNvSpPr/>
            <p:nvPr/>
          </p:nvSpPr>
          <p:spPr>
            <a:xfrm>
              <a:off x="17877225" y="846675"/>
              <a:ext cx="376550" cy="3385250"/>
            </a:xfrm>
            <a:custGeom>
              <a:avLst/>
              <a:gdLst/>
              <a:ahLst/>
              <a:cxnLst/>
              <a:rect l="l" t="t" r="r" b="b"/>
              <a:pathLst>
                <a:path w="15062" h="135410" extrusionOk="0">
                  <a:moveTo>
                    <a:pt x="0" y="0"/>
                  </a:moveTo>
                  <a:lnTo>
                    <a:pt x="15062" y="135409"/>
                  </a:lnTo>
                  <a:lnTo>
                    <a:pt x="150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14"/>
            <p:cNvSpPr/>
            <p:nvPr/>
          </p:nvSpPr>
          <p:spPr>
            <a:xfrm>
              <a:off x="17089625" y="846675"/>
              <a:ext cx="1164150" cy="3385250"/>
            </a:xfrm>
            <a:custGeom>
              <a:avLst/>
              <a:gdLst/>
              <a:ahLst/>
              <a:cxnLst/>
              <a:rect l="l" t="t" r="r" b="b"/>
              <a:pathLst>
                <a:path w="46566" h="135410" extrusionOk="0">
                  <a:moveTo>
                    <a:pt x="0" y="0"/>
                  </a:moveTo>
                  <a:lnTo>
                    <a:pt x="46566" y="135409"/>
                  </a:lnTo>
                  <a:lnTo>
                    <a:pt x="160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14"/>
            <p:cNvSpPr/>
            <p:nvPr/>
          </p:nvSpPr>
          <p:spPr>
            <a:xfrm>
              <a:off x="16185050" y="846675"/>
              <a:ext cx="2068725" cy="3385250"/>
            </a:xfrm>
            <a:custGeom>
              <a:avLst/>
              <a:gdLst/>
              <a:ahLst/>
              <a:cxnLst/>
              <a:rect l="l" t="t" r="r" b="b"/>
              <a:pathLst>
                <a:path w="82749" h="135410" extrusionOk="0">
                  <a:moveTo>
                    <a:pt x="0" y="0"/>
                  </a:moveTo>
                  <a:lnTo>
                    <a:pt x="82749" y="135409"/>
                  </a:lnTo>
                  <a:lnTo>
                    <a:pt x="189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14"/>
            <p:cNvSpPr/>
            <p:nvPr/>
          </p:nvSpPr>
          <p:spPr>
            <a:xfrm>
              <a:off x="15027450" y="846675"/>
              <a:ext cx="3226325" cy="3385250"/>
            </a:xfrm>
            <a:custGeom>
              <a:avLst/>
              <a:gdLst/>
              <a:ahLst/>
              <a:cxnLst/>
              <a:rect l="l" t="t" r="r" b="b"/>
              <a:pathLst>
                <a:path w="129053" h="135410" extrusionOk="0">
                  <a:moveTo>
                    <a:pt x="1" y="0"/>
                  </a:moveTo>
                  <a:lnTo>
                    <a:pt x="129053" y="135409"/>
                  </a:lnTo>
                  <a:lnTo>
                    <a:pt x="129053" y="135409"/>
                  </a:lnTo>
                  <a:lnTo>
                    <a:pt x="249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14"/>
            <p:cNvSpPr/>
            <p:nvPr/>
          </p:nvSpPr>
          <p:spPr>
            <a:xfrm>
              <a:off x="14670875" y="1183900"/>
              <a:ext cx="3582900" cy="3048025"/>
            </a:xfrm>
            <a:custGeom>
              <a:avLst/>
              <a:gdLst/>
              <a:ahLst/>
              <a:cxnLst/>
              <a:rect l="l" t="t" r="r" b="b"/>
              <a:pathLst>
                <a:path w="143316" h="121921" extrusionOk="0">
                  <a:moveTo>
                    <a:pt x="0" y="1"/>
                  </a:moveTo>
                  <a:lnTo>
                    <a:pt x="0" y="23539"/>
                  </a:lnTo>
                  <a:lnTo>
                    <a:pt x="143316" y="1219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14"/>
            <p:cNvSpPr/>
            <p:nvPr/>
          </p:nvSpPr>
          <p:spPr>
            <a:xfrm>
              <a:off x="14670875" y="2277200"/>
              <a:ext cx="3582900" cy="1954725"/>
            </a:xfrm>
            <a:custGeom>
              <a:avLst/>
              <a:gdLst/>
              <a:ahLst/>
              <a:cxnLst/>
              <a:rect l="l" t="t" r="r" b="b"/>
              <a:pathLst>
                <a:path w="143316" h="78189" extrusionOk="0">
                  <a:moveTo>
                    <a:pt x="0" y="0"/>
                  </a:moveTo>
                  <a:lnTo>
                    <a:pt x="0" y="17895"/>
                  </a:lnTo>
                  <a:lnTo>
                    <a:pt x="143316" y="78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14"/>
            <p:cNvSpPr/>
            <p:nvPr/>
          </p:nvSpPr>
          <p:spPr>
            <a:xfrm>
              <a:off x="14670875" y="3132050"/>
              <a:ext cx="3582900" cy="1099875"/>
            </a:xfrm>
            <a:custGeom>
              <a:avLst/>
              <a:gdLst/>
              <a:ahLst/>
              <a:cxnLst/>
              <a:rect l="l" t="t" r="r" b="b"/>
              <a:pathLst>
                <a:path w="143316" h="43995" extrusionOk="0">
                  <a:moveTo>
                    <a:pt x="0" y="1"/>
                  </a:moveTo>
                  <a:lnTo>
                    <a:pt x="0" y="15205"/>
                  </a:lnTo>
                  <a:lnTo>
                    <a:pt x="143316" y="43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14"/>
            <p:cNvSpPr/>
            <p:nvPr/>
          </p:nvSpPr>
          <p:spPr>
            <a:xfrm>
              <a:off x="14670875" y="3876200"/>
              <a:ext cx="3582900" cy="355725"/>
            </a:xfrm>
            <a:custGeom>
              <a:avLst/>
              <a:gdLst/>
              <a:ahLst/>
              <a:cxnLst/>
              <a:rect l="l" t="t" r="r" b="b"/>
              <a:pathLst>
                <a:path w="143316" h="14229" extrusionOk="0">
                  <a:moveTo>
                    <a:pt x="0" y="1"/>
                  </a:moveTo>
                  <a:lnTo>
                    <a:pt x="0" y="14228"/>
                  </a:lnTo>
                  <a:lnTo>
                    <a:pt x="143316" y="142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14"/>
            <p:cNvSpPr/>
            <p:nvPr/>
          </p:nvSpPr>
          <p:spPr>
            <a:xfrm>
              <a:off x="14670875" y="4231900"/>
              <a:ext cx="3582900" cy="719450"/>
            </a:xfrm>
            <a:custGeom>
              <a:avLst/>
              <a:gdLst/>
              <a:ahLst/>
              <a:cxnLst/>
              <a:rect l="l" t="t" r="r" b="b"/>
              <a:pathLst>
                <a:path w="143316" h="28778" extrusionOk="0">
                  <a:moveTo>
                    <a:pt x="143316" y="0"/>
                  </a:moveTo>
                  <a:lnTo>
                    <a:pt x="0" y="14228"/>
                  </a:lnTo>
                  <a:lnTo>
                    <a:pt x="0" y="28778"/>
                  </a:lnTo>
                  <a:lnTo>
                    <a:pt x="1433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14"/>
            <p:cNvSpPr/>
            <p:nvPr/>
          </p:nvSpPr>
          <p:spPr>
            <a:xfrm>
              <a:off x="14670875" y="4231900"/>
              <a:ext cx="3582900" cy="1506750"/>
            </a:xfrm>
            <a:custGeom>
              <a:avLst/>
              <a:gdLst/>
              <a:ahLst/>
              <a:cxnLst/>
              <a:rect l="l" t="t" r="r" b="b"/>
              <a:pathLst>
                <a:path w="143316" h="60270" extrusionOk="0">
                  <a:moveTo>
                    <a:pt x="143316" y="0"/>
                  </a:moveTo>
                  <a:lnTo>
                    <a:pt x="0" y="43994"/>
                  </a:lnTo>
                  <a:lnTo>
                    <a:pt x="0" y="60270"/>
                  </a:lnTo>
                  <a:lnTo>
                    <a:pt x="1433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14"/>
            <p:cNvSpPr/>
            <p:nvPr/>
          </p:nvSpPr>
          <p:spPr>
            <a:xfrm>
              <a:off x="14670875" y="4231900"/>
              <a:ext cx="3582900" cy="2459250"/>
            </a:xfrm>
            <a:custGeom>
              <a:avLst/>
              <a:gdLst/>
              <a:ahLst/>
              <a:cxnLst/>
              <a:rect l="l" t="t" r="r" b="b"/>
              <a:pathLst>
                <a:path w="143316" h="98370" extrusionOk="0">
                  <a:moveTo>
                    <a:pt x="143316" y="0"/>
                  </a:moveTo>
                  <a:lnTo>
                    <a:pt x="0" y="78165"/>
                  </a:lnTo>
                  <a:lnTo>
                    <a:pt x="0" y="98370"/>
                  </a:lnTo>
                  <a:lnTo>
                    <a:pt x="1433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14"/>
            <p:cNvSpPr/>
            <p:nvPr/>
          </p:nvSpPr>
          <p:spPr>
            <a:xfrm>
              <a:off x="14670875" y="4231900"/>
              <a:ext cx="3582900" cy="3384975"/>
            </a:xfrm>
            <a:custGeom>
              <a:avLst/>
              <a:gdLst/>
              <a:ahLst/>
              <a:cxnLst/>
              <a:rect l="l" t="t" r="r" b="b"/>
              <a:pathLst>
                <a:path w="143316" h="135399" extrusionOk="0">
                  <a:moveTo>
                    <a:pt x="143316" y="0"/>
                  </a:moveTo>
                  <a:lnTo>
                    <a:pt x="0" y="121896"/>
                  </a:lnTo>
                  <a:lnTo>
                    <a:pt x="0" y="135398"/>
                  </a:lnTo>
                  <a:lnTo>
                    <a:pt x="14264" y="135398"/>
                  </a:lnTo>
                  <a:lnTo>
                    <a:pt x="1433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14"/>
            <p:cNvSpPr/>
            <p:nvPr/>
          </p:nvSpPr>
          <p:spPr>
            <a:xfrm>
              <a:off x="15650450" y="4231900"/>
              <a:ext cx="2603325" cy="3384975"/>
            </a:xfrm>
            <a:custGeom>
              <a:avLst/>
              <a:gdLst/>
              <a:ahLst/>
              <a:cxnLst/>
              <a:rect l="l" t="t" r="r" b="b"/>
              <a:pathLst>
                <a:path w="104133" h="135399" extrusionOk="0">
                  <a:moveTo>
                    <a:pt x="104133" y="0"/>
                  </a:moveTo>
                  <a:lnTo>
                    <a:pt x="1" y="135398"/>
                  </a:lnTo>
                  <a:lnTo>
                    <a:pt x="21384" y="135398"/>
                  </a:lnTo>
                  <a:lnTo>
                    <a:pt x="1041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14"/>
            <p:cNvSpPr/>
            <p:nvPr/>
          </p:nvSpPr>
          <p:spPr>
            <a:xfrm>
              <a:off x="16658625" y="4231900"/>
              <a:ext cx="1595150" cy="3384975"/>
            </a:xfrm>
            <a:custGeom>
              <a:avLst/>
              <a:gdLst/>
              <a:ahLst/>
              <a:cxnLst/>
              <a:rect l="l" t="t" r="r" b="b"/>
              <a:pathLst>
                <a:path w="63806" h="135399" extrusionOk="0">
                  <a:moveTo>
                    <a:pt x="63806" y="0"/>
                  </a:moveTo>
                  <a:lnTo>
                    <a:pt x="0" y="135398"/>
                  </a:lnTo>
                  <a:lnTo>
                    <a:pt x="17240" y="135398"/>
                  </a:lnTo>
                  <a:lnTo>
                    <a:pt x="638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14"/>
            <p:cNvSpPr/>
            <p:nvPr/>
          </p:nvSpPr>
          <p:spPr>
            <a:xfrm>
              <a:off x="17217625" y="4231900"/>
              <a:ext cx="1036150" cy="4610700"/>
            </a:xfrm>
            <a:custGeom>
              <a:avLst/>
              <a:gdLst/>
              <a:ahLst/>
              <a:cxnLst/>
              <a:rect l="l" t="t" r="r" b="b"/>
              <a:pathLst>
                <a:path w="41446" h="184428" extrusionOk="0">
                  <a:moveTo>
                    <a:pt x="41446" y="0"/>
                  </a:moveTo>
                  <a:lnTo>
                    <a:pt x="0" y="184428"/>
                  </a:lnTo>
                  <a:lnTo>
                    <a:pt x="21324" y="180213"/>
                  </a:lnTo>
                  <a:lnTo>
                    <a:pt x="414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14"/>
            <p:cNvSpPr/>
            <p:nvPr/>
          </p:nvSpPr>
          <p:spPr>
            <a:xfrm>
              <a:off x="18249000" y="4231900"/>
              <a:ext cx="519125" cy="4487775"/>
            </a:xfrm>
            <a:custGeom>
              <a:avLst/>
              <a:gdLst/>
              <a:ahLst/>
              <a:cxnLst/>
              <a:rect l="l" t="t" r="r" b="b"/>
              <a:pathLst>
                <a:path w="20765" h="179511" extrusionOk="0">
                  <a:moveTo>
                    <a:pt x="191" y="0"/>
                  </a:moveTo>
                  <a:lnTo>
                    <a:pt x="0" y="179034"/>
                  </a:lnTo>
                  <a:lnTo>
                    <a:pt x="20765" y="179511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14"/>
            <p:cNvSpPr/>
            <p:nvPr/>
          </p:nvSpPr>
          <p:spPr>
            <a:xfrm>
              <a:off x="18253750" y="4231900"/>
              <a:ext cx="1419850" cy="4628575"/>
            </a:xfrm>
            <a:custGeom>
              <a:avLst/>
              <a:gdLst/>
              <a:ahLst/>
              <a:cxnLst/>
              <a:rect l="l" t="t" r="r" b="b"/>
              <a:pathLst>
                <a:path w="56794" h="185143" extrusionOk="0">
                  <a:moveTo>
                    <a:pt x="1" y="0"/>
                  </a:moveTo>
                  <a:lnTo>
                    <a:pt x="41768" y="185142"/>
                  </a:lnTo>
                  <a:lnTo>
                    <a:pt x="56794" y="1652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14"/>
            <p:cNvSpPr/>
            <p:nvPr/>
          </p:nvSpPr>
          <p:spPr>
            <a:xfrm>
              <a:off x="18253750" y="4231900"/>
              <a:ext cx="2068750" cy="3384975"/>
            </a:xfrm>
            <a:custGeom>
              <a:avLst/>
              <a:gdLst/>
              <a:ahLst/>
              <a:cxnLst/>
              <a:rect l="l" t="t" r="r" b="b"/>
              <a:pathLst>
                <a:path w="82750" h="135399" extrusionOk="0">
                  <a:moveTo>
                    <a:pt x="1" y="0"/>
                  </a:moveTo>
                  <a:lnTo>
                    <a:pt x="63818" y="135398"/>
                  </a:lnTo>
                  <a:lnTo>
                    <a:pt x="82749" y="1353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14"/>
            <p:cNvSpPr/>
            <p:nvPr/>
          </p:nvSpPr>
          <p:spPr>
            <a:xfrm>
              <a:off x="18253750" y="4231900"/>
              <a:ext cx="3226325" cy="3384975"/>
            </a:xfrm>
            <a:custGeom>
              <a:avLst/>
              <a:gdLst/>
              <a:ahLst/>
              <a:cxnLst/>
              <a:rect l="l" t="t" r="r" b="b"/>
              <a:pathLst>
                <a:path w="129053" h="135399" extrusionOk="0">
                  <a:moveTo>
                    <a:pt x="1" y="0"/>
                  </a:moveTo>
                  <a:lnTo>
                    <a:pt x="104133" y="135398"/>
                  </a:lnTo>
                  <a:lnTo>
                    <a:pt x="129053" y="1353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14"/>
            <p:cNvSpPr/>
            <p:nvPr/>
          </p:nvSpPr>
          <p:spPr>
            <a:xfrm>
              <a:off x="18253750" y="4231900"/>
              <a:ext cx="3583525" cy="3048025"/>
            </a:xfrm>
            <a:custGeom>
              <a:avLst/>
              <a:gdLst/>
              <a:ahLst/>
              <a:cxnLst/>
              <a:rect l="l" t="t" r="r" b="b"/>
              <a:pathLst>
                <a:path w="143341" h="121921" extrusionOk="0">
                  <a:moveTo>
                    <a:pt x="1" y="0"/>
                  </a:moveTo>
                  <a:lnTo>
                    <a:pt x="143340" y="121920"/>
                  </a:lnTo>
                  <a:lnTo>
                    <a:pt x="143340" y="983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14"/>
            <p:cNvSpPr/>
            <p:nvPr/>
          </p:nvSpPr>
          <p:spPr>
            <a:xfrm>
              <a:off x="18253750" y="4231900"/>
              <a:ext cx="3583525" cy="1954125"/>
            </a:xfrm>
            <a:custGeom>
              <a:avLst/>
              <a:gdLst/>
              <a:ahLst/>
              <a:cxnLst/>
              <a:rect l="l" t="t" r="r" b="b"/>
              <a:pathLst>
                <a:path w="143341" h="78165" extrusionOk="0">
                  <a:moveTo>
                    <a:pt x="1" y="0"/>
                  </a:moveTo>
                  <a:lnTo>
                    <a:pt x="143340" y="78165"/>
                  </a:lnTo>
                  <a:lnTo>
                    <a:pt x="143340" y="602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14"/>
            <p:cNvSpPr/>
            <p:nvPr/>
          </p:nvSpPr>
          <p:spPr>
            <a:xfrm>
              <a:off x="18253750" y="4231900"/>
              <a:ext cx="3583525" cy="1099850"/>
            </a:xfrm>
            <a:custGeom>
              <a:avLst/>
              <a:gdLst/>
              <a:ahLst/>
              <a:cxnLst/>
              <a:rect l="l" t="t" r="r" b="b"/>
              <a:pathLst>
                <a:path w="143341" h="43994" extrusionOk="0">
                  <a:moveTo>
                    <a:pt x="1" y="0"/>
                  </a:moveTo>
                  <a:lnTo>
                    <a:pt x="143340" y="43994"/>
                  </a:lnTo>
                  <a:lnTo>
                    <a:pt x="143340" y="287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14"/>
            <p:cNvSpPr/>
            <p:nvPr/>
          </p:nvSpPr>
          <p:spPr>
            <a:xfrm>
              <a:off x="18253750" y="4231900"/>
              <a:ext cx="3583525" cy="355725"/>
            </a:xfrm>
            <a:custGeom>
              <a:avLst/>
              <a:gdLst/>
              <a:ahLst/>
              <a:cxnLst/>
              <a:rect l="l" t="t" r="r" b="b"/>
              <a:pathLst>
                <a:path w="143341" h="14229" extrusionOk="0">
                  <a:moveTo>
                    <a:pt x="1" y="0"/>
                  </a:moveTo>
                  <a:lnTo>
                    <a:pt x="143340" y="14228"/>
                  </a:lnTo>
                  <a:lnTo>
                    <a:pt x="143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14"/>
            <p:cNvSpPr/>
            <p:nvPr/>
          </p:nvSpPr>
          <p:spPr>
            <a:xfrm>
              <a:off x="18253750" y="3512175"/>
              <a:ext cx="3583525" cy="719750"/>
            </a:xfrm>
            <a:custGeom>
              <a:avLst/>
              <a:gdLst/>
              <a:ahLst/>
              <a:cxnLst/>
              <a:rect l="l" t="t" r="r" b="b"/>
              <a:pathLst>
                <a:path w="143341" h="28790" extrusionOk="0">
                  <a:moveTo>
                    <a:pt x="143340" y="0"/>
                  </a:moveTo>
                  <a:lnTo>
                    <a:pt x="1" y="28789"/>
                  </a:lnTo>
                  <a:lnTo>
                    <a:pt x="143340" y="14562"/>
                  </a:lnTo>
                  <a:lnTo>
                    <a:pt x="143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14"/>
            <p:cNvSpPr/>
            <p:nvPr/>
          </p:nvSpPr>
          <p:spPr>
            <a:xfrm>
              <a:off x="18253750" y="2724575"/>
              <a:ext cx="3583525" cy="1507350"/>
            </a:xfrm>
            <a:custGeom>
              <a:avLst/>
              <a:gdLst/>
              <a:ahLst/>
              <a:cxnLst/>
              <a:rect l="l" t="t" r="r" b="b"/>
              <a:pathLst>
                <a:path w="143341" h="60294" extrusionOk="0">
                  <a:moveTo>
                    <a:pt x="143340" y="0"/>
                  </a:moveTo>
                  <a:lnTo>
                    <a:pt x="1" y="60293"/>
                  </a:lnTo>
                  <a:lnTo>
                    <a:pt x="143340" y="16300"/>
                  </a:lnTo>
                  <a:lnTo>
                    <a:pt x="143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14"/>
            <p:cNvSpPr/>
            <p:nvPr/>
          </p:nvSpPr>
          <p:spPr>
            <a:xfrm>
              <a:off x="18253750" y="1772375"/>
              <a:ext cx="3583525" cy="2459550"/>
            </a:xfrm>
            <a:custGeom>
              <a:avLst/>
              <a:gdLst/>
              <a:ahLst/>
              <a:cxnLst/>
              <a:rect l="l" t="t" r="r" b="b"/>
              <a:pathLst>
                <a:path w="143341" h="98382" extrusionOk="0">
                  <a:moveTo>
                    <a:pt x="143340" y="0"/>
                  </a:moveTo>
                  <a:lnTo>
                    <a:pt x="1" y="98381"/>
                  </a:lnTo>
                  <a:lnTo>
                    <a:pt x="143340" y="20193"/>
                  </a:lnTo>
                  <a:lnTo>
                    <a:pt x="143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14"/>
            <p:cNvSpPr/>
            <p:nvPr/>
          </p:nvSpPr>
          <p:spPr>
            <a:xfrm>
              <a:off x="18253750" y="846675"/>
              <a:ext cx="3583525" cy="3385250"/>
            </a:xfrm>
            <a:custGeom>
              <a:avLst/>
              <a:gdLst/>
              <a:ahLst/>
              <a:cxnLst/>
              <a:rect l="l" t="t" r="r" b="b"/>
              <a:pathLst>
                <a:path w="143341" h="135410" extrusionOk="0">
                  <a:moveTo>
                    <a:pt x="129053" y="0"/>
                  </a:moveTo>
                  <a:lnTo>
                    <a:pt x="1" y="135409"/>
                  </a:lnTo>
                  <a:lnTo>
                    <a:pt x="143340" y="13490"/>
                  </a:lnTo>
                  <a:lnTo>
                    <a:pt x="143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14"/>
            <p:cNvSpPr/>
            <p:nvPr/>
          </p:nvSpPr>
          <p:spPr>
            <a:xfrm>
              <a:off x="18253750" y="846675"/>
              <a:ext cx="2603325" cy="3385250"/>
            </a:xfrm>
            <a:custGeom>
              <a:avLst/>
              <a:gdLst/>
              <a:ahLst/>
              <a:cxnLst/>
              <a:rect l="l" t="t" r="r" b="b"/>
              <a:pathLst>
                <a:path w="104133" h="135410" extrusionOk="0">
                  <a:moveTo>
                    <a:pt x="82749" y="0"/>
                  </a:moveTo>
                  <a:lnTo>
                    <a:pt x="1" y="135409"/>
                  </a:lnTo>
                  <a:lnTo>
                    <a:pt x="1041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14"/>
            <p:cNvSpPr/>
            <p:nvPr/>
          </p:nvSpPr>
          <p:spPr>
            <a:xfrm>
              <a:off x="18253750" y="846675"/>
              <a:ext cx="1595475" cy="3385250"/>
            </a:xfrm>
            <a:custGeom>
              <a:avLst/>
              <a:gdLst/>
              <a:ahLst/>
              <a:cxnLst/>
              <a:rect l="l" t="t" r="r" b="b"/>
              <a:pathLst>
                <a:path w="63819" h="135410" extrusionOk="0">
                  <a:moveTo>
                    <a:pt x="46566" y="0"/>
                  </a:moveTo>
                  <a:lnTo>
                    <a:pt x="1" y="135409"/>
                  </a:lnTo>
                  <a:lnTo>
                    <a:pt x="63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14"/>
            <p:cNvSpPr/>
            <p:nvPr/>
          </p:nvSpPr>
          <p:spPr>
            <a:xfrm>
              <a:off x="18253750" y="846675"/>
              <a:ext cx="761725" cy="3385250"/>
            </a:xfrm>
            <a:custGeom>
              <a:avLst/>
              <a:gdLst/>
              <a:ahLst/>
              <a:cxnLst/>
              <a:rect l="l" t="t" r="r" b="b"/>
              <a:pathLst>
                <a:path w="30469" h="135410" extrusionOk="0">
                  <a:moveTo>
                    <a:pt x="15062" y="0"/>
                  </a:moveTo>
                  <a:lnTo>
                    <a:pt x="1" y="135409"/>
                  </a:lnTo>
                  <a:lnTo>
                    <a:pt x="304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">
    <p:bg>
      <p:bgPr>
        <a:solidFill>
          <a:schemeClr val="accent1"/>
        </a:solidFill>
        <a:effectLst/>
      </p:bgPr>
    </p:bg>
    <p:spTree>
      <p:nvGrpSpPr>
        <p:cNvPr id="1" name="Shape 4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5" name="Google Shape;4955;p15"/>
          <p:cNvGrpSpPr/>
          <p:nvPr/>
        </p:nvGrpSpPr>
        <p:grpSpPr>
          <a:xfrm>
            <a:off x="0" y="-50"/>
            <a:ext cx="9148262" cy="5143598"/>
            <a:chOff x="0" y="-50"/>
            <a:chExt cx="9148262" cy="5143598"/>
          </a:xfrm>
        </p:grpSpPr>
        <p:sp>
          <p:nvSpPr>
            <p:cNvPr id="4956" name="Google Shape;4956;p15"/>
            <p:cNvSpPr/>
            <p:nvPr/>
          </p:nvSpPr>
          <p:spPr>
            <a:xfrm>
              <a:off x="4325059" y="0"/>
              <a:ext cx="493862" cy="2571817"/>
            </a:xfrm>
            <a:custGeom>
              <a:avLst/>
              <a:gdLst/>
              <a:ahLst/>
              <a:cxnLst/>
              <a:rect l="l" t="t" r="r" b="b"/>
              <a:pathLst>
                <a:path w="7145" h="37208" extrusionOk="0">
                  <a:moveTo>
                    <a:pt x="1" y="1"/>
                  </a:moveTo>
                  <a:lnTo>
                    <a:pt x="3572" y="372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15"/>
            <p:cNvSpPr/>
            <p:nvPr/>
          </p:nvSpPr>
          <p:spPr>
            <a:xfrm>
              <a:off x="2276476" y="0"/>
              <a:ext cx="2295578" cy="2571817"/>
            </a:xfrm>
            <a:custGeom>
              <a:avLst/>
              <a:gdLst/>
              <a:ahLst/>
              <a:cxnLst/>
              <a:rect l="l" t="t" r="r" b="b"/>
              <a:pathLst>
                <a:path w="26504" h="37208" extrusionOk="0">
                  <a:moveTo>
                    <a:pt x="0" y="1"/>
                  </a:moveTo>
                  <a:lnTo>
                    <a:pt x="26503" y="37208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15"/>
            <p:cNvSpPr/>
            <p:nvPr/>
          </p:nvSpPr>
          <p:spPr>
            <a:xfrm>
              <a:off x="0" y="0"/>
              <a:ext cx="4576212" cy="2571219"/>
            </a:xfrm>
            <a:custGeom>
              <a:avLst/>
              <a:gdLst/>
              <a:ahLst/>
              <a:cxnLst/>
              <a:rect l="l" t="t" r="r" b="b"/>
              <a:pathLst>
                <a:path w="37208" h="26504" extrusionOk="0">
                  <a:moveTo>
                    <a:pt x="0" y="0"/>
                  </a:moveTo>
                  <a:lnTo>
                    <a:pt x="0" y="9525"/>
                  </a:lnTo>
                  <a:lnTo>
                    <a:pt x="37207" y="26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15"/>
            <p:cNvSpPr/>
            <p:nvPr/>
          </p:nvSpPr>
          <p:spPr>
            <a:xfrm>
              <a:off x="0" y="2224569"/>
              <a:ext cx="4576212" cy="693154"/>
            </a:xfrm>
            <a:custGeom>
              <a:avLst/>
              <a:gdLst/>
              <a:ahLst/>
              <a:cxnLst/>
              <a:rect l="l" t="t" r="r" b="b"/>
              <a:pathLst>
                <a:path w="37208" h="7145" extrusionOk="0">
                  <a:moveTo>
                    <a:pt x="0" y="1"/>
                  </a:moveTo>
                  <a:lnTo>
                    <a:pt x="0" y="7145"/>
                  </a:lnTo>
                  <a:lnTo>
                    <a:pt x="37207" y="35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15"/>
            <p:cNvSpPr/>
            <p:nvPr/>
          </p:nvSpPr>
          <p:spPr>
            <a:xfrm>
              <a:off x="0" y="2571094"/>
              <a:ext cx="4576212" cy="2572383"/>
            </a:xfrm>
            <a:custGeom>
              <a:avLst/>
              <a:gdLst/>
              <a:ahLst/>
              <a:cxnLst/>
              <a:rect l="l" t="t" r="r" b="b"/>
              <a:pathLst>
                <a:path w="37208" h="26516" extrusionOk="0">
                  <a:moveTo>
                    <a:pt x="37207" y="1"/>
                  </a:moveTo>
                  <a:lnTo>
                    <a:pt x="0" y="16991"/>
                  </a:lnTo>
                  <a:lnTo>
                    <a:pt x="0" y="26516"/>
                  </a:lnTo>
                  <a:lnTo>
                    <a:pt x="37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15"/>
            <p:cNvSpPr/>
            <p:nvPr/>
          </p:nvSpPr>
          <p:spPr>
            <a:xfrm>
              <a:off x="2276476" y="2571725"/>
              <a:ext cx="2295578" cy="2571817"/>
            </a:xfrm>
            <a:custGeom>
              <a:avLst/>
              <a:gdLst/>
              <a:ahLst/>
              <a:cxnLst/>
              <a:rect l="l" t="t" r="r" b="b"/>
              <a:pathLst>
                <a:path w="26504" h="37208" extrusionOk="0">
                  <a:moveTo>
                    <a:pt x="26503" y="1"/>
                  </a:moveTo>
                  <a:lnTo>
                    <a:pt x="0" y="37208"/>
                  </a:lnTo>
                  <a:lnTo>
                    <a:pt x="9525" y="37208"/>
                  </a:lnTo>
                  <a:lnTo>
                    <a:pt x="265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15"/>
            <p:cNvSpPr/>
            <p:nvPr/>
          </p:nvSpPr>
          <p:spPr>
            <a:xfrm>
              <a:off x="4325059" y="2571715"/>
              <a:ext cx="493862" cy="2571817"/>
            </a:xfrm>
            <a:custGeom>
              <a:avLst/>
              <a:gdLst/>
              <a:ahLst/>
              <a:cxnLst/>
              <a:rect l="l" t="t" r="r" b="b"/>
              <a:pathLst>
                <a:path w="7145" h="37208" extrusionOk="0">
                  <a:moveTo>
                    <a:pt x="3572" y="1"/>
                  </a:moveTo>
                  <a:lnTo>
                    <a:pt x="1" y="37208"/>
                  </a:lnTo>
                  <a:lnTo>
                    <a:pt x="7144" y="37208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15"/>
            <p:cNvSpPr/>
            <p:nvPr/>
          </p:nvSpPr>
          <p:spPr>
            <a:xfrm>
              <a:off x="4571949" y="2571725"/>
              <a:ext cx="2295578" cy="2571817"/>
            </a:xfrm>
            <a:custGeom>
              <a:avLst/>
              <a:gdLst/>
              <a:ahLst/>
              <a:cxnLst/>
              <a:rect l="l" t="t" r="r" b="b"/>
              <a:pathLst>
                <a:path w="26504" h="37208" extrusionOk="0">
                  <a:moveTo>
                    <a:pt x="0" y="1"/>
                  </a:moveTo>
                  <a:lnTo>
                    <a:pt x="16979" y="37208"/>
                  </a:lnTo>
                  <a:lnTo>
                    <a:pt x="26504" y="372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15"/>
            <p:cNvSpPr/>
            <p:nvPr/>
          </p:nvSpPr>
          <p:spPr>
            <a:xfrm>
              <a:off x="4572050" y="2571098"/>
              <a:ext cx="4576212" cy="2572450"/>
            </a:xfrm>
            <a:custGeom>
              <a:avLst/>
              <a:gdLst/>
              <a:ahLst/>
              <a:cxnLst/>
              <a:rect l="l" t="t" r="r" b="b"/>
              <a:pathLst>
                <a:path w="37208" h="26516" extrusionOk="0">
                  <a:moveTo>
                    <a:pt x="0" y="1"/>
                  </a:moveTo>
                  <a:lnTo>
                    <a:pt x="37207" y="26516"/>
                  </a:lnTo>
                  <a:lnTo>
                    <a:pt x="37207" y="16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15"/>
            <p:cNvSpPr/>
            <p:nvPr/>
          </p:nvSpPr>
          <p:spPr>
            <a:xfrm>
              <a:off x="4572050" y="2224566"/>
              <a:ext cx="4576212" cy="693172"/>
            </a:xfrm>
            <a:custGeom>
              <a:avLst/>
              <a:gdLst/>
              <a:ahLst/>
              <a:cxnLst/>
              <a:rect l="l" t="t" r="r" b="b"/>
              <a:pathLst>
                <a:path w="37208" h="7145" extrusionOk="0">
                  <a:moveTo>
                    <a:pt x="37207" y="1"/>
                  </a:moveTo>
                  <a:lnTo>
                    <a:pt x="0" y="3573"/>
                  </a:lnTo>
                  <a:lnTo>
                    <a:pt x="37207" y="7145"/>
                  </a:lnTo>
                  <a:lnTo>
                    <a:pt x="37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15"/>
            <p:cNvSpPr/>
            <p:nvPr/>
          </p:nvSpPr>
          <p:spPr>
            <a:xfrm>
              <a:off x="4572050" y="-50"/>
              <a:ext cx="4576212" cy="2571286"/>
            </a:xfrm>
            <a:custGeom>
              <a:avLst/>
              <a:gdLst/>
              <a:ahLst/>
              <a:cxnLst/>
              <a:rect l="l" t="t" r="r" b="b"/>
              <a:pathLst>
                <a:path w="37208" h="26504" extrusionOk="0">
                  <a:moveTo>
                    <a:pt x="37207" y="0"/>
                  </a:moveTo>
                  <a:lnTo>
                    <a:pt x="0" y="26504"/>
                  </a:lnTo>
                  <a:lnTo>
                    <a:pt x="37207" y="9525"/>
                  </a:lnTo>
                  <a:lnTo>
                    <a:pt x="372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15"/>
            <p:cNvSpPr/>
            <p:nvPr/>
          </p:nvSpPr>
          <p:spPr>
            <a:xfrm>
              <a:off x="4571949" y="0"/>
              <a:ext cx="2295578" cy="2571817"/>
            </a:xfrm>
            <a:custGeom>
              <a:avLst/>
              <a:gdLst/>
              <a:ahLst/>
              <a:cxnLst/>
              <a:rect l="l" t="t" r="r" b="b"/>
              <a:pathLst>
                <a:path w="26504" h="37208" extrusionOk="0">
                  <a:moveTo>
                    <a:pt x="16979" y="1"/>
                  </a:moveTo>
                  <a:lnTo>
                    <a:pt x="0" y="37208"/>
                  </a:lnTo>
                  <a:lnTo>
                    <a:pt x="265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">
    <p:bg>
      <p:bgPr>
        <a:solidFill>
          <a:schemeClr val="accent3"/>
        </a:solidFill>
        <a:effectLst/>
      </p:bgPr>
    </p:bg>
    <p:spTree>
      <p:nvGrpSpPr>
        <p:cNvPr id="1" name="Shape 4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9" name="Google Shape;4969;p16"/>
          <p:cNvGrpSpPr/>
          <p:nvPr/>
        </p:nvGrpSpPr>
        <p:grpSpPr>
          <a:xfrm>
            <a:off x="-52972" y="36998"/>
            <a:ext cx="9196967" cy="5099522"/>
            <a:chOff x="-52972" y="36998"/>
            <a:chExt cx="9196967" cy="5099522"/>
          </a:xfrm>
        </p:grpSpPr>
        <p:sp>
          <p:nvSpPr>
            <p:cNvPr id="4970" name="Google Shape;4970;p16"/>
            <p:cNvSpPr/>
            <p:nvPr/>
          </p:nvSpPr>
          <p:spPr>
            <a:xfrm>
              <a:off x="5909535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16"/>
            <p:cNvSpPr/>
            <p:nvPr/>
          </p:nvSpPr>
          <p:spPr>
            <a:xfrm>
              <a:off x="5909535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16"/>
            <p:cNvSpPr/>
            <p:nvPr/>
          </p:nvSpPr>
          <p:spPr>
            <a:xfrm>
              <a:off x="5909535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16"/>
            <p:cNvSpPr/>
            <p:nvPr/>
          </p:nvSpPr>
          <p:spPr>
            <a:xfrm>
              <a:off x="5909535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16"/>
            <p:cNvSpPr/>
            <p:nvPr/>
          </p:nvSpPr>
          <p:spPr>
            <a:xfrm>
              <a:off x="5909535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16"/>
            <p:cNvSpPr/>
            <p:nvPr/>
          </p:nvSpPr>
          <p:spPr>
            <a:xfrm>
              <a:off x="5909535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16"/>
            <p:cNvSpPr/>
            <p:nvPr/>
          </p:nvSpPr>
          <p:spPr>
            <a:xfrm>
              <a:off x="5909535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16"/>
            <p:cNvSpPr/>
            <p:nvPr/>
          </p:nvSpPr>
          <p:spPr>
            <a:xfrm>
              <a:off x="5909535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16"/>
            <p:cNvSpPr/>
            <p:nvPr/>
          </p:nvSpPr>
          <p:spPr>
            <a:xfrm>
              <a:off x="5909535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16"/>
            <p:cNvSpPr/>
            <p:nvPr/>
          </p:nvSpPr>
          <p:spPr>
            <a:xfrm>
              <a:off x="5909535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16"/>
            <p:cNvSpPr/>
            <p:nvPr/>
          </p:nvSpPr>
          <p:spPr>
            <a:xfrm>
              <a:off x="5909535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16"/>
            <p:cNvSpPr/>
            <p:nvPr/>
          </p:nvSpPr>
          <p:spPr>
            <a:xfrm>
              <a:off x="5909535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16"/>
            <p:cNvSpPr/>
            <p:nvPr/>
          </p:nvSpPr>
          <p:spPr>
            <a:xfrm>
              <a:off x="5909535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16"/>
            <p:cNvSpPr/>
            <p:nvPr/>
          </p:nvSpPr>
          <p:spPr>
            <a:xfrm>
              <a:off x="5909535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16"/>
            <p:cNvSpPr/>
            <p:nvPr/>
          </p:nvSpPr>
          <p:spPr>
            <a:xfrm>
              <a:off x="5909535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16"/>
            <p:cNvSpPr/>
            <p:nvPr/>
          </p:nvSpPr>
          <p:spPr>
            <a:xfrm>
              <a:off x="5909535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16"/>
            <p:cNvSpPr/>
            <p:nvPr/>
          </p:nvSpPr>
          <p:spPr>
            <a:xfrm>
              <a:off x="5909535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16"/>
            <p:cNvSpPr/>
            <p:nvPr/>
          </p:nvSpPr>
          <p:spPr>
            <a:xfrm>
              <a:off x="5909535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16"/>
            <p:cNvSpPr/>
            <p:nvPr/>
          </p:nvSpPr>
          <p:spPr>
            <a:xfrm>
              <a:off x="5909535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16"/>
            <p:cNvSpPr/>
            <p:nvPr/>
          </p:nvSpPr>
          <p:spPr>
            <a:xfrm>
              <a:off x="5595008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16"/>
            <p:cNvSpPr/>
            <p:nvPr/>
          </p:nvSpPr>
          <p:spPr>
            <a:xfrm>
              <a:off x="528048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16"/>
            <p:cNvSpPr/>
            <p:nvPr/>
          </p:nvSpPr>
          <p:spPr>
            <a:xfrm>
              <a:off x="5909535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16"/>
            <p:cNvSpPr/>
            <p:nvPr/>
          </p:nvSpPr>
          <p:spPr>
            <a:xfrm>
              <a:off x="5595008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16"/>
            <p:cNvSpPr/>
            <p:nvPr/>
          </p:nvSpPr>
          <p:spPr>
            <a:xfrm>
              <a:off x="5909535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16"/>
            <p:cNvSpPr/>
            <p:nvPr/>
          </p:nvSpPr>
          <p:spPr>
            <a:xfrm>
              <a:off x="5595008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16"/>
            <p:cNvSpPr/>
            <p:nvPr/>
          </p:nvSpPr>
          <p:spPr>
            <a:xfrm>
              <a:off x="5437007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16"/>
            <p:cNvSpPr/>
            <p:nvPr/>
          </p:nvSpPr>
          <p:spPr>
            <a:xfrm>
              <a:off x="5751534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16"/>
            <p:cNvSpPr/>
            <p:nvPr/>
          </p:nvSpPr>
          <p:spPr>
            <a:xfrm>
              <a:off x="5437007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16"/>
            <p:cNvSpPr/>
            <p:nvPr/>
          </p:nvSpPr>
          <p:spPr>
            <a:xfrm>
              <a:off x="5751534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16"/>
            <p:cNvSpPr/>
            <p:nvPr/>
          </p:nvSpPr>
          <p:spPr>
            <a:xfrm>
              <a:off x="528048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16"/>
            <p:cNvSpPr/>
            <p:nvPr/>
          </p:nvSpPr>
          <p:spPr>
            <a:xfrm>
              <a:off x="528048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16"/>
            <p:cNvSpPr/>
            <p:nvPr/>
          </p:nvSpPr>
          <p:spPr>
            <a:xfrm>
              <a:off x="5909535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16"/>
            <p:cNvSpPr/>
            <p:nvPr/>
          </p:nvSpPr>
          <p:spPr>
            <a:xfrm>
              <a:off x="5595008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16"/>
            <p:cNvSpPr/>
            <p:nvPr/>
          </p:nvSpPr>
          <p:spPr>
            <a:xfrm>
              <a:off x="528048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16"/>
            <p:cNvSpPr/>
            <p:nvPr/>
          </p:nvSpPr>
          <p:spPr>
            <a:xfrm>
              <a:off x="5909535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16"/>
            <p:cNvSpPr/>
            <p:nvPr/>
          </p:nvSpPr>
          <p:spPr>
            <a:xfrm>
              <a:off x="5595008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16"/>
            <p:cNvSpPr/>
            <p:nvPr/>
          </p:nvSpPr>
          <p:spPr>
            <a:xfrm>
              <a:off x="5909535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16"/>
            <p:cNvSpPr/>
            <p:nvPr/>
          </p:nvSpPr>
          <p:spPr>
            <a:xfrm>
              <a:off x="5595008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16"/>
            <p:cNvSpPr/>
            <p:nvPr/>
          </p:nvSpPr>
          <p:spPr>
            <a:xfrm>
              <a:off x="5437007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16"/>
            <p:cNvSpPr/>
            <p:nvPr/>
          </p:nvSpPr>
          <p:spPr>
            <a:xfrm>
              <a:off x="5751534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16"/>
            <p:cNvSpPr/>
            <p:nvPr/>
          </p:nvSpPr>
          <p:spPr>
            <a:xfrm>
              <a:off x="5437007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16"/>
            <p:cNvSpPr/>
            <p:nvPr/>
          </p:nvSpPr>
          <p:spPr>
            <a:xfrm>
              <a:off x="5751534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16"/>
            <p:cNvSpPr/>
            <p:nvPr/>
          </p:nvSpPr>
          <p:spPr>
            <a:xfrm>
              <a:off x="528048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16"/>
            <p:cNvSpPr/>
            <p:nvPr/>
          </p:nvSpPr>
          <p:spPr>
            <a:xfrm>
              <a:off x="528048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16"/>
            <p:cNvSpPr/>
            <p:nvPr/>
          </p:nvSpPr>
          <p:spPr>
            <a:xfrm>
              <a:off x="5909535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16"/>
            <p:cNvSpPr/>
            <p:nvPr/>
          </p:nvSpPr>
          <p:spPr>
            <a:xfrm>
              <a:off x="5595008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16"/>
            <p:cNvSpPr/>
            <p:nvPr/>
          </p:nvSpPr>
          <p:spPr>
            <a:xfrm>
              <a:off x="528048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16"/>
            <p:cNvSpPr/>
            <p:nvPr/>
          </p:nvSpPr>
          <p:spPr>
            <a:xfrm>
              <a:off x="5909535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16"/>
            <p:cNvSpPr/>
            <p:nvPr/>
          </p:nvSpPr>
          <p:spPr>
            <a:xfrm>
              <a:off x="5595008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16"/>
            <p:cNvSpPr/>
            <p:nvPr/>
          </p:nvSpPr>
          <p:spPr>
            <a:xfrm>
              <a:off x="5909535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16"/>
            <p:cNvSpPr/>
            <p:nvPr/>
          </p:nvSpPr>
          <p:spPr>
            <a:xfrm>
              <a:off x="5595008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16"/>
            <p:cNvSpPr/>
            <p:nvPr/>
          </p:nvSpPr>
          <p:spPr>
            <a:xfrm>
              <a:off x="5437007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16"/>
            <p:cNvSpPr/>
            <p:nvPr/>
          </p:nvSpPr>
          <p:spPr>
            <a:xfrm>
              <a:off x="5751534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16"/>
            <p:cNvSpPr/>
            <p:nvPr/>
          </p:nvSpPr>
          <p:spPr>
            <a:xfrm>
              <a:off x="5437007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16"/>
            <p:cNvSpPr/>
            <p:nvPr/>
          </p:nvSpPr>
          <p:spPr>
            <a:xfrm>
              <a:off x="5751534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16"/>
            <p:cNvSpPr/>
            <p:nvPr/>
          </p:nvSpPr>
          <p:spPr>
            <a:xfrm>
              <a:off x="528048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16"/>
            <p:cNvSpPr/>
            <p:nvPr/>
          </p:nvSpPr>
          <p:spPr>
            <a:xfrm>
              <a:off x="528048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16"/>
            <p:cNvSpPr/>
            <p:nvPr/>
          </p:nvSpPr>
          <p:spPr>
            <a:xfrm>
              <a:off x="5909535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16"/>
            <p:cNvSpPr/>
            <p:nvPr/>
          </p:nvSpPr>
          <p:spPr>
            <a:xfrm>
              <a:off x="5595008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16"/>
            <p:cNvSpPr/>
            <p:nvPr/>
          </p:nvSpPr>
          <p:spPr>
            <a:xfrm>
              <a:off x="528048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16"/>
            <p:cNvSpPr/>
            <p:nvPr/>
          </p:nvSpPr>
          <p:spPr>
            <a:xfrm>
              <a:off x="5909535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16"/>
            <p:cNvSpPr/>
            <p:nvPr/>
          </p:nvSpPr>
          <p:spPr>
            <a:xfrm>
              <a:off x="5595008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16"/>
            <p:cNvSpPr/>
            <p:nvPr/>
          </p:nvSpPr>
          <p:spPr>
            <a:xfrm>
              <a:off x="5909535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16"/>
            <p:cNvSpPr/>
            <p:nvPr/>
          </p:nvSpPr>
          <p:spPr>
            <a:xfrm>
              <a:off x="5595008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16"/>
            <p:cNvSpPr/>
            <p:nvPr/>
          </p:nvSpPr>
          <p:spPr>
            <a:xfrm>
              <a:off x="5437007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16"/>
            <p:cNvSpPr/>
            <p:nvPr/>
          </p:nvSpPr>
          <p:spPr>
            <a:xfrm>
              <a:off x="5751534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16"/>
            <p:cNvSpPr/>
            <p:nvPr/>
          </p:nvSpPr>
          <p:spPr>
            <a:xfrm>
              <a:off x="5437007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16"/>
            <p:cNvSpPr/>
            <p:nvPr/>
          </p:nvSpPr>
          <p:spPr>
            <a:xfrm>
              <a:off x="5751534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16"/>
            <p:cNvSpPr/>
            <p:nvPr/>
          </p:nvSpPr>
          <p:spPr>
            <a:xfrm>
              <a:off x="528048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16"/>
            <p:cNvSpPr/>
            <p:nvPr/>
          </p:nvSpPr>
          <p:spPr>
            <a:xfrm>
              <a:off x="528048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16"/>
            <p:cNvSpPr/>
            <p:nvPr/>
          </p:nvSpPr>
          <p:spPr>
            <a:xfrm>
              <a:off x="5909535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16"/>
            <p:cNvSpPr/>
            <p:nvPr/>
          </p:nvSpPr>
          <p:spPr>
            <a:xfrm>
              <a:off x="5595008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16"/>
            <p:cNvSpPr/>
            <p:nvPr/>
          </p:nvSpPr>
          <p:spPr>
            <a:xfrm>
              <a:off x="528048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16"/>
            <p:cNvSpPr/>
            <p:nvPr/>
          </p:nvSpPr>
          <p:spPr>
            <a:xfrm>
              <a:off x="5909535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16"/>
            <p:cNvSpPr/>
            <p:nvPr/>
          </p:nvSpPr>
          <p:spPr>
            <a:xfrm>
              <a:off x="5595008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16"/>
            <p:cNvSpPr/>
            <p:nvPr/>
          </p:nvSpPr>
          <p:spPr>
            <a:xfrm>
              <a:off x="5909535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16"/>
            <p:cNvSpPr/>
            <p:nvPr/>
          </p:nvSpPr>
          <p:spPr>
            <a:xfrm>
              <a:off x="5595008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16"/>
            <p:cNvSpPr/>
            <p:nvPr/>
          </p:nvSpPr>
          <p:spPr>
            <a:xfrm>
              <a:off x="5437007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16"/>
            <p:cNvSpPr/>
            <p:nvPr/>
          </p:nvSpPr>
          <p:spPr>
            <a:xfrm>
              <a:off x="5751534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16"/>
            <p:cNvSpPr/>
            <p:nvPr/>
          </p:nvSpPr>
          <p:spPr>
            <a:xfrm>
              <a:off x="5437007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62"/>
                    <a:pt x="393" y="762"/>
                  </a:cubicBezTo>
                  <a:cubicBezTo>
                    <a:pt x="608" y="762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16"/>
            <p:cNvSpPr/>
            <p:nvPr/>
          </p:nvSpPr>
          <p:spPr>
            <a:xfrm>
              <a:off x="5751534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62"/>
                    <a:pt x="393" y="762"/>
                  </a:cubicBezTo>
                  <a:cubicBezTo>
                    <a:pt x="608" y="762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16"/>
            <p:cNvSpPr/>
            <p:nvPr/>
          </p:nvSpPr>
          <p:spPr>
            <a:xfrm>
              <a:off x="528048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16"/>
            <p:cNvSpPr/>
            <p:nvPr/>
          </p:nvSpPr>
          <p:spPr>
            <a:xfrm>
              <a:off x="528048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16"/>
            <p:cNvSpPr/>
            <p:nvPr/>
          </p:nvSpPr>
          <p:spPr>
            <a:xfrm>
              <a:off x="5909535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16"/>
            <p:cNvSpPr/>
            <p:nvPr/>
          </p:nvSpPr>
          <p:spPr>
            <a:xfrm>
              <a:off x="5595008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16"/>
            <p:cNvSpPr/>
            <p:nvPr/>
          </p:nvSpPr>
          <p:spPr>
            <a:xfrm>
              <a:off x="528048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16"/>
            <p:cNvSpPr/>
            <p:nvPr/>
          </p:nvSpPr>
          <p:spPr>
            <a:xfrm>
              <a:off x="5909535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16"/>
            <p:cNvSpPr/>
            <p:nvPr/>
          </p:nvSpPr>
          <p:spPr>
            <a:xfrm>
              <a:off x="5595008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16"/>
            <p:cNvSpPr/>
            <p:nvPr/>
          </p:nvSpPr>
          <p:spPr>
            <a:xfrm>
              <a:off x="5437007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16"/>
            <p:cNvSpPr/>
            <p:nvPr/>
          </p:nvSpPr>
          <p:spPr>
            <a:xfrm>
              <a:off x="5751534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16"/>
            <p:cNvSpPr/>
            <p:nvPr/>
          </p:nvSpPr>
          <p:spPr>
            <a:xfrm>
              <a:off x="5437007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16"/>
            <p:cNvSpPr/>
            <p:nvPr/>
          </p:nvSpPr>
          <p:spPr>
            <a:xfrm>
              <a:off x="5751534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16"/>
            <p:cNvSpPr/>
            <p:nvPr/>
          </p:nvSpPr>
          <p:spPr>
            <a:xfrm>
              <a:off x="528048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16"/>
            <p:cNvSpPr/>
            <p:nvPr/>
          </p:nvSpPr>
          <p:spPr>
            <a:xfrm>
              <a:off x="5909535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16"/>
            <p:cNvSpPr/>
            <p:nvPr/>
          </p:nvSpPr>
          <p:spPr>
            <a:xfrm>
              <a:off x="5595008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16"/>
            <p:cNvSpPr/>
            <p:nvPr/>
          </p:nvSpPr>
          <p:spPr>
            <a:xfrm>
              <a:off x="528048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16"/>
            <p:cNvSpPr/>
            <p:nvPr/>
          </p:nvSpPr>
          <p:spPr>
            <a:xfrm>
              <a:off x="528048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16"/>
            <p:cNvSpPr/>
            <p:nvPr/>
          </p:nvSpPr>
          <p:spPr>
            <a:xfrm>
              <a:off x="4967427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16"/>
            <p:cNvSpPr/>
            <p:nvPr/>
          </p:nvSpPr>
          <p:spPr>
            <a:xfrm>
              <a:off x="465290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16"/>
            <p:cNvSpPr/>
            <p:nvPr/>
          </p:nvSpPr>
          <p:spPr>
            <a:xfrm>
              <a:off x="528048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16"/>
            <p:cNvSpPr/>
            <p:nvPr/>
          </p:nvSpPr>
          <p:spPr>
            <a:xfrm>
              <a:off x="4967427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16"/>
            <p:cNvSpPr/>
            <p:nvPr/>
          </p:nvSpPr>
          <p:spPr>
            <a:xfrm>
              <a:off x="528048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16"/>
            <p:cNvSpPr/>
            <p:nvPr/>
          </p:nvSpPr>
          <p:spPr>
            <a:xfrm>
              <a:off x="4967427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16"/>
            <p:cNvSpPr/>
            <p:nvPr/>
          </p:nvSpPr>
          <p:spPr>
            <a:xfrm>
              <a:off x="4810900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16"/>
            <p:cNvSpPr/>
            <p:nvPr/>
          </p:nvSpPr>
          <p:spPr>
            <a:xfrm>
              <a:off x="5123954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16"/>
            <p:cNvSpPr/>
            <p:nvPr/>
          </p:nvSpPr>
          <p:spPr>
            <a:xfrm>
              <a:off x="4810900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16"/>
            <p:cNvSpPr/>
            <p:nvPr/>
          </p:nvSpPr>
          <p:spPr>
            <a:xfrm>
              <a:off x="5123954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16"/>
            <p:cNvSpPr/>
            <p:nvPr/>
          </p:nvSpPr>
          <p:spPr>
            <a:xfrm>
              <a:off x="465290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16"/>
            <p:cNvSpPr/>
            <p:nvPr/>
          </p:nvSpPr>
          <p:spPr>
            <a:xfrm>
              <a:off x="465290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16"/>
            <p:cNvSpPr/>
            <p:nvPr/>
          </p:nvSpPr>
          <p:spPr>
            <a:xfrm>
              <a:off x="528048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16"/>
            <p:cNvSpPr/>
            <p:nvPr/>
          </p:nvSpPr>
          <p:spPr>
            <a:xfrm>
              <a:off x="4967427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16"/>
            <p:cNvSpPr/>
            <p:nvPr/>
          </p:nvSpPr>
          <p:spPr>
            <a:xfrm>
              <a:off x="465290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16"/>
            <p:cNvSpPr/>
            <p:nvPr/>
          </p:nvSpPr>
          <p:spPr>
            <a:xfrm>
              <a:off x="528048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16"/>
            <p:cNvSpPr/>
            <p:nvPr/>
          </p:nvSpPr>
          <p:spPr>
            <a:xfrm>
              <a:off x="4967427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16"/>
            <p:cNvSpPr/>
            <p:nvPr/>
          </p:nvSpPr>
          <p:spPr>
            <a:xfrm>
              <a:off x="528048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16"/>
            <p:cNvSpPr/>
            <p:nvPr/>
          </p:nvSpPr>
          <p:spPr>
            <a:xfrm>
              <a:off x="4967427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16"/>
            <p:cNvSpPr/>
            <p:nvPr/>
          </p:nvSpPr>
          <p:spPr>
            <a:xfrm>
              <a:off x="4810900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16"/>
            <p:cNvSpPr/>
            <p:nvPr/>
          </p:nvSpPr>
          <p:spPr>
            <a:xfrm>
              <a:off x="5123954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16"/>
            <p:cNvSpPr/>
            <p:nvPr/>
          </p:nvSpPr>
          <p:spPr>
            <a:xfrm>
              <a:off x="4810900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16"/>
            <p:cNvSpPr/>
            <p:nvPr/>
          </p:nvSpPr>
          <p:spPr>
            <a:xfrm>
              <a:off x="5123954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16"/>
            <p:cNvSpPr/>
            <p:nvPr/>
          </p:nvSpPr>
          <p:spPr>
            <a:xfrm>
              <a:off x="465290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16"/>
            <p:cNvSpPr/>
            <p:nvPr/>
          </p:nvSpPr>
          <p:spPr>
            <a:xfrm>
              <a:off x="465290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16"/>
            <p:cNvSpPr/>
            <p:nvPr/>
          </p:nvSpPr>
          <p:spPr>
            <a:xfrm>
              <a:off x="528048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16"/>
            <p:cNvSpPr/>
            <p:nvPr/>
          </p:nvSpPr>
          <p:spPr>
            <a:xfrm>
              <a:off x="4967427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16"/>
            <p:cNvSpPr/>
            <p:nvPr/>
          </p:nvSpPr>
          <p:spPr>
            <a:xfrm>
              <a:off x="465290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16"/>
            <p:cNvSpPr/>
            <p:nvPr/>
          </p:nvSpPr>
          <p:spPr>
            <a:xfrm>
              <a:off x="528048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16"/>
            <p:cNvSpPr/>
            <p:nvPr/>
          </p:nvSpPr>
          <p:spPr>
            <a:xfrm>
              <a:off x="4967427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16"/>
            <p:cNvSpPr/>
            <p:nvPr/>
          </p:nvSpPr>
          <p:spPr>
            <a:xfrm>
              <a:off x="528048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16"/>
            <p:cNvSpPr/>
            <p:nvPr/>
          </p:nvSpPr>
          <p:spPr>
            <a:xfrm>
              <a:off x="4967427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16"/>
            <p:cNvSpPr/>
            <p:nvPr/>
          </p:nvSpPr>
          <p:spPr>
            <a:xfrm>
              <a:off x="4810900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16"/>
            <p:cNvSpPr/>
            <p:nvPr/>
          </p:nvSpPr>
          <p:spPr>
            <a:xfrm>
              <a:off x="5123954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16"/>
            <p:cNvSpPr/>
            <p:nvPr/>
          </p:nvSpPr>
          <p:spPr>
            <a:xfrm>
              <a:off x="4810900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16"/>
            <p:cNvSpPr/>
            <p:nvPr/>
          </p:nvSpPr>
          <p:spPr>
            <a:xfrm>
              <a:off x="5123954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16"/>
            <p:cNvSpPr/>
            <p:nvPr/>
          </p:nvSpPr>
          <p:spPr>
            <a:xfrm>
              <a:off x="465290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16"/>
            <p:cNvSpPr/>
            <p:nvPr/>
          </p:nvSpPr>
          <p:spPr>
            <a:xfrm>
              <a:off x="465290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16"/>
            <p:cNvSpPr/>
            <p:nvPr/>
          </p:nvSpPr>
          <p:spPr>
            <a:xfrm>
              <a:off x="528048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16"/>
            <p:cNvSpPr/>
            <p:nvPr/>
          </p:nvSpPr>
          <p:spPr>
            <a:xfrm>
              <a:off x="4967427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16"/>
            <p:cNvSpPr/>
            <p:nvPr/>
          </p:nvSpPr>
          <p:spPr>
            <a:xfrm>
              <a:off x="465290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16"/>
            <p:cNvSpPr/>
            <p:nvPr/>
          </p:nvSpPr>
          <p:spPr>
            <a:xfrm>
              <a:off x="528048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16"/>
            <p:cNvSpPr/>
            <p:nvPr/>
          </p:nvSpPr>
          <p:spPr>
            <a:xfrm>
              <a:off x="4967427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16"/>
            <p:cNvSpPr/>
            <p:nvPr/>
          </p:nvSpPr>
          <p:spPr>
            <a:xfrm>
              <a:off x="528048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16"/>
            <p:cNvSpPr/>
            <p:nvPr/>
          </p:nvSpPr>
          <p:spPr>
            <a:xfrm>
              <a:off x="4967427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16"/>
            <p:cNvSpPr/>
            <p:nvPr/>
          </p:nvSpPr>
          <p:spPr>
            <a:xfrm>
              <a:off x="4810900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16"/>
            <p:cNvSpPr/>
            <p:nvPr/>
          </p:nvSpPr>
          <p:spPr>
            <a:xfrm>
              <a:off x="5123954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16"/>
            <p:cNvSpPr/>
            <p:nvPr/>
          </p:nvSpPr>
          <p:spPr>
            <a:xfrm>
              <a:off x="4810900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16"/>
            <p:cNvSpPr/>
            <p:nvPr/>
          </p:nvSpPr>
          <p:spPr>
            <a:xfrm>
              <a:off x="5123954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16"/>
            <p:cNvSpPr/>
            <p:nvPr/>
          </p:nvSpPr>
          <p:spPr>
            <a:xfrm>
              <a:off x="465290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16"/>
            <p:cNvSpPr/>
            <p:nvPr/>
          </p:nvSpPr>
          <p:spPr>
            <a:xfrm>
              <a:off x="465290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16"/>
            <p:cNvSpPr/>
            <p:nvPr/>
          </p:nvSpPr>
          <p:spPr>
            <a:xfrm>
              <a:off x="528048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16"/>
            <p:cNvSpPr/>
            <p:nvPr/>
          </p:nvSpPr>
          <p:spPr>
            <a:xfrm>
              <a:off x="4967427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16"/>
            <p:cNvSpPr/>
            <p:nvPr/>
          </p:nvSpPr>
          <p:spPr>
            <a:xfrm>
              <a:off x="465290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16"/>
            <p:cNvSpPr/>
            <p:nvPr/>
          </p:nvSpPr>
          <p:spPr>
            <a:xfrm>
              <a:off x="528048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16"/>
            <p:cNvSpPr/>
            <p:nvPr/>
          </p:nvSpPr>
          <p:spPr>
            <a:xfrm>
              <a:off x="4967427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16"/>
            <p:cNvSpPr/>
            <p:nvPr/>
          </p:nvSpPr>
          <p:spPr>
            <a:xfrm>
              <a:off x="528048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16"/>
            <p:cNvSpPr/>
            <p:nvPr/>
          </p:nvSpPr>
          <p:spPr>
            <a:xfrm>
              <a:off x="4967427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16"/>
            <p:cNvSpPr/>
            <p:nvPr/>
          </p:nvSpPr>
          <p:spPr>
            <a:xfrm>
              <a:off x="4810900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16"/>
            <p:cNvSpPr/>
            <p:nvPr/>
          </p:nvSpPr>
          <p:spPr>
            <a:xfrm>
              <a:off x="5123954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16"/>
            <p:cNvSpPr/>
            <p:nvPr/>
          </p:nvSpPr>
          <p:spPr>
            <a:xfrm>
              <a:off x="4810900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62"/>
                    <a:pt x="382" y="762"/>
                  </a:cubicBezTo>
                  <a:cubicBezTo>
                    <a:pt x="596" y="762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16"/>
            <p:cNvSpPr/>
            <p:nvPr/>
          </p:nvSpPr>
          <p:spPr>
            <a:xfrm>
              <a:off x="5123954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62"/>
                    <a:pt x="394" y="762"/>
                  </a:cubicBezTo>
                  <a:cubicBezTo>
                    <a:pt x="608" y="762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16"/>
            <p:cNvSpPr/>
            <p:nvPr/>
          </p:nvSpPr>
          <p:spPr>
            <a:xfrm>
              <a:off x="465290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16"/>
            <p:cNvSpPr/>
            <p:nvPr/>
          </p:nvSpPr>
          <p:spPr>
            <a:xfrm>
              <a:off x="465290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16"/>
            <p:cNvSpPr/>
            <p:nvPr/>
          </p:nvSpPr>
          <p:spPr>
            <a:xfrm>
              <a:off x="528048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16"/>
            <p:cNvSpPr/>
            <p:nvPr/>
          </p:nvSpPr>
          <p:spPr>
            <a:xfrm>
              <a:off x="4967427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16"/>
            <p:cNvSpPr/>
            <p:nvPr/>
          </p:nvSpPr>
          <p:spPr>
            <a:xfrm>
              <a:off x="465290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16"/>
            <p:cNvSpPr/>
            <p:nvPr/>
          </p:nvSpPr>
          <p:spPr>
            <a:xfrm>
              <a:off x="528048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16"/>
            <p:cNvSpPr/>
            <p:nvPr/>
          </p:nvSpPr>
          <p:spPr>
            <a:xfrm>
              <a:off x="4967427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16"/>
            <p:cNvSpPr/>
            <p:nvPr/>
          </p:nvSpPr>
          <p:spPr>
            <a:xfrm>
              <a:off x="4810900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16"/>
            <p:cNvSpPr/>
            <p:nvPr/>
          </p:nvSpPr>
          <p:spPr>
            <a:xfrm>
              <a:off x="5123954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16"/>
            <p:cNvSpPr/>
            <p:nvPr/>
          </p:nvSpPr>
          <p:spPr>
            <a:xfrm>
              <a:off x="4810900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16"/>
            <p:cNvSpPr/>
            <p:nvPr/>
          </p:nvSpPr>
          <p:spPr>
            <a:xfrm>
              <a:off x="5123954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16"/>
            <p:cNvSpPr/>
            <p:nvPr/>
          </p:nvSpPr>
          <p:spPr>
            <a:xfrm>
              <a:off x="465290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16"/>
            <p:cNvSpPr/>
            <p:nvPr/>
          </p:nvSpPr>
          <p:spPr>
            <a:xfrm>
              <a:off x="528048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16"/>
            <p:cNvSpPr/>
            <p:nvPr/>
          </p:nvSpPr>
          <p:spPr>
            <a:xfrm>
              <a:off x="4967427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16"/>
            <p:cNvSpPr/>
            <p:nvPr/>
          </p:nvSpPr>
          <p:spPr>
            <a:xfrm>
              <a:off x="465290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16"/>
            <p:cNvSpPr/>
            <p:nvPr/>
          </p:nvSpPr>
          <p:spPr>
            <a:xfrm>
              <a:off x="465290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16"/>
            <p:cNvSpPr/>
            <p:nvPr/>
          </p:nvSpPr>
          <p:spPr>
            <a:xfrm>
              <a:off x="4339846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16"/>
            <p:cNvSpPr/>
            <p:nvPr/>
          </p:nvSpPr>
          <p:spPr>
            <a:xfrm>
              <a:off x="4025442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16"/>
            <p:cNvSpPr/>
            <p:nvPr/>
          </p:nvSpPr>
          <p:spPr>
            <a:xfrm>
              <a:off x="465290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16"/>
            <p:cNvSpPr/>
            <p:nvPr/>
          </p:nvSpPr>
          <p:spPr>
            <a:xfrm>
              <a:off x="4339846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16"/>
            <p:cNvSpPr/>
            <p:nvPr/>
          </p:nvSpPr>
          <p:spPr>
            <a:xfrm>
              <a:off x="465290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16"/>
            <p:cNvSpPr/>
            <p:nvPr/>
          </p:nvSpPr>
          <p:spPr>
            <a:xfrm>
              <a:off x="4339846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16"/>
            <p:cNvSpPr/>
            <p:nvPr/>
          </p:nvSpPr>
          <p:spPr>
            <a:xfrm>
              <a:off x="4183320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81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16"/>
            <p:cNvSpPr/>
            <p:nvPr/>
          </p:nvSpPr>
          <p:spPr>
            <a:xfrm>
              <a:off x="4496373" y="50657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81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63" y="596"/>
                    <a:pt x="763" y="381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16"/>
            <p:cNvSpPr/>
            <p:nvPr/>
          </p:nvSpPr>
          <p:spPr>
            <a:xfrm>
              <a:off x="4183320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16"/>
            <p:cNvSpPr/>
            <p:nvPr/>
          </p:nvSpPr>
          <p:spPr>
            <a:xfrm>
              <a:off x="4496373" y="19352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63" y="608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16"/>
            <p:cNvSpPr/>
            <p:nvPr/>
          </p:nvSpPr>
          <p:spPr>
            <a:xfrm>
              <a:off x="4025442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16"/>
            <p:cNvSpPr/>
            <p:nvPr/>
          </p:nvSpPr>
          <p:spPr>
            <a:xfrm>
              <a:off x="4025442" y="35152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16"/>
            <p:cNvSpPr/>
            <p:nvPr/>
          </p:nvSpPr>
          <p:spPr>
            <a:xfrm>
              <a:off x="465290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16"/>
            <p:cNvSpPr/>
            <p:nvPr/>
          </p:nvSpPr>
          <p:spPr>
            <a:xfrm>
              <a:off x="4339846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16"/>
            <p:cNvSpPr/>
            <p:nvPr/>
          </p:nvSpPr>
          <p:spPr>
            <a:xfrm>
              <a:off x="4025442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16"/>
            <p:cNvSpPr/>
            <p:nvPr/>
          </p:nvSpPr>
          <p:spPr>
            <a:xfrm>
              <a:off x="465290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16"/>
            <p:cNvSpPr/>
            <p:nvPr/>
          </p:nvSpPr>
          <p:spPr>
            <a:xfrm>
              <a:off x="4339846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16"/>
            <p:cNvSpPr/>
            <p:nvPr/>
          </p:nvSpPr>
          <p:spPr>
            <a:xfrm>
              <a:off x="465290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16"/>
            <p:cNvSpPr/>
            <p:nvPr/>
          </p:nvSpPr>
          <p:spPr>
            <a:xfrm>
              <a:off x="4339846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16"/>
            <p:cNvSpPr/>
            <p:nvPr/>
          </p:nvSpPr>
          <p:spPr>
            <a:xfrm>
              <a:off x="4183320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75" y="595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16"/>
            <p:cNvSpPr/>
            <p:nvPr/>
          </p:nvSpPr>
          <p:spPr>
            <a:xfrm>
              <a:off x="4496373" y="1135632"/>
              <a:ext cx="93744" cy="95096"/>
            </a:xfrm>
            <a:custGeom>
              <a:avLst/>
              <a:gdLst/>
              <a:ahLst/>
              <a:cxnLst/>
              <a:rect l="l" t="t" r="r" b="b"/>
              <a:pathLst>
                <a:path w="763" h="774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63" y="595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16"/>
            <p:cNvSpPr/>
            <p:nvPr/>
          </p:nvSpPr>
          <p:spPr>
            <a:xfrm>
              <a:off x="4183320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75" y="596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16"/>
            <p:cNvSpPr/>
            <p:nvPr/>
          </p:nvSpPr>
          <p:spPr>
            <a:xfrm>
              <a:off x="4496373" y="82110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63" y="596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16"/>
            <p:cNvSpPr/>
            <p:nvPr/>
          </p:nvSpPr>
          <p:spPr>
            <a:xfrm>
              <a:off x="4025442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16"/>
            <p:cNvSpPr/>
            <p:nvPr/>
          </p:nvSpPr>
          <p:spPr>
            <a:xfrm>
              <a:off x="4025442" y="97910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16"/>
            <p:cNvSpPr/>
            <p:nvPr/>
          </p:nvSpPr>
          <p:spPr>
            <a:xfrm>
              <a:off x="465290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16"/>
            <p:cNvSpPr/>
            <p:nvPr/>
          </p:nvSpPr>
          <p:spPr>
            <a:xfrm>
              <a:off x="4339846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16"/>
            <p:cNvSpPr/>
            <p:nvPr/>
          </p:nvSpPr>
          <p:spPr>
            <a:xfrm>
              <a:off x="4025442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16"/>
            <p:cNvSpPr/>
            <p:nvPr/>
          </p:nvSpPr>
          <p:spPr>
            <a:xfrm>
              <a:off x="465290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16"/>
            <p:cNvSpPr/>
            <p:nvPr/>
          </p:nvSpPr>
          <p:spPr>
            <a:xfrm>
              <a:off x="4339846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16"/>
            <p:cNvSpPr/>
            <p:nvPr/>
          </p:nvSpPr>
          <p:spPr>
            <a:xfrm>
              <a:off x="465290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16"/>
            <p:cNvSpPr/>
            <p:nvPr/>
          </p:nvSpPr>
          <p:spPr>
            <a:xfrm>
              <a:off x="4339846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80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16"/>
            <p:cNvSpPr/>
            <p:nvPr/>
          </p:nvSpPr>
          <p:spPr>
            <a:xfrm>
              <a:off x="4183320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16"/>
            <p:cNvSpPr/>
            <p:nvPr/>
          </p:nvSpPr>
          <p:spPr>
            <a:xfrm>
              <a:off x="4496373" y="176309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63" y="596"/>
                    <a:pt x="763" y="382"/>
                  </a:cubicBezTo>
                  <a:cubicBezTo>
                    <a:pt x="763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16"/>
            <p:cNvSpPr/>
            <p:nvPr/>
          </p:nvSpPr>
          <p:spPr>
            <a:xfrm>
              <a:off x="4183320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16"/>
            <p:cNvSpPr/>
            <p:nvPr/>
          </p:nvSpPr>
          <p:spPr>
            <a:xfrm>
              <a:off x="4496373" y="1448685"/>
              <a:ext cx="93744" cy="95096"/>
            </a:xfrm>
            <a:custGeom>
              <a:avLst/>
              <a:gdLst/>
              <a:ahLst/>
              <a:cxnLst/>
              <a:rect l="l" t="t" r="r" b="b"/>
              <a:pathLst>
                <a:path w="763" h="774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63" y="595"/>
                    <a:pt x="763" y="381"/>
                  </a:cubicBezTo>
                  <a:cubicBezTo>
                    <a:pt x="763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16"/>
            <p:cNvSpPr/>
            <p:nvPr/>
          </p:nvSpPr>
          <p:spPr>
            <a:xfrm>
              <a:off x="4025442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16"/>
            <p:cNvSpPr/>
            <p:nvPr/>
          </p:nvSpPr>
          <p:spPr>
            <a:xfrm>
              <a:off x="4025442" y="16050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16"/>
            <p:cNvSpPr/>
            <p:nvPr/>
          </p:nvSpPr>
          <p:spPr>
            <a:xfrm>
              <a:off x="465290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16"/>
            <p:cNvSpPr/>
            <p:nvPr/>
          </p:nvSpPr>
          <p:spPr>
            <a:xfrm>
              <a:off x="4339846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16"/>
            <p:cNvSpPr/>
            <p:nvPr/>
          </p:nvSpPr>
          <p:spPr>
            <a:xfrm>
              <a:off x="4025442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16"/>
            <p:cNvSpPr/>
            <p:nvPr/>
          </p:nvSpPr>
          <p:spPr>
            <a:xfrm>
              <a:off x="465290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16"/>
            <p:cNvSpPr/>
            <p:nvPr/>
          </p:nvSpPr>
          <p:spPr>
            <a:xfrm>
              <a:off x="4339846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16"/>
            <p:cNvSpPr/>
            <p:nvPr/>
          </p:nvSpPr>
          <p:spPr>
            <a:xfrm>
              <a:off x="465290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16"/>
            <p:cNvSpPr/>
            <p:nvPr/>
          </p:nvSpPr>
          <p:spPr>
            <a:xfrm>
              <a:off x="4339846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16"/>
            <p:cNvSpPr/>
            <p:nvPr/>
          </p:nvSpPr>
          <p:spPr>
            <a:xfrm>
              <a:off x="4183320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79"/>
                    <a:pt x="1" y="394"/>
                  </a:cubicBezTo>
                  <a:cubicBezTo>
                    <a:pt x="1" y="608"/>
                    <a:pt x="168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16"/>
            <p:cNvSpPr/>
            <p:nvPr/>
          </p:nvSpPr>
          <p:spPr>
            <a:xfrm>
              <a:off x="4496373" y="238919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79"/>
                    <a:pt x="1" y="394"/>
                  </a:cubicBezTo>
                  <a:cubicBezTo>
                    <a:pt x="1" y="608"/>
                    <a:pt x="168" y="775"/>
                    <a:pt x="382" y="775"/>
                  </a:cubicBezTo>
                  <a:cubicBezTo>
                    <a:pt x="596" y="775"/>
                    <a:pt x="763" y="608"/>
                    <a:pt x="763" y="394"/>
                  </a:cubicBezTo>
                  <a:cubicBezTo>
                    <a:pt x="763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16"/>
            <p:cNvSpPr/>
            <p:nvPr/>
          </p:nvSpPr>
          <p:spPr>
            <a:xfrm>
              <a:off x="4183320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16"/>
            <p:cNvSpPr/>
            <p:nvPr/>
          </p:nvSpPr>
          <p:spPr>
            <a:xfrm>
              <a:off x="4496373" y="2076143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63" y="596"/>
                    <a:pt x="763" y="382"/>
                  </a:cubicBezTo>
                  <a:cubicBezTo>
                    <a:pt x="763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16"/>
            <p:cNvSpPr/>
            <p:nvPr/>
          </p:nvSpPr>
          <p:spPr>
            <a:xfrm>
              <a:off x="4025442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16"/>
            <p:cNvSpPr/>
            <p:nvPr/>
          </p:nvSpPr>
          <p:spPr>
            <a:xfrm>
              <a:off x="4025442" y="223267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16"/>
            <p:cNvSpPr/>
            <p:nvPr/>
          </p:nvSpPr>
          <p:spPr>
            <a:xfrm>
              <a:off x="465290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16"/>
            <p:cNvSpPr/>
            <p:nvPr/>
          </p:nvSpPr>
          <p:spPr>
            <a:xfrm>
              <a:off x="4339846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16"/>
            <p:cNvSpPr/>
            <p:nvPr/>
          </p:nvSpPr>
          <p:spPr>
            <a:xfrm>
              <a:off x="4025442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16"/>
            <p:cNvSpPr/>
            <p:nvPr/>
          </p:nvSpPr>
          <p:spPr>
            <a:xfrm>
              <a:off x="465290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16"/>
            <p:cNvSpPr/>
            <p:nvPr/>
          </p:nvSpPr>
          <p:spPr>
            <a:xfrm>
              <a:off x="4339846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16"/>
            <p:cNvSpPr/>
            <p:nvPr/>
          </p:nvSpPr>
          <p:spPr>
            <a:xfrm>
              <a:off x="465290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16"/>
            <p:cNvSpPr/>
            <p:nvPr/>
          </p:nvSpPr>
          <p:spPr>
            <a:xfrm>
              <a:off x="4339846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16"/>
            <p:cNvSpPr/>
            <p:nvPr/>
          </p:nvSpPr>
          <p:spPr>
            <a:xfrm>
              <a:off x="4183320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16"/>
            <p:cNvSpPr/>
            <p:nvPr/>
          </p:nvSpPr>
          <p:spPr>
            <a:xfrm>
              <a:off x="4496373" y="301677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63" y="608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16"/>
            <p:cNvSpPr/>
            <p:nvPr/>
          </p:nvSpPr>
          <p:spPr>
            <a:xfrm>
              <a:off x="4183320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6"/>
                    <a:pt x="168" y="762"/>
                    <a:pt x="382" y="762"/>
                  </a:cubicBezTo>
                  <a:cubicBezTo>
                    <a:pt x="596" y="762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16"/>
            <p:cNvSpPr/>
            <p:nvPr/>
          </p:nvSpPr>
          <p:spPr>
            <a:xfrm>
              <a:off x="4496373" y="2705198"/>
              <a:ext cx="93744" cy="93744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6"/>
                    <a:pt x="168" y="762"/>
                    <a:pt x="382" y="762"/>
                  </a:cubicBezTo>
                  <a:cubicBezTo>
                    <a:pt x="596" y="762"/>
                    <a:pt x="763" y="596"/>
                    <a:pt x="763" y="381"/>
                  </a:cubicBezTo>
                  <a:cubicBezTo>
                    <a:pt x="763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16"/>
            <p:cNvSpPr/>
            <p:nvPr/>
          </p:nvSpPr>
          <p:spPr>
            <a:xfrm>
              <a:off x="4025442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16"/>
            <p:cNvSpPr/>
            <p:nvPr/>
          </p:nvSpPr>
          <p:spPr>
            <a:xfrm>
              <a:off x="4025442" y="286025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16"/>
            <p:cNvSpPr/>
            <p:nvPr/>
          </p:nvSpPr>
          <p:spPr>
            <a:xfrm>
              <a:off x="465290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16"/>
            <p:cNvSpPr/>
            <p:nvPr/>
          </p:nvSpPr>
          <p:spPr>
            <a:xfrm>
              <a:off x="4339846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16"/>
            <p:cNvSpPr/>
            <p:nvPr/>
          </p:nvSpPr>
          <p:spPr>
            <a:xfrm>
              <a:off x="4025442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16"/>
            <p:cNvSpPr/>
            <p:nvPr/>
          </p:nvSpPr>
          <p:spPr>
            <a:xfrm>
              <a:off x="465290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16"/>
            <p:cNvSpPr/>
            <p:nvPr/>
          </p:nvSpPr>
          <p:spPr>
            <a:xfrm>
              <a:off x="4339846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16"/>
            <p:cNvSpPr/>
            <p:nvPr/>
          </p:nvSpPr>
          <p:spPr>
            <a:xfrm>
              <a:off x="4183320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81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16"/>
            <p:cNvSpPr/>
            <p:nvPr/>
          </p:nvSpPr>
          <p:spPr>
            <a:xfrm>
              <a:off x="4496373" y="364435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81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63" y="596"/>
                    <a:pt x="763" y="381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16"/>
            <p:cNvSpPr/>
            <p:nvPr/>
          </p:nvSpPr>
          <p:spPr>
            <a:xfrm>
              <a:off x="4183320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16"/>
            <p:cNvSpPr/>
            <p:nvPr/>
          </p:nvSpPr>
          <p:spPr>
            <a:xfrm>
              <a:off x="4496373" y="33313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63" y="608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16"/>
            <p:cNvSpPr/>
            <p:nvPr/>
          </p:nvSpPr>
          <p:spPr>
            <a:xfrm>
              <a:off x="4025442" y="34893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16"/>
            <p:cNvSpPr/>
            <p:nvPr/>
          </p:nvSpPr>
          <p:spPr>
            <a:xfrm>
              <a:off x="465290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16"/>
            <p:cNvSpPr/>
            <p:nvPr/>
          </p:nvSpPr>
          <p:spPr>
            <a:xfrm>
              <a:off x="4339846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16"/>
            <p:cNvSpPr/>
            <p:nvPr/>
          </p:nvSpPr>
          <p:spPr>
            <a:xfrm>
              <a:off x="4025442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16"/>
            <p:cNvSpPr/>
            <p:nvPr/>
          </p:nvSpPr>
          <p:spPr>
            <a:xfrm>
              <a:off x="4025442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16"/>
            <p:cNvSpPr/>
            <p:nvPr/>
          </p:nvSpPr>
          <p:spPr>
            <a:xfrm>
              <a:off x="3710914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16"/>
            <p:cNvSpPr/>
            <p:nvPr/>
          </p:nvSpPr>
          <p:spPr>
            <a:xfrm>
              <a:off x="3399336" y="3699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16"/>
            <p:cNvSpPr/>
            <p:nvPr/>
          </p:nvSpPr>
          <p:spPr>
            <a:xfrm>
              <a:off x="4025442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16"/>
            <p:cNvSpPr/>
            <p:nvPr/>
          </p:nvSpPr>
          <p:spPr>
            <a:xfrm>
              <a:off x="3710914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16"/>
            <p:cNvSpPr/>
            <p:nvPr/>
          </p:nvSpPr>
          <p:spPr>
            <a:xfrm>
              <a:off x="4025442" y="35152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16"/>
            <p:cNvSpPr/>
            <p:nvPr/>
          </p:nvSpPr>
          <p:spPr>
            <a:xfrm>
              <a:off x="3710914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16"/>
            <p:cNvSpPr/>
            <p:nvPr/>
          </p:nvSpPr>
          <p:spPr>
            <a:xfrm>
              <a:off x="3554388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16"/>
            <p:cNvSpPr/>
            <p:nvPr/>
          </p:nvSpPr>
          <p:spPr>
            <a:xfrm>
              <a:off x="3868915" y="5065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16"/>
            <p:cNvSpPr/>
            <p:nvPr/>
          </p:nvSpPr>
          <p:spPr>
            <a:xfrm>
              <a:off x="3554388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16"/>
            <p:cNvSpPr/>
            <p:nvPr/>
          </p:nvSpPr>
          <p:spPr>
            <a:xfrm>
              <a:off x="3868915" y="19352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16"/>
            <p:cNvSpPr/>
            <p:nvPr/>
          </p:nvSpPr>
          <p:spPr>
            <a:xfrm>
              <a:off x="3399336" y="6631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62" y="608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16"/>
            <p:cNvSpPr/>
            <p:nvPr/>
          </p:nvSpPr>
          <p:spPr>
            <a:xfrm>
              <a:off x="3399336" y="35152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16"/>
            <p:cNvSpPr/>
            <p:nvPr/>
          </p:nvSpPr>
          <p:spPr>
            <a:xfrm>
              <a:off x="4025442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16"/>
            <p:cNvSpPr/>
            <p:nvPr/>
          </p:nvSpPr>
          <p:spPr>
            <a:xfrm>
              <a:off x="3710914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16"/>
            <p:cNvSpPr/>
            <p:nvPr/>
          </p:nvSpPr>
          <p:spPr>
            <a:xfrm>
              <a:off x="3399336" y="3699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16"/>
            <p:cNvSpPr/>
            <p:nvPr/>
          </p:nvSpPr>
          <p:spPr>
            <a:xfrm>
              <a:off x="4025442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16"/>
            <p:cNvSpPr/>
            <p:nvPr/>
          </p:nvSpPr>
          <p:spPr>
            <a:xfrm>
              <a:off x="3710914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16"/>
            <p:cNvSpPr/>
            <p:nvPr/>
          </p:nvSpPr>
          <p:spPr>
            <a:xfrm>
              <a:off x="4025442" y="97910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16"/>
            <p:cNvSpPr/>
            <p:nvPr/>
          </p:nvSpPr>
          <p:spPr>
            <a:xfrm>
              <a:off x="3710914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16"/>
            <p:cNvSpPr/>
            <p:nvPr/>
          </p:nvSpPr>
          <p:spPr>
            <a:xfrm>
              <a:off x="3554388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16"/>
            <p:cNvSpPr/>
            <p:nvPr/>
          </p:nvSpPr>
          <p:spPr>
            <a:xfrm>
              <a:off x="3868915" y="1135632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16"/>
            <p:cNvSpPr/>
            <p:nvPr/>
          </p:nvSpPr>
          <p:spPr>
            <a:xfrm>
              <a:off x="3554388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16"/>
            <p:cNvSpPr/>
            <p:nvPr/>
          </p:nvSpPr>
          <p:spPr>
            <a:xfrm>
              <a:off x="3868915" y="8211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16"/>
            <p:cNvSpPr/>
            <p:nvPr/>
          </p:nvSpPr>
          <p:spPr>
            <a:xfrm>
              <a:off x="3399336" y="129068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16"/>
            <p:cNvSpPr/>
            <p:nvPr/>
          </p:nvSpPr>
          <p:spPr>
            <a:xfrm>
              <a:off x="3399336" y="97910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62" y="595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16"/>
            <p:cNvSpPr/>
            <p:nvPr/>
          </p:nvSpPr>
          <p:spPr>
            <a:xfrm>
              <a:off x="4025442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16"/>
            <p:cNvSpPr/>
            <p:nvPr/>
          </p:nvSpPr>
          <p:spPr>
            <a:xfrm>
              <a:off x="3710914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16"/>
            <p:cNvSpPr/>
            <p:nvPr/>
          </p:nvSpPr>
          <p:spPr>
            <a:xfrm>
              <a:off x="3399336" y="6631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62" y="608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16"/>
            <p:cNvSpPr/>
            <p:nvPr/>
          </p:nvSpPr>
          <p:spPr>
            <a:xfrm>
              <a:off x="4025442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16"/>
            <p:cNvSpPr/>
            <p:nvPr/>
          </p:nvSpPr>
          <p:spPr>
            <a:xfrm>
              <a:off x="3710914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16"/>
            <p:cNvSpPr/>
            <p:nvPr/>
          </p:nvSpPr>
          <p:spPr>
            <a:xfrm>
              <a:off x="4025442" y="16050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16"/>
            <p:cNvSpPr/>
            <p:nvPr/>
          </p:nvSpPr>
          <p:spPr>
            <a:xfrm>
              <a:off x="3710914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16"/>
            <p:cNvSpPr/>
            <p:nvPr/>
          </p:nvSpPr>
          <p:spPr>
            <a:xfrm>
              <a:off x="3554388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16"/>
            <p:cNvSpPr/>
            <p:nvPr/>
          </p:nvSpPr>
          <p:spPr>
            <a:xfrm>
              <a:off x="3868915" y="17630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16"/>
            <p:cNvSpPr/>
            <p:nvPr/>
          </p:nvSpPr>
          <p:spPr>
            <a:xfrm>
              <a:off x="3554388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16"/>
            <p:cNvSpPr/>
            <p:nvPr/>
          </p:nvSpPr>
          <p:spPr>
            <a:xfrm>
              <a:off x="3868915" y="1448685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16"/>
            <p:cNvSpPr/>
            <p:nvPr/>
          </p:nvSpPr>
          <p:spPr>
            <a:xfrm>
              <a:off x="3399336" y="191961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16"/>
            <p:cNvSpPr/>
            <p:nvPr/>
          </p:nvSpPr>
          <p:spPr>
            <a:xfrm>
              <a:off x="3399336" y="1605089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16"/>
            <p:cNvSpPr/>
            <p:nvPr/>
          </p:nvSpPr>
          <p:spPr>
            <a:xfrm>
              <a:off x="4025442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16"/>
            <p:cNvSpPr/>
            <p:nvPr/>
          </p:nvSpPr>
          <p:spPr>
            <a:xfrm>
              <a:off x="3710914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16"/>
            <p:cNvSpPr/>
            <p:nvPr/>
          </p:nvSpPr>
          <p:spPr>
            <a:xfrm>
              <a:off x="3399336" y="129068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16"/>
            <p:cNvSpPr/>
            <p:nvPr/>
          </p:nvSpPr>
          <p:spPr>
            <a:xfrm>
              <a:off x="4025442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16"/>
            <p:cNvSpPr/>
            <p:nvPr/>
          </p:nvSpPr>
          <p:spPr>
            <a:xfrm>
              <a:off x="3710914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16"/>
            <p:cNvSpPr/>
            <p:nvPr/>
          </p:nvSpPr>
          <p:spPr>
            <a:xfrm>
              <a:off x="4025442" y="223267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16"/>
            <p:cNvSpPr/>
            <p:nvPr/>
          </p:nvSpPr>
          <p:spPr>
            <a:xfrm>
              <a:off x="3710914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16"/>
            <p:cNvSpPr/>
            <p:nvPr/>
          </p:nvSpPr>
          <p:spPr>
            <a:xfrm>
              <a:off x="3554388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16"/>
            <p:cNvSpPr/>
            <p:nvPr/>
          </p:nvSpPr>
          <p:spPr>
            <a:xfrm>
              <a:off x="3868915" y="238919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74" y="608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16"/>
            <p:cNvSpPr/>
            <p:nvPr/>
          </p:nvSpPr>
          <p:spPr>
            <a:xfrm>
              <a:off x="3554388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16"/>
            <p:cNvSpPr/>
            <p:nvPr/>
          </p:nvSpPr>
          <p:spPr>
            <a:xfrm>
              <a:off x="3868915" y="2076143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16"/>
            <p:cNvSpPr/>
            <p:nvPr/>
          </p:nvSpPr>
          <p:spPr>
            <a:xfrm>
              <a:off x="3399336" y="254719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16"/>
            <p:cNvSpPr/>
            <p:nvPr/>
          </p:nvSpPr>
          <p:spPr>
            <a:xfrm>
              <a:off x="3399336" y="223267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16"/>
            <p:cNvSpPr/>
            <p:nvPr/>
          </p:nvSpPr>
          <p:spPr>
            <a:xfrm>
              <a:off x="4025442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16"/>
            <p:cNvSpPr/>
            <p:nvPr/>
          </p:nvSpPr>
          <p:spPr>
            <a:xfrm>
              <a:off x="3710914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16"/>
            <p:cNvSpPr/>
            <p:nvPr/>
          </p:nvSpPr>
          <p:spPr>
            <a:xfrm>
              <a:off x="3399336" y="191961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16"/>
            <p:cNvSpPr/>
            <p:nvPr/>
          </p:nvSpPr>
          <p:spPr>
            <a:xfrm>
              <a:off x="4025442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16"/>
            <p:cNvSpPr/>
            <p:nvPr/>
          </p:nvSpPr>
          <p:spPr>
            <a:xfrm>
              <a:off x="3710914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16"/>
            <p:cNvSpPr/>
            <p:nvPr/>
          </p:nvSpPr>
          <p:spPr>
            <a:xfrm>
              <a:off x="4025442" y="286025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16"/>
            <p:cNvSpPr/>
            <p:nvPr/>
          </p:nvSpPr>
          <p:spPr>
            <a:xfrm>
              <a:off x="3710914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16"/>
            <p:cNvSpPr/>
            <p:nvPr/>
          </p:nvSpPr>
          <p:spPr>
            <a:xfrm>
              <a:off x="3554388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16"/>
            <p:cNvSpPr/>
            <p:nvPr/>
          </p:nvSpPr>
          <p:spPr>
            <a:xfrm>
              <a:off x="3868915" y="30167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16"/>
            <p:cNvSpPr/>
            <p:nvPr/>
          </p:nvSpPr>
          <p:spPr>
            <a:xfrm>
              <a:off x="3554388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62"/>
                    <a:pt x="381" y="762"/>
                  </a:cubicBezTo>
                  <a:cubicBezTo>
                    <a:pt x="596" y="762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16"/>
            <p:cNvSpPr/>
            <p:nvPr/>
          </p:nvSpPr>
          <p:spPr>
            <a:xfrm>
              <a:off x="3868915" y="270519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62"/>
                    <a:pt x="381" y="762"/>
                  </a:cubicBezTo>
                  <a:cubicBezTo>
                    <a:pt x="595" y="762"/>
                    <a:pt x="774" y="596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16"/>
            <p:cNvSpPr/>
            <p:nvPr/>
          </p:nvSpPr>
          <p:spPr>
            <a:xfrm>
              <a:off x="3399336" y="317477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16"/>
            <p:cNvSpPr/>
            <p:nvPr/>
          </p:nvSpPr>
          <p:spPr>
            <a:xfrm>
              <a:off x="3399336" y="286025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16"/>
            <p:cNvSpPr/>
            <p:nvPr/>
          </p:nvSpPr>
          <p:spPr>
            <a:xfrm>
              <a:off x="4025442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16"/>
            <p:cNvSpPr/>
            <p:nvPr/>
          </p:nvSpPr>
          <p:spPr>
            <a:xfrm>
              <a:off x="3710914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16"/>
            <p:cNvSpPr/>
            <p:nvPr/>
          </p:nvSpPr>
          <p:spPr>
            <a:xfrm>
              <a:off x="3399336" y="254719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16"/>
            <p:cNvSpPr/>
            <p:nvPr/>
          </p:nvSpPr>
          <p:spPr>
            <a:xfrm>
              <a:off x="4025442" y="34893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16"/>
            <p:cNvSpPr/>
            <p:nvPr/>
          </p:nvSpPr>
          <p:spPr>
            <a:xfrm>
              <a:off x="3710914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16"/>
            <p:cNvSpPr/>
            <p:nvPr/>
          </p:nvSpPr>
          <p:spPr>
            <a:xfrm>
              <a:off x="3554388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16"/>
            <p:cNvSpPr/>
            <p:nvPr/>
          </p:nvSpPr>
          <p:spPr>
            <a:xfrm>
              <a:off x="3868915" y="364435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16"/>
            <p:cNvSpPr/>
            <p:nvPr/>
          </p:nvSpPr>
          <p:spPr>
            <a:xfrm>
              <a:off x="3554388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16"/>
            <p:cNvSpPr/>
            <p:nvPr/>
          </p:nvSpPr>
          <p:spPr>
            <a:xfrm>
              <a:off x="3868915" y="33313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16"/>
            <p:cNvSpPr/>
            <p:nvPr/>
          </p:nvSpPr>
          <p:spPr>
            <a:xfrm>
              <a:off x="3399336" y="348930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16"/>
            <p:cNvSpPr/>
            <p:nvPr/>
          </p:nvSpPr>
          <p:spPr>
            <a:xfrm>
              <a:off x="4025442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16"/>
            <p:cNvSpPr/>
            <p:nvPr/>
          </p:nvSpPr>
          <p:spPr>
            <a:xfrm>
              <a:off x="3710914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16"/>
            <p:cNvSpPr/>
            <p:nvPr/>
          </p:nvSpPr>
          <p:spPr>
            <a:xfrm>
              <a:off x="3399336" y="317477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16"/>
            <p:cNvSpPr/>
            <p:nvPr/>
          </p:nvSpPr>
          <p:spPr>
            <a:xfrm>
              <a:off x="3399336" y="3699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16"/>
            <p:cNvSpPr/>
            <p:nvPr/>
          </p:nvSpPr>
          <p:spPr>
            <a:xfrm>
              <a:off x="3083334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16"/>
            <p:cNvSpPr/>
            <p:nvPr/>
          </p:nvSpPr>
          <p:spPr>
            <a:xfrm>
              <a:off x="2770281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16"/>
            <p:cNvSpPr/>
            <p:nvPr/>
          </p:nvSpPr>
          <p:spPr>
            <a:xfrm>
              <a:off x="3399336" y="6631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62" y="608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16"/>
            <p:cNvSpPr/>
            <p:nvPr/>
          </p:nvSpPr>
          <p:spPr>
            <a:xfrm>
              <a:off x="3083334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16"/>
            <p:cNvSpPr/>
            <p:nvPr/>
          </p:nvSpPr>
          <p:spPr>
            <a:xfrm>
              <a:off x="3399336" y="35152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16"/>
            <p:cNvSpPr/>
            <p:nvPr/>
          </p:nvSpPr>
          <p:spPr>
            <a:xfrm>
              <a:off x="3083334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16"/>
            <p:cNvSpPr/>
            <p:nvPr/>
          </p:nvSpPr>
          <p:spPr>
            <a:xfrm>
              <a:off x="2926807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16"/>
            <p:cNvSpPr/>
            <p:nvPr/>
          </p:nvSpPr>
          <p:spPr>
            <a:xfrm>
              <a:off x="3241335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16"/>
            <p:cNvSpPr/>
            <p:nvPr/>
          </p:nvSpPr>
          <p:spPr>
            <a:xfrm>
              <a:off x="2926807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16"/>
            <p:cNvSpPr/>
            <p:nvPr/>
          </p:nvSpPr>
          <p:spPr>
            <a:xfrm>
              <a:off x="3241335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16"/>
            <p:cNvSpPr/>
            <p:nvPr/>
          </p:nvSpPr>
          <p:spPr>
            <a:xfrm>
              <a:off x="2770281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16"/>
            <p:cNvSpPr/>
            <p:nvPr/>
          </p:nvSpPr>
          <p:spPr>
            <a:xfrm>
              <a:off x="2770281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16"/>
            <p:cNvSpPr/>
            <p:nvPr/>
          </p:nvSpPr>
          <p:spPr>
            <a:xfrm>
              <a:off x="3399336" y="3699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16"/>
            <p:cNvSpPr/>
            <p:nvPr/>
          </p:nvSpPr>
          <p:spPr>
            <a:xfrm>
              <a:off x="3083334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16"/>
            <p:cNvSpPr/>
            <p:nvPr/>
          </p:nvSpPr>
          <p:spPr>
            <a:xfrm>
              <a:off x="2770281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16"/>
            <p:cNvSpPr/>
            <p:nvPr/>
          </p:nvSpPr>
          <p:spPr>
            <a:xfrm>
              <a:off x="3399336" y="129068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16"/>
            <p:cNvSpPr/>
            <p:nvPr/>
          </p:nvSpPr>
          <p:spPr>
            <a:xfrm>
              <a:off x="3083334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16"/>
            <p:cNvSpPr/>
            <p:nvPr/>
          </p:nvSpPr>
          <p:spPr>
            <a:xfrm>
              <a:off x="3399336" y="97910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62" y="595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16"/>
            <p:cNvSpPr/>
            <p:nvPr/>
          </p:nvSpPr>
          <p:spPr>
            <a:xfrm>
              <a:off x="3083334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16"/>
            <p:cNvSpPr/>
            <p:nvPr/>
          </p:nvSpPr>
          <p:spPr>
            <a:xfrm>
              <a:off x="2926807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596" y="774"/>
                    <a:pt x="774" y="595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16"/>
            <p:cNvSpPr/>
            <p:nvPr/>
          </p:nvSpPr>
          <p:spPr>
            <a:xfrm>
              <a:off x="3241335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16"/>
            <p:cNvSpPr/>
            <p:nvPr/>
          </p:nvSpPr>
          <p:spPr>
            <a:xfrm>
              <a:off x="2926807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16"/>
            <p:cNvSpPr/>
            <p:nvPr/>
          </p:nvSpPr>
          <p:spPr>
            <a:xfrm>
              <a:off x="3241335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16"/>
            <p:cNvSpPr/>
            <p:nvPr/>
          </p:nvSpPr>
          <p:spPr>
            <a:xfrm>
              <a:off x="2770281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16"/>
            <p:cNvSpPr/>
            <p:nvPr/>
          </p:nvSpPr>
          <p:spPr>
            <a:xfrm>
              <a:off x="2770281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16"/>
            <p:cNvSpPr/>
            <p:nvPr/>
          </p:nvSpPr>
          <p:spPr>
            <a:xfrm>
              <a:off x="3399336" y="6631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62" y="608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16"/>
            <p:cNvSpPr/>
            <p:nvPr/>
          </p:nvSpPr>
          <p:spPr>
            <a:xfrm>
              <a:off x="3083334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16"/>
            <p:cNvSpPr/>
            <p:nvPr/>
          </p:nvSpPr>
          <p:spPr>
            <a:xfrm>
              <a:off x="2770281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16"/>
            <p:cNvSpPr/>
            <p:nvPr/>
          </p:nvSpPr>
          <p:spPr>
            <a:xfrm>
              <a:off x="3399336" y="191961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16"/>
            <p:cNvSpPr/>
            <p:nvPr/>
          </p:nvSpPr>
          <p:spPr>
            <a:xfrm>
              <a:off x="3083334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16"/>
            <p:cNvSpPr/>
            <p:nvPr/>
          </p:nvSpPr>
          <p:spPr>
            <a:xfrm>
              <a:off x="3399336" y="1605089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16"/>
            <p:cNvSpPr/>
            <p:nvPr/>
          </p:nvSpPr>
          <p:spPr>
            <a:xfrm>
              <a:off x="3083334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16"/>
            <p:cNvSpPr/>
            <p:nvPr/>
          </p:nvSpPr>
          <p:spPr>
            <a:xfrm>
              <a:off x="2926807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16"/>
            <p:cNvSpPr/>
            <p:nvPr/>
          </p:nvSpPr>
          <p:spPr>
            <a:xfrm>
              <a:off x="3241335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16"/>
            <p:cNvSpPr/>
            <p:nvPr/>
          </p:nvSpPr>
          <p:spPr>
            <a:xfrm>
              <a:off x="2926807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16"/>
            <p:cNvSpPr/>
            <p:nvPr/>
          </p:nvSpPr>
          <p:spPr>
            <a:xfrm>
              <a:off x="3241335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16"/>
            <p:cNvSpPr/>
            <p:nvPr/>
          </p:nvSpPr>
          <p:spPr>
            <a:xfrm>
              <a:off x="2770281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16"/>
            <p:cNvSpPr/>
            <p:nvPr/>
          </p:nvSpPr>
          <p:spPr>
            <a:xfrm>
              <a:off x="2770281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16"/>
            <p:cNvSpPr/>
            <p:nvPr/>
          </p:nvSpPr>
          <p:spPr>
            <a:xfrm>
              <a:off x="3399336" y="129068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16"/>
            <p:cNvSpPr/>
            <p:nvPr/>
          </p:nvSpPr>
          <p:spPr>
            <a:xfrm>
              <a:off x="3083334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16"/>
            <p:cNvSpPr/>
            <p:nvPr/>
          </p:nvSpPr>
          <p:spPr>
            <a:xfrm>
              <a:off x="2770281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16"/>
            <p:cNvSpPr/>
            <p:nvPr/>
          </p:nvSpPr>
          <p:spPr>
            <a:xfrm>
              <a:off x="3399336" y="254719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16"/>
            <p:cNvSpPr/>
            <p:nvPr/>
          </p:nvSpPr>
          <p:spPr>
            <a:xfrm>
              <a:off x="3083334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16"/>
            <p:cNvSpPr/>
            <p:nvPr/>
          </p:nvSpPr>
          <p:spPr>
            <a:xfrm>
              <a:off x="3399336" y="223267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16"/>
            <p:cNvSpPr/>
            <p:nvPr/>
          </p:nvSpPr>
          <p:spPr>
            <a:xfrm>
              <a:off x="3083334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16"/>
            <p:cNvSpPr/>
            <p:nvPr/>
          </p:nvSpPr>
          <p:spPr>
            <a:xfrm>
              <a:off x="2926807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16"/>
            <p:cNvSpPr/>
            <p:nvPr/>
          </p:nvSpPr>
          <p:spPr>
            <a:xfrm>
              <a:off x="3241335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16"/>
            <p:cNvSpPr/>
            <p:nvPr/>
          </p:nvSpPr>
          <p:spPr>
            <a:xfrm>
              <a:off x="2926807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16"/>
            <p:cNvSpPr/>
            <p:nvPr/>
          </p:nvSpPr>
          <p:spPr>
            <a:xfrm>
              <a:off x="3241335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16"/>
            <p:cNvSpPr/>
            <p:nvPr/>
          </p:nvSpPr>
          <p:spPr>
            <a:xfrm>
              <a:off x="2770281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16"/>
            <p:cNvSpPr/>
            <p:nvPr/>
          </p:nvSpPr>
          <p:spPr>
            <a:xfrm>
              <a:off x="2770281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16"/>
            <p:cNvSpPr/>
            <p:nvPr/>
          </p:nvSpPr>
          <p:spPr>
            <a:xfrm>
              <a:off x="3399336" y="191961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16"/>
            <p:cNvSpPr/>
            <p:nvPr/>
          </p:nvSpPr>
          <p:spPr>
            <a:xfrm>
              <a:off x="3083334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16"/>
            <p:cNvSpPr/>
            <p:nvPr/>
          </p:nvSpPr>
          <p:spPr>
            <a:xfrm>
              <a:off x="2770281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16"/>
            <p:cNvSpPr/>
            <p:nvPr/>
          </p:nvSpPr>
          <p:spPr>
            <a:xfrm>
              <a:off x="3399336" y="317477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16"/>
            <p:cNvSpPr/>
            <p:nvPr/>
          </p:nvSpPr>
          <p:spPr>
            <a:xfrm>
              <a:off x="3083334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16"/>
            <p:cNvSpPr/>
            <p:nvPr/>
          </p:nvSpPr>
          <p:spPr>
            <a:xfrm>
              <a:off x="3399336" y="286025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16"/>
            <p:cNvSpPr/>
            <p:nvPr/>
          </p:nvSpPr>
          <p:spPr>
            <a:xfrm>
              <a:off x="3083334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16"/>
            <p:cNvSpPr/>
            <p:nvPr/>
          </p:nvSpPr>
          <p:spPr>
            <a:xfrm>
              <a:off x="2926807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16"/>
            <p:cNvSpPr/>
            <p:nvPr/>
          </p:nvSpPr>
          <p:spPr>
            <a:xfrm>
              <a:off x="3241335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16"/>
            <p:cNvSpPr/>
            <p:nvPr/>
          </p:nvSpPr>
          <p:spPr>
            <a:xfrm>
              <a:off x="2926807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62"/>
                    <a:pt x="393" y="762"/>
                  </a:cubicBezTo>
                  <a:cubicBezTo>
                    <a:pt x="596" y="762"/>
                    <a:pt x="774" y="596"/>
                    <a:pt x="774" y="381"/>
                  </a:cubicBezTo>
                  <a:cubicBezTo>
                    <a:pt x="774" y="167"/>
                    <a:pt x="596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16"/>
            <p:cNvSpPr/>
            <p:nvPr/>
          </p:nvSpPr>
          <p:spPr>
            <a:xfrm>
              <a:off x="3241335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62"/>
                    <a:pt x="381" y="762"/>
                  </a:cubicBezTo>
                  <a:cubicBezTo>
                    <a:pt x="596" y="762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16"/>
            <p:cNvSpPr/>
            <p:nvPr/>
          </p:nvSpPr>
          <p:spPr>
            <a:xfrm>
              <a:off x="2770281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16"/>
            <p:cNvSpPr/>
            <p:nvPr/>
          </p:nvSpPr>
          <p:spPr>
            <a:xfrm>
              <a:off x="2770281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16"/>
            <p:cNvSpPr/>
            <p:nvPr/>
          </p:nvSpPr>
          <p:spPr>
            <a:xfrm>
              <a:off x="3399336" y="254719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16"/>
            <p:cNvSpPr/>
            <p:nvPr/>
          </p:nvSpPr>
          <p:spPr>
            <a:xfrm>
              <a:off x="3083334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16"/>
            <p:cNvSpPr/>
            <p:nvPr/>
          </p:nvSpPr>
          <p:spPr>
            <a:xfrm>
              <a:off x="2770281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16"/>
            <p:cNvSpPr/>
            <p:nvPr/>
          </p:nvSpPr>
          <p:spPr>
            <a:xfrm>
              <a:off x="3399336" y="348930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16"/>
            <p:cNvSpPr/>
            <p:nvPr/>
          </p:nvSpPr>
          <p:spPr>
            <a:xfrm>
              <a:off x="3083334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16"/>
            <p:cNvSpPr/>
            <p:nvPr/>
          </p:nvSpPr>
          <p:spPr>
            <a:xfrm>
              <a:off x="2926807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16"/>
            <p:cNvSpPr/>
            <p:nvPr/>
          </p:nvSpPr>
          <p:spPr>
            <a:xfrm>
              <a:off x="3241335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16"/>
            <p:cNvSpPr/>
            <p:nvPr/>
          </p:nvSpPr>
          <p:spPr>
            <a:xfrm>
              <a:off x="2926807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16"/>
            <p:cNvSpPr/>
            <p:nvPr/>
          </p:nvSpPr>
          <p:spPr>
            <a:xfrm>
              <a:off x="3241335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16"/>
            <p:cNvSpPr/>
            <p:nvPr/>
          </p:nvSpPr>
          <p:spPr>
            <a:xfrm>
              <a:off x="2770281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16"/>
            <p:cNvSpPr/>
            <p:nvPr/>
          </p:nvSpPr>
          <p:spPr>
            <a:xfrm>
              <a:off x="3399336" y="317477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16"/>
            <p:cNvSpPr/>
            <p:nvPr/>
          </p:nvSpPr>
          <p:spPr>
            <a:xfrm>
              <a:off x="3083334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16"/>
            <p:cNvSpPr/>
            <p:nvPr/>
          </p:nvSpPr>
          <p:spPr>
            <a:xfrm>
              <a:off x="2770281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16"/>
            <p:cNvSpPr/>
            <p:nvPr/>
          </p:nvSpPr>
          <p:spPr>
            <a:xfrm>
              <a:off x="2770281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16"/>
            <p:cNvSpPr/>
            <p:nvPr/>
          </p:nvSpPr>
          <p:spPr>
            <a:xfrm>
              <a:off x="2457228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16"/>
            <p:cNvSpPr/>
            <p:nvPr/>
          </p:nvSpPr>
          <p:spPr>
            <a:xfrm>
              <a:off x="214270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16"/>
            <p:cNvSpPr/>
            <p:nvPr/>
          </p:nvSpPr>
          <p:spPr>
            <a:xfrm>
              <a:off x="2770281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16"/>
            <p:cNvSpPr/>
            <p:nvPr/>
          </p:nvSpPr>
          <p:spPr>
            <a:xfrm>
              <a:off x="2457228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16"/>
            <p:cNvSpPr/>
            <p:nvPr/>
          </p:nvSpPr>
          <p:spPr>
            <a:xfrm>
              <a:off x="2770281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16"/>
            <p:cNvSpPr/>
            <p:nvPr/>
          </p:nvSpPr>
          <p:spPr>
            <a:xfrm>
              <a:off x="2457228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16"/>
            <p:cNvSpPr/>
            <p:nvPr/>
          </p:nvSpPr>
          <p:spPr>
            <a:xfrm>
              <a:off x="2299227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16"/>
            <p:cNvSpPr/>
            <p:nvPr/>
          </p:nvSpPr>
          <p:spPr>
            <a:xfrm>
              <a:off x="2613754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16"/>
            <p:cNvSpPr/>
            <p:nvPr/>
          </p:nvSpPr>
          <p:spPr>
            <a:xfrm>
              <a:off x="2299227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16"/>
            <p:cNvSpPr/>
            <p:nvPr/>
          </p:nvSpPr>
          <p:spPr>
            <a:xfrm>
              <a:off x="2613754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16"/>
            <p:cNvSpPr/>
            <p:nvPr/>
          </p:nvSpPr>
          <p:spPr>
            <a:xfrm>
              <a:off x="214270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16"/>
            <p:cNvSpPr/>
            <p:nvPr/>
          </p:nvSpPr>
          <p:spPr>
            <a:xfrm>
              <a:off x="214270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16"/>
            <p:cNvSpPr/>
            <p:nvPr/>
          </p:nvSpPr>
          <p:spPr>
            <a:xfrm>
              <a:off x="2770281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16"/>
            <p:cNvSpPr/>
            <p:nvPr/>
          </p:nvSpPr>
          <p:spPr>
            <a:xfrm>
              <a:off x="2457228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16"/>
            <p:cNvSpPr/>
            <p:nvPr/>
          </p:nvSpPr>
          <p:spPr>
            <a:xfrm>
              <a:off x="214270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16"/>
            <p:cNvSpPr/>
            <p:nvPr/>
          </p:nvSpPr>
          <p:spPr>
            <a:xfrm>
              <a:off x="2770281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16"/>
            <p:cNvSpPr/>
            <p:nvPr/>
          </p:nvSpPr>
          <p:spPr>
            <a:xfrm>
              <a:off x="2457228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16"/>
            <p:cNvSpPr/>
            <p:nvPr/>
          </p:nvSpPr>
          <p:spPr>
            <a:xfrm>
              <a:off x="2770281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16"/>
            <p:cNvSpPr/>
            <p:nvPr/>
          </p:nvSpPr>
          <p:spPr>
            <a:xfrm>
              <a:off x="2457228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16"/>
            <p:cNvSpPr/>
            <p:nvPr/>
          </p:nvSpPr>
          <p:spPr>
            <a:xfrm>
              <a:off x="2299227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16"/>
            <p:cNvSpPr/>
            <p:nvPr/>
          </p:nvSpPr>
          <p:spPr>
            <a:xfrm>
              <a:off x="2613754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16"/>
            <p:cNvSpPr/>
            <p:nvPr/>
          </p:nvSpPr>
          <p:spPr>
            <a:xfrm>
              <a:off x="2299227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16"/>
            <p:cNvSpPr/>
            <p:nvPr/>
          </p:nvSpPr>
          <p:spPr>
            <a:xfrm>
              <a:off x="2613754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16"/>
            <p:cNvSpPr/>
            <p:nvPr/>
          </p:nvSpPr>
          <p:spPr>
            <a:xfrm>
              <a:off x="214270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16"/>
            <p:cNvSpPr/>
            <p:nvPr/>
          </p:nvSpPr>
          <p:spPr>
            <a:xfrm>
              <a:off x="214270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16"/>
            <p:cNvSpPr/>
            <p:nvPr/>
          </p:nvSpPr>
          <p:spPr>
            <a:xfrm>
              <a:off x="2770281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16"/>
            <p:cNvSpPr/>
            <p:nvPr/>
          </p:nvSpPr>
          <p:spPr>
            <a:xfrm>
              <a:off x="2457228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16"/>
            <p:cNvSpPr/>
            <p:nvPr/>
          </p:nvSpPr>
          <p:spPr>
            <a:xfrm>
              <a:off x="214270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16"/>
            <p:cNvSpPr/>
            <p:nvPr/>
          </p:nvSpPr>
          <p:spPr>
            <a:xfrm>
              <a:off x="2770281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16"/>
            <p:cNvSpPr/>
            <p:nvPr/>
          </p:nvSpPr>
          <p:spPr>
            <a:xfrm>
              <a:off x="2457228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16"/>
            <p:cNvSpPr/>
            <p:nvPr/>
          </p:nvSpPr>
          <p:spPr>
            <a:xfrm>
              <a:off x="2770281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16"/>
            <p:cNvSpPr/>
            <p:nvPr/>
          </p:nvSpPr>
          <p:spPr>
            <a:xfrm>
              <a:off x="2457228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16"/>
            <p:cNvSpPr/>
            <p:nvPr/>
          </p:nvSpPr>
          <p:spPr>
            <a:xfrm>
              <a:off x="2299227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16"/>
            <p:cNvSpPr/>
            <p:nvPr/>
          </p:nvSpPr>
          <p:spPr>
            <a:xfrm>
              <a:off x="2613754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16"/>
            <p:cNvSpPr/>
            <p:nvPr/>
          </p:nvSpPr>
          <p:spPr>
            <a:xfrm>
              <a:off x="2299227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16"/>
            <p:cNvSpPr/>
            <p:nvPr/>
          </p:nvSpPr>
          <p:spPr>
            <a:xfrm>
              <a:off x="2613754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16"/>
            <p:cNvSpPr/>
            <p:nvPr/>
          </p:nvSpPr>
          <p:spPr>
            <a:xfrm>
              <a:off x="214270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16"/>
            <p:cNvSpPr/>
            <p:nvPr/>
          </p:nvSpPr>
          <p:spPr>
            <a:xfrm>
              <a:off x="214270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16"/>
            <p:cNvSpPr/>
            <p:nvPr/>
          </p:nvSpPr>
          <p:spPr>
            <a:xfrm>
              <a:off x="2770281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16"/>
            <p:cNvSpPr/>
            <p:nvPr/>
          </p:nvSpPr>
          <p:spPr>
            <a:xfrm>
              <a:off x="2457228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16"/>
            <p:cNvSpPr/>
            <p:nvPr/>
          </p:nvSpPr>
          <p:spPr>
            <a:xfrm>
              <a:off x="214270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16"/>
            <p:cNvSpPr/>
            <p:nvPr/>
          </p:nvSpPr>
          <p:spPr>
            <a:xfrm>
              <a:off x="2770281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16"/>
            <p:cNvSpPr/>
            <p:nvPr/>
          </p:nvSpPr>
          <p:spPr>
            <a:xfrm>
              <a:off x="2457228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16"/>
            <p:cNvSpPr/>
            <p:nvPr/>
          </p:nvSpPr>
          <p:spPr>
            <a:xfrm>
              <a:off x="2770281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16"/>
            <p:cNvSpPr/>
            <p:nvPr/>
          </p:nvSpPr>
          <p:spPr>
            <a:xfrm>
              <a:off x="2457228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16"/>
            <p:cNvSpPr/>
            <p:nvPr/>
          </p:nvSpPr>
          <p:spPr>
            <a:xfrm>
              <a:off x="2299227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16"/>
            <p:cNvSpPr/>
            <p:nvPr/>
          </p:nvSpPr>
          <p:spPr>
            <a:xfrm>
              <a:off x="2613754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16"/>
            <p:cNvSpPr/>
            <p:nvPr/>
          </p:nvSpPr>
          <p:spPr>
            <a:xfrm>
              <a:off x="2299227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16"/>
            <p:cNvSpPr/>
            <p:nvPr/>
          </p:nvSpPr>
          <p:spPr>
            <a:xfrm>
              <a:off x="2613754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16"/>
            <p:cNvSpPr/>
            <p:nvPr/>
          </p:nvSpPr>
          <p:spPr>
            <a:xfrm>
              <a:off x="214270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16"/>
            <p:cNvSpPr/>
            <p:nvPr/>
          </p:nvSpPr>
          <p:spPr>
            <a:xfrm>
              <a:off x="214270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16"/>
            <p:cNvSpPr/>
            <p:nvPr/>
          </p:nvSpPr>
          <p:spPr>
            <a:xfrm>
              <a:off x="2770281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16"/>
            <p:cNvSpPr/>
            <p:nvPr/>
          </p:nvSpPr>
          <p:spPr>
            <a:xfrm>
              <a:off x="2457228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16"/>
            <p:cNvSpPr/>
            <p:nvPr/>
          </p:nvSpPr>
          <p:spPr>
            <a:xfrm>
              <a:off x="214270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16"/>
            <p:cNvSpPr/>
            <p:nvPr/>
          </p:nvSpPr>
          <p:spPr>
            <a:xfrm>
              <a:off x="2770281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16"/>
            <p:cNvSpPr/>
            <p:nvPr/>
          </p:nvSpPr>
          <p:spPr>
            <a:xfrm>
              <a:off x="2457228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16"/>
            <p:cNvSpPr/>
            <p:nvPr/>
          </p:nvSpPr>
          <p:spPr>
            <a:xfrm>
              <a:off x="2770281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16"/>
            <p:cNvSpPr/>
            <p:nvPr/>
          </p:nvSpPr>
          <p:spPr>
            <a:xfrm>
              <a:off x="2457228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16"/>
            <p:cNvSpPr/>
            <p:nvPr/>
          </p:nvSpPr>
          <p:spPr>
            <a:xfrm>
              <a:off x="2299227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16"/>
            <p:cNvSpPr/>
            <p:nvPr/>
          </p:nvSpPr>
          <p:spPr>
            <a:xfrm>
              <a:off x="2613754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16"/>
            <p:cNvSpPr/>
            <p:nvPr/>
          </p:nvSpPr>
          <p:spPr>
            <a:xfrm>
              <a:off x="2299227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62"/>
                    <a:pt x="394" y="762"/>
                  </a:cubicBezTo>
                  <a:cubicBezTo>
                    <a:pt x="608" y="762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16"/>
            <p:cNvSpPr/>
            <p:nvPr/>
          </p:nvSpPr>
          <p:spPr>
            <a:xfrm>
              <a:off x="2613754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62"/>
                    <a:pt x="393" y="762"/>
                  </a:cubicBezTo>
                  <a:cubicBezTo>
                    <a:pt x="608" y="762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16"/>
            <p:cNvSpPr/>
            <p:nvPr/>
          </p:nvSpPr>
          <p:spPr>
            <a:xfrm>
              <a:off x="214270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16"/>
            <p:cNvSpPr/>
            <p:nvPr/>
          </p:nvSpPr>
          <p:spPr>
            <a:xfrm>
              <a:off x="214270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16"/>
            <p:cNvSpPr/>
            <p:nvPr/>
          </p:nvSpPr>
          <p:spPr>
            <a:xfrm>
              <a:off x="2770281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16"/>
            <p:cNvSpPr/>
            <p:nvPr/>
          </p:nvSpPr>
          <p:spPr>
            <a:xfrm>
              <a:off x="2457228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16"/>
            <p:cNvSpPr/>
            <p:nvPr/>
          </p:nvSpPr>
          <p:spPr>
            <a:xfrm>
              <a:off x="214270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16"/>
            <p:cNvSpPr/>
            <p:nvPr/>
          </p:nvSpPr>
          <p:spPr>
            <a:xfrm>
              <a:off x="2770281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16"/>
            <p:cNvSpPr/>
            <p:nvPr/>
          </p:nvSpPr>
          <p:spPr>
            <a:xfrm>
              <a:off x="2457228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16"/>
            <p:cNvSpPr/>
            <p:nvPr/>
          </p:nvSpPr>
          <p:spPr>
            <a:xfrm>
              <a:off x="2299227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16"/>
            <p:cNvSpPr/>
            <p:nvPr/>
          </p:nvSpPr>
          <p:spPr>
            <a:xfrm>
              <a:off x="2613754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16"/>
            <p:cNvSpPr/>
            <p:nvPr/>
          </p:nvSpPr>
          <p:spPr>
            <a:xfrm>
              <a:off x="2299227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16"/>
            <p:cNvSpPr/>
            <p:nvPr/>
          </p:nvSpPr>
          <p:spPr>
            <a:xfrm>
              <a:off x="2613754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16"/>
            <p:cNvSpPr/>
            <p:nvPr/>
          </p:nvSpPr>
          <p:spPr>
            <a:xfrm>
              <a:off x="214270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16"/>
            <p:cNvSpPr/>
            <p:nvPr/>
          </p:nvSpPr>
          <p:spPr>
            <a:xfrm>
              <a:off x="2770281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16"/>
            <p:cNvSpPr/>
            <p:nvPr/>
          </p:nvSpPr>
          <p:spPr>
            <a:xfrm>
              <a:off x="2457228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16"/>
            <p:cNvSpPr/>
            <p:nvPr/>
          </p:nvSpPr>
          <p:spPr>
            <a:xfrm>
              <a:off x="214270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16"/>
            <p:cNvSpPr/>
            <p:nvPr/>
          </p:nvSpPr>
          <p:spPr>
            <a:xfrm>
              <a:off x="214270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16"/>
            <p:cNvSpPr/>
            <p:nvPr/>
          </p:nvSpPr>
          <p:spPr>
            <a:xfrm>
              <a:off x="1829647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16"/>
            <p:cNvSpPr/>
            <p:nvPr/>
          </p:nvSpPr>
          <p:spPr>
            <a:xfrm>
              <a:off x="151512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67"/>
                    <a:pt x="1" y="382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16"/>
            <p:cNvSpPr/>
            <p:nvPr/>
          </p:nvSpPr>
          <p:spPr>
            <a:xfrm>
              <a:off x="214270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16"/>
            <p:cNvSpPr/>
            <p:nvPr/>
          </p:nvSpPr>
          <p:spPr>
            <a:xfrm>
              <a:off x="1829647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16"/>
            <p:cNvSpPr/>
            <p:nvPr/>
          </p:nvSpPr>
          <p:spPr>
            <a:xfrm>
              <a:off x="214270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16"/>
            <p:cNvSpPr/>
            <p:nvPr/>
          </p:nvSpPr>
          <p:spPr>
            <a:xfrm>
              <a:off x="1829647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16"/>
            <p:cNvSpPr/>
            <p:nvPr/>
          </p:nvSpPr>
          <p:spPr>
            <a:xfrm>
              <a:off x="1673120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16"/>
            <p:cNvSpPr/>
            <p:nvPr/>
          </p:nvSpPr>
          <p:spPr>
            <a:xfrm>
              <a:off x="1984699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16"/>
            <p:cNvSpPr/>
            <p:nvPr/>
          </p:nvSpPr>
          <p:spPr>
            <a:xfrm>
              <a:off x="1673120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16"/>
            <p:cNvSpPr/>
            <p:nvPr/>
          </p:nvSpPr>
          <p:spPr>
            <a:xfrm>
              <a:off x="1984699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16"/>
            <p:cNvSpPr/>
            <p:nvPr/>
          </p:nvSpPr>
          <p:spPr>
            <a:xfrm>
              <a:off x="151512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8"/>
                    <a:pt x="180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16"/>
            <p:cNvSpPr/>
            <p:nvPr/>
          </p:nvSpPr>
          <p:spPr>
            <a:xfrm>
              <a:off x="151512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16"/>
            <p:cNvSpPr/>
            <p:nvPr/>
          </p:nvSpPr>
          <p:spPr>
            <a:xfrm>
              <a:off x="214270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16"/>
            <p:cNvSpPr/>
            <p:nvPr/>
          </p:nvSpPr>
          <p:spPr>
            <a:xfrm>
              <a:off x="1829647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16"/>
            <p:cNvSpPr/>
            <p:nvPr/>
          </p:nvSpPr>
          <p:spPr>
            <a:xfrm>
              <a:off x="151512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67"/>
                    <a:pt x="1" y="382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16"/>
            <p:cNvSpPr/>
            <p:nvPr/>
          </p:nvSpPr>
          <p:spPr>
            <a:xfrm>
              <a:off x="214270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16"/>
            <p:cNvSpPr/>
            <p:nvPr/>
          </p:nvSpPr>
          <p:spPr>
            <a:xfrm>
              <a:off x="1829647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16"/>
            <p:cNvSpPr/>
            <p:nvPr/>
          </p:nvSpPr>
          <p:spPr>
            <a:xfrm>
              <a:off x="214270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16"/>
            <p:cNvSpPr/>
            <p:nvPr/>
          </p:nvSpPr>
          <p:spPr>
            <a:xfrm>
              <a:off x="1829647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16"/>
            <p:cNvSpPr/>
            <p:nvPr/>
          </p:nvSpPr>
          <p:spPr>
            <a:xfrm>
              <a:off x="1673120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16"/>
            <p:cNvSpPr/>
            <p:nvPr/>
          </p:nvSpPr>
          <p:spPr>
            <a:xfrm>
              <a:off x="1984699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16"/>
            <p:cNvSpPr/>
            <p:nvPr/>
          </p:nvSpPr>
          <p:spPr>
            <a:xfrm>
              <a:off x="1673120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16"/>
            <p:cNvSpPr/>
            <p:nvPr/>
          </p:nvSpPr>
          <p:spPr>
            <a:xfrm>
              <a:off x="1984699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16"/>
            <p:cNvSpPr/>
            <p:nvPr/>
          </p:nvSpPr>
          <p:spPr>
            <a:xfrm>
              <a:off x="151512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16"/>
            <p:cNvSpPr/>
            <p:nvPr/>
          </p:nvSpPr>
          <p:spPr>
            <a:xfrm>
              <a:off x="151512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5"/>
                    <a:pt x="180" y="774"/>
                    <a:pt x="394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16"/>
            <p:cNvSpPr/>
            <p:nvPr/>
          </p:nvSpPr>
          <p:spPr>
            <a:xfrm>
              <a:off x="214270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16"/>
            <p:cNvSpPr/>
            <p:nvPr/>
          </p:nvSpPr>
          <p:spPr>
            <a:xfrm>
              <a:off x="1829647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16"/>
            <p:cNvSpPr/>
            <p:nvPr/>
          </p:nvSpPr>
          <p:spPr>
            <a:xfrm>
              <a:off x="151512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8"/>
                    <a:pt x="180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16"/>
            <p:cNvSpPr/>
            <p:nvPr/>
          </p:nvSpPr>
          <p:spPr>
            <a:xfrm>
              <a:off x="214270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486;p16"/>
            <p:cNvSpPr/>
            <p:nvPr/>
          </p:nvSpPr>
          <p:spPr>
            <a:xfrm>
              <a:off x="1829647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16"/>
            <p:cNvSpPr/>
            <p:nvPr/>
          </p:nvSpPr>
          <p:spPr>
            <a:xfrm>
              <a:off x="214270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488;p16"/>
            <p:cNvSpPr/>
            <p:nvPr/>
          </p:nvSpPr>
          <p:spPr>
            <a:xfrm>
              <a:off x="1829647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16"/>
            <p:cNvSpPr/>
            <p:nvPr/>
          </p:nvSpPr>
          <p:spPr>
            <a:xfrm>
              <a:off x="1673120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16"/>
            <p:cNvSpPr/>
            <p:nvPr/>
          </p:nvSpPr>
          <p:spPr>
            <a:xfrm>
              <a:off x="1984699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16"/>
            <p:cNvSpPr/>
            <p:nvPr/>
          </p:nvSpPr>
          <p:spPr>
            <a:xfrm>
              <a:off x="1673120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16"/>
            <p:cNvSpPr/>
            <p:nvPr/>
          </p:nvSpPr>
          <p:spPr>
            <a:xfrm>
              <a:off x="1984699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16"/>
            <p:cNvSpPr/>
            <p:nvPr/>
          </p:nvSpPr>
          <p:spPr>
            <a:xfrm>
              <a:off x="151512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608"/>
                    <a:pt x="180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16"/>
            <p:cNvSpPr/>
            <p:nvPr/>
          </p:nvSpPr>
          <p:spPr>
            <a:xfrm>
              <a:off x="151512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80"/>
                    <a:pt x="1" y="394"/>
                  </a:cubicBezTo>
                  <a:cubicBezTo>
                    <a:pt x="1" y="608"/>
                    <a:pt x="180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16"/>
            <p:cNvSpPr/>
            <p:nvPr/>
          </p:nvSpPr>
          <p:spPr>
            <a:xfrm>
              <a:off x="214270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5496;p16"/>
            <p:cNvSpPr/>
            <p:nvPr/>
          </p:nvSpPr>
          <p:spPr>
            <a:xfrm>
              <a:off x="1829647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16"/>
            <p:cNvSpPr/>
            <p:nvPr/>
          </p:nvSpPr>
          <p:spPr>
            <a:xfrm>
              <a:off x="151512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16"/>
            <p:cNvSpPr/>
            <p:nvPr/>
          </p:nvSpPr>
          <p:spPr>
            <a:xfrm>
              <a:off x="214270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16"/>
            <p:cNvSpPr/>
            <p:nvPr/>
          </p:nvSpPr>
          <p:spPr>
            <a:xfrm>
              <a:off x="1829647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16"/>
            <p:cNvSpPr/>
            <p:nvPr/>
          </p:nvSpPr>
          <p:spPr>
            <a:xfrm>
              <a:off x="214270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16"/>
            <p:cNvSpPr/>
            <p:nvPr/>
          </p:nvSpPr>
          <p:spPr>
            <a:xfrm>
              <a:off x="1829647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16"/>
            <p:cNvSpPr/>
            <p:nvPr/>
          </p:nvSpPr>
          <p:spPr>
            <a:xfrm>
              <a:off x="1673120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16"/>
            <p:cNvSpPr/>
            <p:nvPr/>
          </p:nvSpPr>
          <p:spPr>
            <a:xfrm>
              <a:off x="1984699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16"/>
            <p:cNvSpPr/>
            <p:nvPr/>
          </p:nvSpPr>
          <p:spPr>
            <a:xfrm>
              <a:off x="1673120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16"/>
            <p:cNvSpPr/>
            <p:nvPr/>
          </p:nvSpPr>
          <p:spPr>
            <a:xfrm>
              <a:off x="1984699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16"/>
            <p:cNvSpPr/>
            <p:nvPr/>
          </p:nvSpPr>
          <p:spPr>
            <a:xfrm>
              <a:off x="151512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82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16"/>
            <p:cNvSpPr/>
            <p:nvPr/>
          </p:nvSpPr>
          <p:spPr>
            <a:xfrm>
              <a:off x="151512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16"/>
            <p:cNvSpPr/>
            <p:nvPr/>
          </p:nvSpPr>
          <p:spPr>
            <a:xfrm>
              <a:off x="214270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16"/>
            <p:cNvSpPr/>
            <p:nvPr/>
          </p:nvSpPr>
          <p:spPr>
            <a:xfrm>
              <a:off x="1829647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16"/>
            <p:cNvSpPr/>
            <p:nvPr/>
          </p:nvSpPr>
          <p:spPr>
            <a:xfrm>
              <a:off x="151512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608"/>
                    <a:pt x="180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16"/>
            <p:cNvSpPr/>
            <p:nvPr/>
          </p:nvSpPr>
          <p:spPr>
            <a:xfrm>
              <a:off x="214270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16"/>
            <p:cNvSpPr/>
            <p:nvPr/>
          </p:nvSpPr>
          <p:spPr>
            <a:xfrm>
              <a:off x="1829647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16"/>
            <p:cNvSpPr/>
            <p:nvPr/>
          </p:nvSpPr>
          <p:spPr>
            <a:xfrm>
              <a:off x="214270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16"/>
            <p:cNvSpPr/>
            <p:nvPr/>
          </p:nvSpPr>
          <p:spPr>
            <a:xfrm>
              <a:off x="1829647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16"/>
            <p:cNvSpPr/>
            <p:nvPr/>
          </p:nvSpPr>
          <p:spPr>
            <a:xfrm>
              <a:off x="1673120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16"/>
            <p:cNvSpPr/>
            <p:nvPr/>
          </p:nvSpPr>
          <p:spPr>
            <a:xfrm>
              <a:off x="1984699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16"/>
            <p:cNvSpPr/>
            <p:nvPr/>
          </p:nvSpPr>
          <p:spPr>
            <a:xfrm>
              <a:off x="1673120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62"/>
                    <a:pt x="382" y="762"/>
                  </a:cubicBezTo>
                  <a:cubicBezTo>
                    <a:pt x="596" y="762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16"/>
            <p:cNvSpPr/>
            <p:nvPr/>
          </p:nvSpPr>
          <p:spPr>
            <a:xfrm>
              <a:off x="1984699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62"/>
                    <a:pt x="394" y="762"/>
                  </a:cubicBezTo>
                  <a:cubicBezTo>
                    <a:pt x="608" y="762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16"/>
            <p:cNvSpPr/>
            <p:nvPr/>
          </p:nvSpPr>
          <p:spPr>
            <a:xfrm>
              <a:off x="151512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16"/>
            <p:cNvSpPr/>
            <p:nvPr/>
          </p:nvSpPr>
          <p:spPr>
            <a:xfrm>
              <a:off x="151512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67"/>
                    <a:pt x="1" y="382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16"/>
            <p:cNvSpPr/>
            <p:nvPr/>
          </p:nvSpPr>
          <p:spPr>
            <a:xfrm>
              <a:off x="214270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16"/>
            <p:cNvSpPr/>
            <p:nvPr/>
          </p:nvSpPr>
          <p:spPr>
            <a:xfrm>
              <a:off x="1829647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16"/>
            <p:cNvSpPr/>
            <p:nvPr/>
          </p:nvSpPr>
          <p:spPr>
            <a:xfrm>
              <a:off x="151512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82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16"/>
            <p:cNvSpPr/>
            <p:nvPr/>
          </p:nvSpPr>
          <p:spPr>
            <a:xfrm>
              <a:off x="214270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16"/>
            <p:cNvSpPr/>
            <p:nvPr/>
          </p:nvSpPr>
          <p:spPr>
            <a:xfrm>
              <a:off x="1829647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16"/>
            <p:cNvSpPr/>
            <p:nvPr/>
          </p:nvSpPr>
          <p:spPr>
            <a:xfrm>
              <a:off x="1673120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16"/>
            <p:cNvSpPr/>
            <p:nvPr/>
          </p:nvSpPr>
          <p:spPr>
            <a:xfrm>
              <a:off x="1984699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16"/>
            <p:cNvSpPr/>
            <p:nvPr/>
          </p:nvSpPr>
          <p:spPr>
            <a:xfrm>
              <a:off x="1673120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16"/>
            <p:cNvSpPr/>
            <p:nvPr/>
          </p:nvSpPr>
          <p:spPr>
            <a:xfrm>
              <a:off x="1984699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16"/>
            <p:cNvSpPr/>
            <p:nvPr/>
          </p:nvSpPr>
          <p:spPr>
            <a:xfrm>
              <a:off x="151512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16"/>
            <p:cNvSpPr/>
            <p:nvPr/>
          </p:nvSpPr>
          <p:spPr>
            <a:xfrm>
              <a:off x="214270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16"/>
            <p:cNvSpPr/>
            <p:nvPr/>
          </p:nvSpPr>
          <p:spPr>
            <a:xfrm>
              <a:off x="1829647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16"/>
            <p:cNvSpPr/>
            <p:nvPr/>
          </p:nvSpPr>
          <p:spPr>
            <a:xfrm>
              <a:off x="151512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16"/>
            <p:cNvSpPr/>
            <p:nvPr/>
          </p:nvSpPr>
          <p:spPr>
            <a:xfrm>
              <a:off x="151512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67"/>
                    <a:pt x="1" y="382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16"/>
            <p:cNvSpPr/>
            <p:nvPr/>
          </p:nvSpPr>
          <p:spPr>
            <a:xfrm>
              <a:off x="1200715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5" y="774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16"/>
            <p:cNvSpPr/>
            <p:nvPr/>
          </p:nvSpPr>
          <p:spPr>
            <a:xfrm>
              <a:off x="887662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16"/>
            <p:cNvSpPr/>
            <p:nvPr/>
          </p:nvSpPr>
          <p:spPr>
            <a:xfrm>
              <a:off x="151512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8"/>
                    <a:pt x="180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16"/>
            <p:cNvSpPr/>
            <p:nvPr/>
          </p:nvSpPr>
          <p:spPr>
            <a:xfrm>
              <a:off x="1200715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16"/>
            <p:cNvSpPr/>
            <p:nvPr/>
          </p:nvSpPr>
          <p:spPr>
            <a:xfrm>
              <a:off x="151512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16"/>
            <p:cNvSpPr/>
            <p:nvPr/>
          </p:nvSpPr>
          <p:spPr>
            <a:xfrm>
              <a:off x="1200715" y="35152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16"/>
            <p:cNvSpPr/>
            <p:nvPr/>
          </p:nvSpPr>
          <p:spPr>
            <a:xfrm>
              <a:off x="1045663" y="5065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16"/>
            <p:cNvSpPr/>
            <p:nvPr/>
          </p:nvSpPr>
          <p:spPr>
            <a:xfrm>
              <a:off x="1357241" y="5065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16"/>
            <p:cNvSpPr/>
            <p:nvPr/>
          </p:nvSpPr>
          <p:spPr>
            <a:xfrm>
              <a:off x="1045663" y="19352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16"/>
            <p:cNvSpPr/>
            <p:nvPr/>
          </p:nvSpPr>
          <p:spPr>
            <a:xfrm>
              <a:off x="1357241" y="19352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16"/>
            <p:cNvSpPr/>
            <p:nvPr/>
          </p:nvSpPr>
          <p:spPr>
            <a:xfrm>
              <a:off x="887662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16"/>
            <p:cNvSpPr/>
            <p:nvPr/>
          </p:nvSpPr>
          <p:spPr>
            <a:xfrm>
              <a:off x="887662" y="35152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16"/>
            <p:cNvSpPr/>
            <p:nvPr/>
          </p:nvSpPr>
          <p:spPr>
            <a:xfrm>
              <a:off x="151512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67"/>
                    <a:pt x="1" y="382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16"/>
            <p:cNvSpPr/>
            <p:nvPr/>
          </p:nvSpPr>
          <p:spPr>
            <a:xfrm>
              <a:off x="1200715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5" y="774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16"/>
            <p:cNvSpPr/>
            <p:nvPr/>
          </p:nvSpPr>
          <p:spPr>
            <a:xfrm>
              <a:off x="887662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16"/>
            <p:cNvSpPr/>
            <p:nvPr/>
          </p:nvSpPr>
          <p:spPr>
            <a:xfrm>
              <a:off x="151512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16"/>
            <p:cNvSpPr/>
            <p:nvPr/>
          </p:nvSpPr>
          <p:spPr>
            <a:xfrm>
              <a:off x="1200715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81" y="774"/>
                  </a:cubicBezTo>
                  <a:cubicBezTo>
                    <a:pt x="595" y="774"/>
                    <a:pt x="774" y="607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16"/>
            <p:cNvSpPr/>
            <p:nvPr/>
          </p:nvSpPr>
          <p:spPr>
            <a:xfrm>
              <a:off x="151512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5"/>
                    <a:pt x="180" y="774"/>
                    <a:pt x="394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16"/>
            <p:cNvSpPr/>
            <p:nvPr/>
          </p:nvSpPr>
          <p:spPr>
            <a:xfrm>
              <a:off x="1200715" y="97910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16"/>
            <p:cNvSpPr/>
            <p:nvPr/>
          </p:nvSpPr>
          <p:spPr>
            <a:xfrm>
              <a:off x="1045663" y="1135632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16"/>
            <p:cNvSpPr/>
            <p:nvPr/>
          </p:nvSpPr>
          <p:spPr>
            <a:xfrm>
              <a:off x="1357241" y="1135632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16"/>
            <p:cNvSpPr/>
            <p:nvPr/>
          </p:nvSpPr>
          <p:spPr>
            <a:xfrm>
              <a:off x="1045663" y="8211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16"/>
            <p:cNvSpPr/>
            <p:nvPr/>
          </p:nvSpPr>
          <p:spPr>
            <a:xfrm>
              <a:off x="1357241" y="8211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16"/>
            <p:cNvSpPr/>
            <p:nvPr/>
          </p:nvSpPr>
          <p:spPr>
            <a:xfrm>
              <a:off x="887662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16"/>
            <p:cNvSpPr/>
            <p:nvPr/>
          </p:nvSpPr>
          <p:spPr>
            <a:xfrm>
              <a:off x="887662" y="97910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16"/>
            <p:cNvSpPr/>
            <p:nvPr/>
          </p:nvSpPr>
          <p:spPr>
            <a:xfrm>
              <a:off x="151512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8"/>
                    <a:pt x="180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16"/>
            <p:cNvSpPr/>
            <p:nvPr/>
          </p:nvSpPr>
          <p:spPr>
            <a:xfrm>
              <a:off x="1200715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16"/>
            <p:cNvSpPr/>
            <p:nvPr/>
          </p:nvSpPr>
          <p:spPr>
            <a:xfrm>
              <a:off x="887662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16"/>
            <p:cNvSpPr/>
            <p:nvPr/>
          </p:nvSpPr>
          <p:spPr>
            <a:xfrm>
              <a:off x="151512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608"/>
                    <a:pt x="180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16"/>
            <p:cNvSpPr/>
            <p:nvPr/>
          </p:nvSpPr>
          <p:spPr>
            <a:xfrm>
              <a:off x="1200715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81" y="775"/>
                  </a:cubicBezTo>
                  <a:cubicBezTo>
                    <a:pt x="595" y="775"/>
                    <a:pt x="774" y="608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16"/>
            <p:cNvSpPr/>
            <p:nvPr/>
          </p:nvSpPr>
          <p:spPr>
            <a:xfrm>
              <a:off x="151512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80"/>
                    <a:pt x="1" y="394"/>
                  </a:cubicBezTo>
                  <a:cubicBezTo>
                    <a:pt x="1" y="608"/>
                    <a:pt x="180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16"/>
            <p:cNvSpPr/>
            <p:nvPr/>
          </p:nvSpPr>
          <p:spPr>
            <a:xfrm>
              <a:off x="1200715" y="16050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81" y="775"/>
                  </a:cubicBezTo>
                  <a:cubicBezTo>
                    <a:pt x="595" y="775"/>
                    <a:pt x="774" y="608"/>
                    <a:pt x="774" y="394"/>
                  </a:cubicBezTo>
                  <a:cubicBezTo>
                    <a:pt x="774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16"/>
            <p:cNvSpPr/>
            <p:nvPr/>
          </p:nvSpPr>
          <p:spPr>
            <a:xfrm>
              <a:off x="1045663" y="17630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16"/>
            <p:cNvSpPr/>
            <p:nvPr/>
          </p:nvSpPr>
          <p:spPr>
            <a:xfrm>
              <a:off x="1357241" y="17630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68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16"/>
            <p:cNvSpPr/>
            <p:nvPr/>
          </p:nvSpPr>
          <p:spPr>
            <a:xfrm>
              <a:off x="1045663" y="1448685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16"/>
            <p:cNvSpPr/>
            <p:nvPr/>
          </p:nvSpPr>
          <p:spPr>
            <a:xfrm>
              <a:off x="1357241" y="1448685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16"/>
            <p:cNvSpPr/>
            <p:nvPr/>
          </p:nvSpPr>
          <p:spPr>
            <a:xfrm>
              <a:off x="887662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16"/>
            <p:cNvSpPr/>
            <p:nvPr/>
          </p:nvSpPr>
          <p:spPr>
            <a:xfrm>
              <a:off x="887662" y="16050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16"/>
            <p:cNvSpPr/>
            <p:nvPr/>
          </p:nvSpPr>
          <p:spPr>
            <a:xfrm>
              <a:off x="151512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16"/>
            <p:cNvSpPr/>
            <p:nvPr/>
          </p:nvSpPr>
          <p:spPr>
            <a:xfrm>
              <a:off x="1200715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81" y="774"/>
                  </a:cubicBezTo>
                  <a:cubicBezTo>
                    <a:pt x="595" y="774"/>
                    <a:pt x="774" y="607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16"/>
            <p:cNvSpPr/>
            <p:nvPr/>
          </p:nvSpPr>
          <p:spPr>
            <a:xfrm>
              <a:off x="887662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16"/>
            <p:cNvSpPr/>
            <p:nvPr/>
          </p:nvSpPr>
          <p:spPr>
            <a:xfrm>
              <a:off x="151512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82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16"/>
            <p:cNvSpPr/>
            <p:nvPr/>
          </p:nvSpPr>
          <p:spPr>
            <a:xfrm>
              <a:off x="1200715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16"/>
            <p:cNvSpPr/>
            <p:nvPr/>
          </p:nvSpPr>
          <p:spPr>
            <a:xfrm>
              <a:off x="151512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16"/>
            <p:cNvSpPr/>
            <p:nvPr/>
          </p:nvSpPr>
          <p:spPr>
            <a:xfrm>
              <a:off x="1200715" y="223267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5" y="775"/>
                    <a:pt x="774" y="596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16"/>
            <p:cNvSpPr/>
            <p:nvPr/>
          </p:nvSpPr>
          <p:spPr>
            <a:xfrm>
              <a:off x="1045663" y="238919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74" y="608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16"/>
            <p:cNvSpPr/>
            <p:nvPr/>
          </p:nvSpPr>
          <p:spPr>
            <a:xfrm>
              <a:off x="1357241" y="238919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16"/>
            <p:cNvSpPr/>
            <p:nvPr/>
          </p:nvSpPr>
          <p:spPr>
            <a:xfrm>
              <a:off x="1045663" y="2076143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83;p16"/>
            <p:cNvSpPr/>
            <p:nvPr/>
          </p:nvSpPr>
          <p:spPr>
            <a:xfrm>
              <a:off x="1357241" y="2076143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4" name="Google Shape;5584;p16"/>
            <p:cNvSpPr/>
            <p:nvPr/>
          </p:nvSpPr>
          <p:spPr>
            <a:xfrm>
              <a:off x="887662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5" name="Google Shape;5585;p16"/>
            <p:cNvSpPr/>
            <p:nvPr/>
          </p:nvSpPr>
          <p:spPr>
            <a:xfrm>
              <a:off x="887662" y="223267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5586;p16"/>
            <p:cNvSpPr/>
            <p:nvPr/>
          </p:nvSpPr>
          <p:spPr>
            <a:xfrm>
              <a:off x="151512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608"/>
                    <a:pt x="180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16"/>
            <p:cNvSpPr/>
            <p:nvPr/>
          </p:nvSpPr>
          <p:spPr>
            <a:xfrm>
              <a:off x="1200715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81" y="775"/>
                  </a:cubicBezTo>
                  <a:cubicBezTo>
                    <a:pt x="595" y="775"/>
                    <a:pt x="774" y="608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16"/>
            <p:cNvSpPr/>
            <p:nvPr/>
          </p:nvSpPr>
          <p:spPr>
            <a:xfrm>
              <a:off x="887662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16"/>
            <p:cNvSpPr/>
            <p:nvPr/>
          </p:nvSpPr>
          <p:spPr>
            <a:xfrm>
              <a:off x="151512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16"/>
            <p:cNvSpPr/>
            <p:nvPr/>
          </p:nvSpPr>
          <p:spPr>
            <a:xfrm>
              <a:off x="1200715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1" name="Google Shape;5591;p16"/>
            <p:cNvSpPr/>
            <p:nvPr/>
          </p:nvSpPr>
          <p:spPr>
            <a:xfrm>
              <a:off x="151512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67"/>
                    <a:pt x="1" y="382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16"/>
            <p:cNvSpPr/>
            <p:nvPr/>
          </p:nvSpPr>
          <p:spPr>
            <a:xfrm>
              <a:off x="1200715" y="286025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5" y="774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16"/>
            <p:cNvSpPr/>
            <p:nvPr/>
          </p:nvSpPr>
          <p:spPr>
            <a:xfrm>
              <a:off x="1045663" y="30167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16"/>
            <p:cNvSpPr/>
            <p:nvPr/>
          </p:nvSpPr>
          <p:spPr>
            <a:xfrm>
              <a:off x="1357241" y="30167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5" name="Google Shape;5595;p16"/>
            <p:cNvSpPr/>
            <p:nvPr/>
          </p:nvSpPr>
          <p:spPr>
            <a:xfrm>
              <a:off x="1045663" y="270519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62"/>
                    <a:pt x="381" y="762"/>
                  </a:cubicBezTo>
                  <a:cubicBezTo>
                    <a:pt x="595" y="762"/>
                    <a:pt x="774" y="596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5596;p16"/>
            <p:cNvSpPr/>
            <p:nvPr/>
          </p:nvSpPr>
          <p:spPr>
            <a:xfrm>
              <a:off x="1357241" y="270519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62"/>
                    <a:pt x="393" y="762"/>
                  </a:cubicBezTo>
                  <a:cubicBezTo>
                    <a:pt x="607" y="762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5597;p16"/>
            <p:cNvSpPr/>
            <p:nvPr/>
          </p:nvSpPr>
          <p:spPr>
            <a:xfrm>
              <a:off x="887662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5598;p16"/>
            <p:cNvSpPr/>
            <p:nvPr/>
          </p:nvSpPr>
          <p:spPr>
            <a:xfrm>
              <a:off x="887662" y="286025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16"/>
            <p:cNvSpPr/>
            <p:nvPr/>
          </p:nvSpPr>
          <p:spPr>
            <a:xfrm>
              <a:off x="151512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82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16"/>
            <p:cNvSpPr/>
            <p:nvPr/>
          </p:nvSpPr>
          <p:spPr>
            <a:xfrm>
              <a:off x="1200715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16"/>
            <p:cNvSpPr/>
            <p:nvPr/>
          </p:nvSpPr>
          <p:spPr>
            <a:xfrm>
              <a:off x="887662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2" name="Google Shape;5602;p16"/>
            <p:cNvSpPr/>
            <p:nvPr/>
          </p:nvSpPr>
          <p:spPr>
            <a:xfrm>
              <a:off x="151512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16"/>
            <p:cNvSpPr/>
            <p:nvPr/>
          </p:nvSpPr>
          <p:spPr>
            <a:xfrm>
              <a:off x="1200715" y="34893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16"/>
            <p:cNvSpPr/>
            <p:nvPr/>
          </p:nvSpPr>
          <p:spPr>
            <a:xfrm>
              <a:off x="1045663" y="364435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16"/>
            <p:cNvSpPr/>
            <p:nvPr/>
          </p:nvSpPr>
          <p:spPr>
            <a:xfrm>
              <a:off x="1357241" y="364435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6" name="Google Shape;5606;p16"/>
            <p:cNvSpPr/>
            <p:nvPr/>
          </p:nvSpPr>
          <p:spPr>
            <a:xfrm>
              <a:off x="1045663" y="33313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7" name="Google Shape;5607;p16"/>
            <p:cNvSpPr/>
            <p:nvPr/>
          </p:nvSpPr>
          <p:spPr>
            <a:xfrm>
              <a:off x="1357241" y="33313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16"/>
            <p:cNvSpPr/>
            <p:nvPr/>
          </p:nvSpPr>
          <p:spPr>
            <a:xfrm>
              <a:off x="887662" y="34893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16"/>
            <p:cNvSpPr/>
            <p:nvPr/>
          </p:nvSpPr>
          <p:spPr>
            <a:xfrm>
              <a:off x="151512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5610;p16"/>
            <p:cNvSpPr/>
            <p:nvPr/>
          </p:nvSpPr>
          <p:spPr>
            <a:xfrm>
              <a:off x="1200715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1" name="Google Shape;5611;p16"/>
            <p:cNvSpPr/>
            <p:nvPr/>
          </p:nvSpPr>
          <p:spPr>
            <a:xfrm>
              <a:off x="887662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2" name="Google Shape;5612;p16"/>
            <p:cNvSpPr/>
            <p:nvPr/>
          </p:nvSpPr>
          <p:spPr>
            <a:xfrm>
              <a:off x="887662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3" name="Google Shape;5613;p16"/>
            <p:cNvSpPr/>
            <p:nvPr/>
          </p:nvSpPr>
          <p:spPr>
            <a:xfrm>
              <a:off x="573134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4" name="Google Shape;5614;p16"/>
            <p:cNvSpPr/>
            <p:nvPr/>
          </p:nvSpPr>
          <p:spPr>
            <a:xfrm>
              <a:off x="260081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5" name="Google Shape;5615;p16"/>
            <p:cNvSpPr/>
            <p:nvPr/>
          </p:nvSpPr>
          <p:spPr>
            <a:xfrm>
              <a:off x="887662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6" name="Google Shape;5616;p16"/>
            <p:cNvSpPr/>
            <p:nvPr/>
          </p:nvSpPr>
          <p:spPr>
            <a:xfrm>
              <a:off x="573134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7" name="Google Shape;5617;p16"/>
            <p:cNvSpPr/>
            <p:nvPr/>
          </p:nvSpPr>
          <p:spPr>
            <a:xfrm>
              <a:off x="887662" y="35152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8" name="Google Shape;5618;p16"/>
            <p:cNvSpPr/>
            <p:nvPr/>
          </p:nvSpPr>
          <p:spPr>
            <a:xfrm>
              <a:off x="573134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9" name="Google Shape;5619;p16"/>
            <p:cNvSpPr/>
            <p:nvPr/>
          </p:nvSpPr>
          <p:spPr>
            <a:xfrm>
              <a:off x="416608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0" name="Google Shape;5620;p16"/>
            <p:cNvSpPr/>
            <p:nvPr/>
          </p:nvSpPr>
          <p:spPr>
            <a:xfrm>
              <a:off x="731135" y="5065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1" name="Google Shape;5621;p16"/>
            <p:cNvSpPr/>
            <p:nvPr/>
          </p:nvSpPr>
          <p:spPr>
            <a:xfrm>
              <a:off x="416608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2" name="Google Shape;5622;p16"/>
            <p:cNvSpPr/>
            <p:nvPr/>
          </p:nvSpPr>
          <p:spPr>
            <a:xfrm>
              <a:off x="731135" y="19352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3" name="Google Shape;5623;p16"/>
            <p:cNvSpPr/>
            <p:nvPr/>
          </p:nvSpPr>
          <p:spPr>
            <a:xfrm>
              <a:off x="260081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4" name="Google Shape;5624;p16"/>
            <p:cNvSpPr/>
            <p:nvPr/>
          </p:nvSpPr>
          <p:spPr>
            <a:xfrm>
              <a:off x="260081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5" name="Google Shape;5625;p16"/>
            <p:cNvSpPr/>
            <p:nvPr/>
          </p:nvSpPr>
          <p:spPr>
            <a:xfrm>
              <a:off x="887662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6" name="Google Shape;5626;p16"/>
            <p:cNvSpPr/>
            <p:nvPr/>
          </p:nvSpPr>
          <p:spPr>
            <a:xfrm>
              <a:off x="573134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7" name="Google Shape;5627;p16"/>
            <p:cNvSpPr/>
            <p:nvPr/>
          </p:nvSpPr>
          <p:spPr>
            <a:xfrm>
              <a:off x="260081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8" name="Google Shape;5628;p16"/>
            <p:cNvSpPr/>
            <p:nvPr/>
          </p:nvSpPr>
          <p:spPr>
            <a:xfrm>
              <a:off x="887662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9" name="Google Shape;5629;p16"/>
            <p:cNvSpPr/>
            <p:nvPr/>
          </p:nvSpPr>
          <p:spPr>
            <a:xfrm>
              <a:off x="573134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16"/>
            <p:cNvSpPr/>
            <p:nvPr/>
          </p:nvSpPr>
          <p:spPr>
            <a:xfrm>
              <a:off x="887662" y="97910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16"/>
            <p:cNvSpPr/>
            <p:nvPr/>
          </p:nvSpPr>
          <p:spPr>
            <a:xfrm>
              <a:off x="573134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16"/>
            <p:cNvSpPr/>
            <p:nvPr/>
          </p:nvSpPr>
          <p:spPr>
            <a:xfrm>
              <a:off x="416608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16"/>
            <p:cNvSpPr/>
            <p:nvPr/>
          </p:nvSpPr>
          <p:spPr>
            <a:xfrm>
              <a:off x="731135" y="1135632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16"/>
            <p:cNvSpPr/>
            <p:nvPr/>
          </p:nvSpPr>
          <p:spPr>
            <a:xfrm>
              <a:off x="416608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16"/>
            <p:cNvSpPr/>
            <p:nvPr/>
          </p:nvSpPr>
          <p:spPr>
            <a:xfrm>
              <a:off x="731135" y="8211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16"/>
            <p:cNvSpPr/>
            <p:nvPr/>
          </p:nvSpPr>
          <p:spPr>
            <a:xfrm>
              <a:off x="260081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16"/>
            <p:cNvSpPr/>
            <p:nvPr/>
          </p:nvSpPr>
          <p:spPr>
            <a:xfrm>
              <a:off x="260081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16"/>
            <p:cNvSpPr/>
            <p:nvPr/>
          </p:nvSpPr>
          <p:spPr>
            <a:xfrm>
              <a:off x="887662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16"/>
            <p:cNvSpPr/>
            <p:nvPr/>
          </p:nvSpPr>
          <p:spPr>
            <a:xfrm>
              <a:off x="573134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16"/>
            <p:cNvSpPr/>
            <p:nvPr/>
          </p:nvSpPr>
          <p:spPr>
            <a:xfrm>
              <a:off x="260081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16"/>
            <p:cNvSpPr/>
            <p:nvPr/>
          </p:nvSpPr>
          <p:spPr>
            <a:xfrm>
              <a:off x="887662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16"/>
            <p:cNvSpPr/>
            <p:nvPr/>
          </p:nvSpPr>
          <p:spPr>
            <a:xfrm>
              <a:off x="573134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16"/>
            <p:cNvSpPr/>
            <p:nvPr/>
          </p:nvSpPr>
          <p:spPr>
            <a:xfrm>
              <a:off x="887662" y="16050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16"/>
            <p:cNvSpPr/>
            <p:nvPr/>
          </p:nvSpPr>
          <p:spPr>
            <a:xfrm>
              <a:off x="573134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16"/>
            <p:cNvSpPr/>
            <p:nvPr/>
          </p:nvSpPr>
          <p:spPr>
            <a:xfrm>
              <a:off x="416608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16"/>
            <p:cNvSpPr/>
            <p:nvPr/>
          </p:nvSpPr>
          <p:spPr>
            <a:xfrm>
              <a:off x="731135" y="17630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16"/>
            <p:cNvSpPr/>
            <p:nvPr/>
          </p:nvSpPr>
          <p:spPr>
            <a:xfrm>
              <a:off x="416608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16"/>
            <p:cNvSpPr/>
            <p:nvPr/>
          </p:nvSpPr>
          <p:spPr>
            <a:xfrm>
              <a:off x="731135" y="1448685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16"/>
            <p:cNvSpPr/>
            <p:nvPr/>
          </p:nvSpPr>
          <p:spPr>
            <a:xfrm>
              <a:off x="260081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16"/>
            <p:cNvSpPr/>
            <p:nvPr/>
          </p:nvSpPr>
          <p:spPr>
            <a:xfrm>
              <a:off x="260081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16"/>
            <p:cNvSpPr/>
            <p:nvPr/>
          </p:nvSpPr>
          <p:spPr>
            <a:xfrm>
              <a:off x="887662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16"/>
            <p:cNvSpPr/>
            <p:nvPr/>
          </p:nvSpPr>
          <p:spPr>
            <a:xfrm>
              <a:off x="573134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16"/>
            <p:cNvSpPr/>
            <p:nvPr/>
          </p:nvSpPr>
          <p:spPr>
            <a:xfrm>
              <a:off x="260081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16"/>
            <p:cNvSpPr/>
            <p:nvPr/>
          </p:nvSpPr>
          <p:spPr>
            <a:xfrm>
              <a:off x="887662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16"/>
            <p:cNvSpPr/>
            <p:nvPr/>
          </p:nvSpPr>
          <p:spPr>
            <a:xfrm>
              <a:off x="573134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16"/>
            <p:cNvSpPr/>
            <p:nvPr/>
          </p:nvSpPr>
          <p:spPr>
            <a:xfrm>
              <a:off x="887662" y="223267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16"/>
            <p:cNvSpPr/>
            <p:nvPr/>
          </p:nvSpPr>
          <p:spPr>
            <a:xfrm>
              <a:off x="573134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16"/>
            <p:cNvSpPr/>
            <p:nvPr/>
          </p:nvSpPr>
          <p:spPr>
            <a:xfrm>
              <a:off x="416608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16"/>
            <p:cNvSpPr/>
            <p:nvPr/>
          </p:nvSpPr>
          <p:spPr>
            <a:xfrm>
              <a:off x="731135" y="238919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74" y="608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16"/>
            <p:cNvSpPr/>
            <p:nvPr/>
          </p:nvSpPr>
          <p:spPr>
            <a:xfrm>
              <a:off x="416608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5661;p16"/>
            <p:cNvSpPr/>
            <p:nvPr/>
          </p:nvSpPr>
          <p:spPr>
            <a:xfrm>
              <a:off x="731135" y="2076143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16"/>
            <p:cNvSpPr/>
            <p:nvPr/>
          </p:nvSpPr>
          <p:spPr>
            <a:xfrm>
              <a:off x="260081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16"/>
            <p:cNvSpPr/>
            <p:nvPr/>
          </p:nvSpPr>
          <p:spPr>
            <a:xfrm>
              <a:off x="260081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16"/>
            <p:cNvSpPr/>
            <p:nvPr/>
          </p:nvSpPr>
          <p:spPr>
            <a:xfrm>
              <a:off x="887662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16"/>
            <p:cNvSpPr/>
            <p:nvPr/>
          </p:nvSpPr>
          <p:spPr>
            <a:xfrm>
              <a:off x="573134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16"/>
            <p:cNvSpPr/>
            <p:nvPr/>
          </p:nvSpPr>
          <p:spPr>
            <a:xfrm>
              <a:off x="260081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16"/>
            <p:cNvSpPr/>
            <p:nvPr/>
          </p:nvSpPr>
          <p:spPr>
            <a:xfrm>
              <a:off x="887662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16"/>
            <p:cNvSpPr/>
            <p:nvPr/>
          </p:nvSpPr>
          <p:spPr>
            <a:xfrm>
              <a:off x="573134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16"/>
            <p:cNvSpPr/>
            <p:nvPr/>
          </p:nvSpPr>
          <p:spPr>
            <a:xfrm>
              <a:off x="887662" y="286025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16"/>
            <p:cNvSpPr/>
            <p:nvPr/>
          </p:nvSpPr>
          <p:spPr>
            <a:xfrm>
              <a:off x="573134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16"/>
            <p:cNvSpPr/>
            <p:nvPr/>
          </p:nvSpPr>
          <p:spPr>
            <a:xfrm>
              <a:off x="416608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16"/>
            <p:cNvSpPr/>
            <p:nvPr/>
          </p:nvSpPr>
          <p:spPr>
            <a:xfrm>
              <a:off x="731135" y="30167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16"/>
            <p:cNvSpPr/>
            <p:nvPr/>
          </p:nvSpPr>
          <p:spPr>
            <a:xfrm>
              <a:off x="416608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62"/>
                    <a:pt x="381" y="762"/>
                  </a:cubicBezTo>
                  <a:cubicBezTo>
                    <a:pt x="596" y="762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16"/>
            <p:cNvSpPr/>
            <p:nvPr/>
          </p:nvSpPr>
          <p:spPr>
            <a:xfrm>
              <a:off x="731135" y="270519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62"/>
                    <a:pt x="381" y="762"/>
                  </a:cubicBezTo>
                  <a:cubicBezTo>
                    <a:pt x="595" y="762"/>
                    <a:pt x="774" y="596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16"/>
            <p:cNvSpPr/>
            <p:nvPr/>
          </p:nvSpPr>
          <p:spPr>
            <a:xfrm>
              <a:off x="260081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16"/>
            <p:cNvSpPr/>
            <p:nvPr/>
          </p:nvSpPr>
          <p:spPr>
            <a:xfrm>
              <a:off x="260081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16"/>
            <p:cNvSpPr/>
            <p:nvPr/>
          </p:nvSpPr>
          <p:spPr>
            <a:xfrm>
              <a:off x="887662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16"/>
            <p:cNvSpPr/>
            <p:nvPr/>
          </p:nvSpPr>
          <p:spPr>
            <a:xfrm>
              <a:off x="573134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16"/>
            <p:cNvSpPr/>
            <p:nvPr/>
          </p:nvSpPr>
          <p:spPr>
            <a:xfrm>
              <a:off x="260081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16"/>
            <p:cNvSpPr/>
            <p:nvPr/>
          </p:nvSpPr>
          <p:spPr>
            <a:xfrm>
              <a:off x="887662" y="34893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16"/>
            <p:cNvSpPr/>
            <p:nvPr/>
          </p:nvSpPr>
          <p:spPr>
            <a:xfrm>
              <a:off x="573134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16"/>
            <p:cNvSpPr/>
            <p:nvPr/>
          </p:nvSpPr>
          <p:spPr>
            <a:xfrm>
              <a:off x="416608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16"/>
            <p:cNvSpPr/>
            <p:nvPr/>
          </p:nvSpPr>
          <p:spPr>
            <a:xfrm>
              <a:off x="731135" y="364435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16"/>
            <p:cNvSpPr/>
            <p:nvPr/>
          </p:nvSpPr>
          <p:spPr>
            <a:xfrm>
              <a:off x="416608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16"/>
            <p:cNvSpPr/>
            <p:nvPr/>
          </p:nvSpPr>
          <p:spPr>
            <a:xfrm>
              <a:off x="731135" y="33313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16"/>
            <p:cNvSpPr/>
            <p:nvPr/>
          </p:nvSpPr>
          <p:spPr>
            <a:xfrm>
              <a:off x="260081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16"/>
            <p:cNvSpPr/>
            <p:nvPr/>
          </p:nvSpPr>
          <p:spPr>
            <a:xfrm>
              <a:off x="887662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16"/>
            <p:cNvSpPr/>
            <p:nvPr/>
          </p:nvSpPr>
          <p:spPr>
            <a:xfrm>
              <a:off x="573134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16"/>
            <p:cNvSpPr/>
            <p:nvPr/>
          </p:nvSpPr>
          <p:spPr>
            <a:xfrm>
              <a:off x="260081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16"/>
            <p:cNvSpPr/>
            <p:nvPr/>
          </p:nvSpPr>
          <p:spPr>
            <a:xfrm>
              <a:off x="260081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16"/>
            <p:cNvSpPr/>
            <p:nvPr/>
          </p:nvSpPr>
          <p:spPr>
            <a:xfrm>
              <a:off x="-5297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16"/>
            <p:cNvSpPr/>
            <p:nvPr/>
          </p:nvSpPr>
          <p:spPr>
            <a:xfrm>
              <a:off x="260081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16"/>
            <p:cNvSpPr/>
            <p:nvPr/>
          </p:nvSpPr>
          <p:spPr>
            <a:xfrm>
              <a:off x="-5297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16"/>
            <p:cNvSpPr/>
            <p:nvPr/>
          </p:nvSpPr>
          <p:spPr>
            <a:xfrm>
              <a:off x="260081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16"/>
            <p:cNvSpPr/>
            <p:nvPr/>
          </p:nvSpPr>
          <p:spPr>
            <a:xfrm>
              <a:off x="-52972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16"/>
            <p:cNvSpPr/>
            <p:nvPr/>
          </p:nvSpPr>
          <p:spPr>
            <a:xfrm>
              <a:off x="103555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16"/>
            <p:cNvSpPr/>
            <p:nvPr/>
          </p:nvSpPr>
          <p:spPr>
            <a:xfrm>
              <a:off x="103555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16"/>
            <p:cNvSpPr/>
            <p:nvPr/>
          </p:nvSpPr>
          <p:spPr>
            <a:xfrm>
              <a:off x="260081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16"/>
            <p:cNvSpPr/>
            <p:nvPr/>
          </p:nvSpPr>
          <p:spPr>
            <a:xfrm>
              <a:off x="-5297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16"/>
            <p:cNvSpPr/>
            <p:nvPr/>
          </p:nvSpPr>
          <p:spPr>
            <a:xfrm>
              <a:off x="260081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16"/>
            <p:cNvSpPr/>
            <p:nvPr/>
          </p:nvSpPr>
          <p:spPr>
            <a:xfrm>
              <a:off x="-5297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16"/>
            <p:cNvSpPr/>
            <p:nvPr/>
          </p:nvSpPr>
          <p:spPr>
            <a:xfrm>
              <a:off x="260081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16"/>
            <p:cNvSpPr/>
            <p:nvPr/>
          </p:nvSpPr>
          <p:spPr>
            <a:xfrm>
              <a:off x="-52972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16"/>
            <p:cNvSpPr/>
            <p:nvPr/>
          </p:nvSpPr>
          <p:spPr>
            <a:xfrm>
              <a:off x="103555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16"/>
            <p:cNvSpPr/>
            <p:nvPr/>
          </p:nvSpPr>
          <p:spPr>
            <a:xfrm>
              <a:off x="103555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16"/>
            <p:cNvSpPr/>
            <p:nvPr/>
          </p:nvSpPr>
          <p:spPr>
            <a:xfrm>
              <a:off x="260081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16"/>
            <p:cNvSpPr/>
            <p:nvPr/>
          </p:nvSpPr>
          <p:spPr>
            <a:xfrm>
              <a:off x="-5297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16"/>
            <p:cNvSpPr/>
            <p:nvPr/>
          </p:nvSpPr>
          <p:spPr>
            <a:xfrm>
              <a:off x="260081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16"/>
            <p:cNvSpPr/>
            <p:nvPr/>
          </p:nvSpPr>
          <p:spPr>
            <a:xfrm>
              <a:off x="-5297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16"/>
            <p:cNvSpPr/>
            <p:nvPr/>
          </p:nvSpPr>
          <p:spPr>
            <a:xfrm>
              <a:off x="260081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16"/>
            <p:cNvSpPr/>
            <p:nvPr/>
          </p:nvSpPr>
          <p:spPr>
            <a:xfrm>
              <a:off x="-52972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16"/>
            <p:cNvSpPr/>
            <p:nvPr/>
          </p:nvSpPr>
          <p:spPr>
            <a:xfrm>
              <a:off x="103555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16"/>
            <p:cNvSpPr/>
            <p:nvPr/>
          </p:nvSpPr>
          <p:spPr>
            <a:xfrm>
              <a:off x="103555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16"/>
            <p:cNvSpPr/>
            <p:nvPr/>
          </p:nvSpPr>
          <p:spPr>
            <a:xfrm>
              <a:off x="260081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16"/>
            <p:cNvSpPr/>
            <p:nvPr/>
          </p:nvSpPr>
          <p:spPr>
            <a:xfrm>
              <a:off x="-5297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16"/>
            <p:cNvSpPr/>
            <p:nvPr/>
          </p:nvSpPr>
          <p:spPr>
            <a:xfrm>
              <a:off x="260081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16"/>
            <p:cNvSpPr/>
            <p:nvPr/>
          </p:nvSpPr>
          <p:spPr>
            <a:xfrm>
              <a:off x="-5297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16"/>
            <p:cNvSpPr/>
            <p:nvPr/>
          </p:nvSpPr>
          <p:spPr>
            <a:xfrm>
              <a:off x="260081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5719;p16"/>
            <p:cNvSpPr/>
            <p:nvPr/>
          </p:nvSpPr>
          <p:spPr>
            <a:xfrm>
              <a:off x="-52972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5720;p16"/>
            <p:cNvSpPr/>
            <p:nvPr/>
          </p:nvSpPr>
          <p:spPr>
            <a:xfrm>
              <a:off x="103555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16"/>
            <p:cNvSpPr/>
            <p:nvPr/>
          </p:nvSpPr>
          <p:spPr>
            <a:xfrm>
              <a:off x="103555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2" name="Google Shape;5722;p16"/>
            <p:cNvSpPr/>
            <p:nvPr/>
          </p:nvSpPr>
          <p:spPr>
            <a:xfrm>
              <a:off x="260081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16"/>
            <p:cNvSpPr/>
            <p:nvPr/>
          </p:nvSpPr>
          <p:spPr>
            <a:xfrm>
              <a:off x="-5297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16"/>
            <p:cNvSpPr/>
            <p:nvPr/>
          </p:nvSpPr>
          <p:spPr>
            <a:xfrm>
              <a:off x="260081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16"/>
            <p:cNvSpPr/>
            <p:nvPr/>
          </p:nvSpPr>
          <p:spPr>
            <a:xfrm>
              <a:off x="-5297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5726;p16"/>
            <p:cNvSpPr/>
            <p:nvPr/>
          </p:nvSpPr>
          <p:spPr>
            <a:xfrm>
              <a:off x="260081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5727;p16"/>
            <p:cNvSpPr/>
            <p:nvPr/>
          </p:nvSpPr>
          <p:spPr>
            <a:xfrm>
              <a:off x="-52972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16"/>
            <p:cNvSpPr/>
            <p:nvPr/>
          </p:nvSpPr>
          <p:spPr>
            <a:xfrm>
              <a:off x="103555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16"/>
            <p:cNvSpPr/>
            <p:nvPr/>
          </p:nvSpPr>
          <p:spPr>
            <a:xfrm>
              <a:off x="103555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62"/>
                    <a:pt x="381" y="762"/>
                  </a:cubicBezTo>
                  <a:cubicBezTo>
                    <a:pt x="596" y="762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16"/>
            <p:cNvSpPr/>
            <p:nvPr/>
          </p:nvSpPr>
          <p:spPr>
            <a:xfrm>
              <a:off x="260081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16"/>
            <p:cNvSpPr/>
            <p:nvPr/>
          </p:nvSpPr>
          <p:spPr>
            <a:xfrm>
              <a:off x="-5297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2" name="Google Shape;5732;p16"/>
            <p:cNvSpPr/>
            <p:nvPr/>
          </p:nvSpPr>
          <p:spPr>
            <a:xfrm>
              <a:off x="260081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3" name="Google Shape;5733;p16"/>
            <p:cNvSpPr/>
            <p:nvPr/>
          </p:nvSpPr>
          <p:spPr>
            <a:xfrm>
              <a:off x="-52972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16"/>
            <p:cNvSpPr/>
            <p:nvPr/>
          </p:nvSpPr>
          <p:spPr>
            <a:xfrm>
              <a:off x="103555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16"/>
            <p:cNvSpPr/>
            <p:nvPr/>
          </p:nvSpPr>
          <p:spPr>
            <a:xfrm>
              <a:off x="103555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16"/>
            <p:cNvSpPr/>
            <p:nvPr/>
          </p:nvSpPr>
          <p:spPr>
            <a:xfrm>
              <a:off x="260081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7" name="Google Shape;5737;p16"/>
            <p:cNvSpPr/>
            <p:nvPr/>
          </p:nvSpPr>
          <p:spPr>
            <a:xfrm>
              <a:off x="-5297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8" name="Google Shape;5738;p16"/>
            <p:cNvSpPr/>
            <p:nvPr/>
          </p:nvSpPr>
          <p:spPr>
            <a:xfrm>
              <a:off x="5909535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9" name="Google Shape;5739;p16"/>
            <p:cNvSpPr/>
            <p:nvPr/>
          </p:nvSpPr>
          <p:spPr>
            <a:xfrm>
              <a:off x="5909535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0" name="Google Shape;5740;p16"/>
            <p:cNvSpPr/>
            <p:nvPr/>
          </p:nvSpPr>
          <p:spPr>
            <a:xfrm>
              <a:off x="5909535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1" name="Google Shape;5741;p16"/>
            <p:cNvSpPr/>
            <p:nvPr/>
          </p:nvSpPr>
          <p:spPr>
            <a:xfrm>
              <a:off x="5909535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5742;p16"/>
            <p:cNvSpPr/>
            <p:nvPr/>
          </p:nvSpPr>
          <p:spPr>
            <a:xfrm>
              <a:off x="5909535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3" name="Google Shape;5743;p16"/>
            <p:cNvSpPr/>
            <p:nvPr/>
          </p:nvSpPr>
          <p:spPr>
            <a:xfrm>
              <a:off x="5909535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4" name="Google Shape;5744;p16"/>
            <p:cNvSpPr/>
            <p:nvPr/>
          </p:nvSpPr>
          <p:spPr>
            <a:xfrm>
              <a:off x="5909535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5" name="Google Shape;5745;p16"/>
            <p:cNvSpPr/>
            <p:nvPr/>
          </p:nvSpPr>
          <p:spPr>
            <a:xfrm>
              <a:off x="5909535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5746;p16"/>
            <p:cNvSpPr/>
            <p:nvPr/>
          </p:nvSpPr>
          <p:spPr>
            <a:xfrm>
              <a:off x="5595008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7" name="Google Shape;5747;p16"/>
            <p:cNvSpPr/>
            <p:nvPr/>
          </p:nvSpPr>
          <p:spPr>
            <a:xfrm>
              <a:off x="5909535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5748;p16"/>
            <p:cNvSpPr/>
            <p:nvPr/>
          </p:nvSpPr>
          <p:spPr>
            <a:xfrm>
              <a:off x="5595008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5749;p16"/>
            <p:cNvSpPr/>
            <p:nvPr/>
          </p:nvSpPr>
          <p:spPr>
            <a:xfrm>
              <a:off x="5437007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5750;p16"/>
            <p:cNvSpPr/>
            <p:nvPr/>
          </p:nvSpPr>
          <p:spPr>
            <a:xfrm>
              <a:off x="5751534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5751;p16"/>
            <p:cNvSpPr/>
            <p:nvPr/>
          </p:nvSpPr>
          <p:spPr>
            <a:xfrm>
              <a:off x="528048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5752;p16"/>
            <p:cNvSpPr/>
            <p:nvPr/>
          </p:nvSpPr>
          <p:spPr>
            <a:xfrm>
              <a:off x="528048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5753;p16"/>
            <p:cNvSpPr/>
            <p:nvPr/>
          </p:nvSpPr>
          <p:spPr>
            <a:xfrm>
              <a:off x="5909535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5754;p16"/>
            <p:cNvSpPr/>
            <p:nvPr/>
          </p:nvSpPr>
          <p:spPr>
            <a:xfrm>
              <a:off x="5595008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5755;p16"/>
            <p:cNvSpPr/>
            <p:nvPr/>
          </p:nvSpPr>
          <p:spPr>
            <a:xfrm>
              <a:off x="5909535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16"/>
            <p:cNvSpPr/>
            <p:nvPr/>
          </p:nvSpPr>
          <p:spPr>
            <a:xfrm>
              <a:off x="5595008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16"/>
            <p:cNvSpPr/>
            <p:nvPr/>
          </p:nvSpPr>
          <p:spPr>
            <a:xfrm>
              <a:off x="5437007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63"/>
                    <a:pt x="393" y="763"/>
                  </a:cubicBezTo>
                  <a:cubicBezTo>
                    <a:pt x="608" y="763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16"/>
            <p:cNvSpPr/>
            <p:nvPr/>
          </p:nvSpPr>
          <p:spPr>
            <a:xfrm>
              <a:off x="5751534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63"/>
                    <a:pt x="393" y="763"/>
                  </a:cubicBezTo>
                  <a:cubicBezTo>
                    <a:pt x="608" y="763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5759;p16"/>
            <p:cNvSpPr/>
            <p:nvPr/>
          </p:nvSpPr>
          <p:spPr>
            <a:xfrm>
              <a:off x="5437007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5760;p16"/>
            <p:cNvSpPr/>
            <p:nvPr/>
          </p:nvSpPr>
          <p:spPr>
            <a:xfrm>
              <a:off x="5751534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16"/>
            <p:cNvSpPr/>
            <p:nvPr/>
          </p:nvSpPr>
          <p:spPr>
            <a:xfrm>
              <a:off x="528048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2" name="Google Shape;5762;p16"/>
            <p:cNvSpPr/>
            <p:nvPr/>
          </p:nvSpPr>
          <p:spPr>
            <a:xfrm>
              <a:off x="528048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5763;p16"/>
            <p:cNvSpPr/>
            <p:nvPr/>
          </p:nvSpPr>
          <p:spPr>
            <a:xfrm>
              <a:off x="5909535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4" name="Google Shape;5764;p16"/>
            <p:cNvSpPr/>
            <p:nvPr/>
          </p:nvSpPr>
          <p:spPr>
            <a:xfrm>
              <a:off x="5595008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5" name="Google Shape;5765;p16"/>
            <p:cNvSpPr/>
            <p:nvPr/>
          </p:nvSpPr>
          <p:spPr>
            <a:xfrm>
              <a:off x="528048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6" name="Google Shape;5766;p16"/>
            <p:cNvSpPr/>
            <p:nvPr/>
          </p:nvSpPr>
          <p:spPr>
            <a:xfrm>
              <a:off x="5909535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5767;p16"/>
            <p:cNvSpPr/>
            <p:nvPr/>
          </p:nvSpPr>
          <p:spPr>
            <a:xfrm>
              <a:off x="5595008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8" name="Google Shape;5768;p16"/>
            <p:cNvSpPr/>
            <p:nvPr/>
          </p:nvSpPr>
          <p:spPr>
            <a:xfrm>
              <a:off x="5437007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9" name="Google Shape;5769;p16"/>
            <p:cNvSpPr/>
            <p:nvPr/>
          </p:nvSpPr>
          <p:spPr>
            <a:xfrm>
              <a:off x="5751534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5770;p16"/>
            <p:cNvSpPr/>
            <p:nvPr/>
          </p:nvSpPr>
          <p:spPr>
            <a:xfrm>
              <a:off x="528048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1" name="Google Shape;5771;p16"/>
            <p:cNvSpPr/>
            <p:nvPr/>
          </p:nvSpPr>
          <p:spPr>
            <a:xfrm>
              <a:off x="5909535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2" name="Google Shape;5772;p16"/>
            <p:cNvSpPr/>
            <p:nvPr/>
          </p:nvSpPr>
          <p:spPr>
            <a:xfrm>
              <a:off x="5595008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3" name="Google Shape;5773;p16"/>
            <p:cNvSpPr/>
            <p:nvPr/>
          </p:nvSpPr>
          <p:spPr>
            <a:xfrm>
              <a:off x="528048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4" name="Google Shape;5774;p16"/>
            <p:cNvSpPr/>
            <p:nvPr/>
          </p:nvSpPr>
          <p:spPr>
            <a:xfrm>
              <a:off x="528048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5" name="Google Shape;5775;p16"/>
            <p:cNvSpPr/>
            <p:nvPr/>
          </p:nvSpPr>
          <p:spPr>
            <a:xfrm>
              <a:off x="4967427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6" name="Google Shape;5776;p16"/>
            <p:cNvSpPr/>
            <p:nvPr/>
          </p:nvSpPr>
          <p:spPr>
            <a:xfrm>
              <a:off x="528048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7" name="Google Shape;5777;p16"/>
            <p:cNvSpPr/>
            <p:nvPr/>
          </p:nvSpPr>
          <p:spPr>
            <a:xfrm>
              <a:off x="4967427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8" name="Google Shape;5778;p16"/>
            <p:cNvSpPr/>
            <p:nvPr/>
          </p:nvSpPr>
          <p:spPr>
            <a:xfrm>
              <a:off x="4810900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9" name="Google Shape;5779;p16"/>
            <p:cNvSpPr/>
            <p:nvPr/>
          </p:nvSpPr>
          <p:spPr>
            <a:xfrm>
              <a:off x="5123954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0" name="Google Shape;5780;p16"/>
            <p:cNvSpPr/>
            <p:nvPr/>
          </p:nvSpPr>
          <p:spPr>
            <a:xfrm>
              <a:off x="465290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1" name="Google Shape;5781;p16"/>
            <p:cNvSpPr/>
            <p:nvPr/>
          </p:nvSpPr>
          <p:spPr>
            <a:xfrm>
              <a:off x="465290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2" name="Google Shape;5782;p16"/>
            <p:cNvSpPr/>
            <p:nvPr/>
          </p:nvSpPr>
          <p:spPr>
            <a:xfrm>
              <a:off x="528048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3" name="Google Shape;5783;p16"/>
            <p:cNvSpPr/>
            <p:nvPr/>
          </p:nvSpPr>
          <p:spPr>
            <a:xfrm>
              <a:off x="4967427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4" name="Google Shape;5784;p16"/>
            <p:cNvSpPr/>
            <p:nvPr/>
          </p:nvSpPr>
          <p:spPr>
            <a:xfrm>
              <a:off x="528048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5" name="Google Shape;5785;p16"/>
            <p:cNvSpPr/>
            <p:nvPr/>
          </p:nvSpPr>
          <p:spPr>
            <a:xfrm>
              <a:off x="4967427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6" name="Google Shape;5786;p16"/>
            <p:cNvSpPr/>
            <p:nvPr/>
          </p:nvSpPr>
          <p:spPr>
            <a:xfrm>
              <a:off x="4810900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63"/>
                    <a:pt x="382" y="763"/>
                  </a:cubicBezTo>
                  <a:cubicBezTo>
                    <a:pt x="596" y="763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7" name="Google Shape;5787;p16"/>
            <p:cNvSpPr/>
            <p:nvPr/>
          </p:nvSpPr>
          <p:spPr>
            <a:xfrm>
              <a:off x="5123954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63"/>
                    <a:pt x="394" y="763"/>
                  </a:cubicBezTo>
                  <a:cubicBezTo>
                    <a:pt x="608" y="763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8" name="Google Shape;5788;p16"/>
            <p:cNvSpPr/>
            <p:nvPr/>
          </p:nvSpPr>
          <p:spPr>
            <a:xfrm>
              <a:off x="4810900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9" name="Google Shape;5789;p16"/>
            <p:cNvSpPr/>
            <p:nvPr/>
          </p:nvSpPr>
          <p:spPr>
            <a:xfrm>
              <a:off x="5123954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0" name="Google Shape;5790;p16"/>
            <p:cNvSpPr/>
            <p:nvPr/>
          </p:nvSpPr>
          <p:spPr>
            <a:xfrm>
              <a:off x="465290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1" name="Google Shape;5791;p16"/>
            <p:cNvSpPr/>
            <p:nvPr/>
          </p:nvSpPr>
          <p:spPr>
            <a:xfrm>
              <a:off x="465290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2" name="Google Shape;5792;p16"/>
            <p:cNvSpPr/>
            <p:nvPr/>
          </p:nvSpPr>
          <p:spPr>
            <a:xfrm>
              <a:off x="528048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3" name="Google Shape;5793;p16"/>
            <p:cNvSpPr/>
            <p:nvPr/>
          </p:nvSpPr>
          <p:spPr>
            <a:xfrm>
              <a:off x="4967427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4" name="Google Shape;5794;p16"/>
            <p:cNvSpPr/>
            <p:nvPr/>
          </p:nvSpPr>
          <p:spPr>
            <a:xfrm>
              <a:off x="465290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5795;p16"/>
            <p:cNvSpPr/>
            <p:nvPr/>
          </p:nvSpPr>
          <p:spPr>
            <a:xfrm>
              <a:off x="528048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5796;p16"/>
            <p:cNvSpPr/>
            <p:nvPr/>
          </p:nvSpPr>
          <p:spPr>
            <a:xfrm>
              <a:off x="4967427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7" name="Google Shape;5797;p16"/>
            <p:cNvSpPr/>
            <p:nvPr/>
          </p:nvSpPr>
          <p:spPr>
            <a:xfrm>
              <a:off x="4810900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8" name="Google Shape;5798;p16"/>
            <p:cNvSpPr/>
            <p:nvPr/>
          </p:nvSpPr>
          <p:spPr>
            <a:xfrm>
              <a:off x="5123954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9" name="Google Shape;5799;p16"/>
            <p:cNvSpPr/>
            <p:nvPr/>
          </p:nvSpPr>
          <p:spPr>
            <a:xfrm>
              <a:off x="465290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5800;p16"/>
            <p:cNvSpPr/>
            <p:nvPr/>
          </p:nvSpPr>
          <p:spPr>
            <a:xfrm>
              <a:off x="528048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5801;p16"/>
            <p:cNvSpPr/>
            <p:nvPr/>
          </p:nvSpPr>
          <p:spPr>
            <a:xfrm>
              <a:off x="4967427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5802;p16"/>
            <p:cNvSpPr/>
            <p:nvPr/>
          </p:nvSpPr>
          <p:spPr>
            <a:xfrm>
              <a:off x="465290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3" name="Google Shape;5803;p16"/>
            <p:cNvSpPr/>
            <p:nvPr/>
          </p:nvSpPr>
          <p:spPr>
            <a:xfrm>
              <a:off x="465290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4" name="Google Shape;5804;p16"/>
            <p:cNvSpPr/>
            <p:nvPr/>
          </p:nvSpPr>
          <p:spPr>
            <a:xfrm>
              <a:off x="4339846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5" name="Google Shape;5805;p16"/>
            <p:cNvSpPr/>
            <p:nvPr/>
          </p:nvSpPr>
          <p:spPr>
            <a:xfrm>
              <a:off x="465290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6" name="Google Shape;5806;p16"/>
            <p:cNvSpPr/>
            <p:nvPr/>
          </p:nvSpPr>
          <p:spPr>
            <a:xfrm>
              <a:off x="4339846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7" name="Google Shape;5807;p16"/>
            <p:cNvSpPr/>
            <p:nvPr/>
          </p:nvSpPr>
          <p:spPr>
            <a:xfrm>
              <a:off x="4183320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8" name="Google Shape;5808;p16"/>
            <p:cNvSpPr/>
            <p:nvPr/>
          </p:nvSpPr>
          <p:spPr>
            <a:xfrm>
              <a:off x="4496373" y="394279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63" y="595"/>
                    <a:pt x="763" y="381"/>
                  </a:cubicBezTo>
                  <a:cubicBezTo>
                    <a:pt x="763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9" name="Google Shape;5809;p16"/>
            <p:cNvSpPr/>
            <p:nvPr/>
          </p:nvSpPr>
          <p:spPr>
            <a:xfrm>
              <a:off x="4025442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0" name="Google Shape;5810;p16"/>
            <p:cNvSpPr/>
            <p:nvPr/>
          </p:nvSpPr>
          <p:spPr>
            <a:xfrm>
              <a:off x="4025442" y="37847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1" name="Google Shape;5811;p16"/>
            <p:cNvSpPr/>
            <p:nvPr/>
          </p:nvSpPr>
          <p:spPr>
            <a:xfrm>
              <a:off x="465290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2" name="Google Shape;5812;p16"/>
            <p:cNvSpPr/>
            <p:nvPr/>
          </p:nvSpPr>
          <p:spPr>
            <a:xfrm>
              <a:off x="4339846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3" name="Google Shape;5813;p16"/>
            <p:cNvSpPr/>
            <p:nvPr/>
          </p:nvSpPr>
          <p:spPr>
            <a:xfrm>
              <a:off x="465290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4" name="Google Shape;5814;p16"/>
            <p:cNvSpPr/>
            <p:nvPr/>
          </p:nvSpPr>
          <p:spPr>
            <a:xfrm>
              <a:off x="4339846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80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5" name="Google Shape;5815;p16"/>
            <p:cNvSpPr/>
            <p:nvPr/>
          </p:nvSpPr>
          <p:spPr>
            <a:xfrm>
              <a:off x="4183320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63"/>
                    <a:pt x="382" y="763"/>
                  </a:cubicBezTo>
                  <a:cubicBezTo>
                    <a:pt x="596" y="763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6" name="Google Shape;5816;p16"/>
            <p:cNvSpPr/>
            <p:nvPr/>
          </p:nvSpPr>
          <p:spPr>
            <a:xfrm>
              <a:off x="4496373" y="4570248"/>
              <a:ext cx="93744" cy="93744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7" name="Google Shape;5817;p16"/>
            <p:cNvSpPr/>
            <p:nvPr/>
          </p:nvSpPr>
          <p:spPr>
            <a:xfrm>
              <a:off x="4183320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8" name="Google Shape;5818;p16"/>
            <p:cNvSpPr/>
            <p:nvPr/>
          </p:nvSpPr>
          <p:spPr>
            <a:xfrm>
              <a:off x="4496373" y="425719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63" y="596"/>
                    <a:pt x="763" y="382"/>
                  </a:cubicBezTo>
                  <a:cubicBezTo>
                    <a:pt x="763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5819;p16"/>
            <p:cNvSpPr/>
            <p:nvPr/>
          </p:nvSpPr>
          <p:spPr>
            <a:xfrm>
              <a:off x="4025442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5820;p16"/>
            <p:cNvSpPr/>
            <p:nvPr/>
          </p:nvSpPr>
          <p:spPr>
            <a:xfrm>
              <a:off x="4025442" y="4413721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5821;p16"/>
            <p:cNvSpPr/>
            <p:nvPr/>
          </p:nvSpPr>
          <p:spPr>
            <a:xfrm>
              <a:off x="465290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5822;p16"/>
            <p:cNvSpPr/>
            <p:nvPr/>
          </p:nvSpPr>
          <p:spPr>
            <a:xfrm>
              <a:off x="4339846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3" name="Google Shape;5823;p16"/>
            <p:cNvSpPr/>
            <p:nvPr/>
          </p:nvSpPr>
          <p:spPr>
            <a:xfrm>
              <a:off x="4025442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4" name="Google Shape;5824;p16"/>
            <p:cNvSpPr/>
            <p:nvPr/>
          </p:nvSpPr>
          <p:spPr>
            <a:xfrm>
              <a:off x="465290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5825;p16"/>
            <p:cNvSpPr/>
            <p:nvPr/>
          </p:nvSpPr>
          <p:spPr>
            <a:xfrm>
              <a:off x="4339846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6" name="Google Shape;5826;p16"/>
            <p:cNvSpPr/>
            <p:nvPr/>
          </p:nvSpPr>
          <p:spPr>
            <a:xfrm>
              <a:off x="4183320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7" name="Google Shape;5827;p16"/>
            <p:cNvSpPr/>
            <p:nvPr/>
          </p:nvSpPr>
          <p:spPr>
            <a:xfrm>
              <a:off x="4496373" y="488477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63" y="596"/>
                    <a:pt x="763" y="382"/>
                  </a:cubicBezTo>
                  <a:cubicBezTo>
                    <a:pt x="763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5828;p16"/>
            <p:cNvSpPr/>
            <p:nvPr/>
          </p:nvSpPr>
          <p:spPr>
            <a:xfrm>
              <a:off x="4025442" y="5041302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5829;p16"/>
            <p:cNvSpPr/>
            <p:nvPr/>
          </p:nvSpPr>
          <p:spPr>
            <a:xfrm>
              <a:off x="465290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0" name="Google Shape;5830;p16"/>
            <p:cNvSpPr/>
            <p:nvPr/>
          </p:nvSpPr>
          <p:spPr>
            <a:xfrm>
              <a:off x="4339846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1" name="Google Shape;5831;p16"/>
            <p:cNvSpPr/>
            <p:nvPr/>
          </p:nvSpPr>
          <p:spPr>
            <a:xfrm>
              <a:off x="4025442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5832;p16"/>
            <p:cNvSpPr/>
            <p:nvPr/>
          </p:nvSpPr>
          <p:spPr>
            <a:xfrm>
              <a:off x="4025442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16"/>
            <p:cNvSpPr/>
            <p:nvPr/>
          </p:nvSpPr>
          <p:spPr>
            <a:xfrm>
              <a:off x="3710914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16"/>
            <p:cNvSpPr/>
            <p:nvPr/>
          </p:nvSpPr>
          <p:spPr>
            <a:xfrm>
              <a:off x="4025442" y="37847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5835;p16"/>
            <p:cNvSpPr/>
            <p:nvPr/>
          </p:nvSpPr>
          <p:spPr>
            <a:xfrm>
              <a:off x="3710914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6" name="Google Shape;5836;p16"/>
            <p:cNvSpPr/>
            <p:nvPr/>
          </p:nvSpPr>
          <p:spPr>
            <a:xfrm>
              <a:off x="3554388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7" name="Google Shape;5837;p16"/>
            <p:cNvSpPr/>
            <p:nvPr/>
          </p:nvSpPr>
          <p:spPr>
            <a:xfrm>
              <a:off x="3868915" y="39427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8" name="Google Shape;5838;p16"/>
            <p:cNvSpPr/>
            <p:nvPr/>
          </p:nvSpPr>
          <p:spPr>
            <a:xfrm>
              <a:off x="3399336" y="409931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9" name="Google Shape;5839;p16"/>
            <p:cNvSpPr/>
            <p:nvPr/>
          </p:nvSpPr>
          <p:spPr>
            <a:xfrm>
              <a:off x="3399336" y="3784789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0" name="Google Shape;5840;p16"/>
            <p:cNvSpPr/>
            <p:nvPr/>
          </p:nvSpPr>
          <p:spPr>
            <a:xfrm>
              <a:off x="4025442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1" name="Google Shape;5841;p16"/>
            <p:cNvSpPr/>
            <p:nvPr/>
          </p:nvSpPr>
          <p:spPr>
            <a:xfrm>
              <a:off x="3710914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2" name="Google Shape;5842;p16"/>
            <p:cNvSpPr/>
            <p:nvPr/>
          </p:nvSpPr>
          <p:spPr>
            <a:xfrm>
              <a:off x="4025442" y="4413721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3" name="Google Shape;5843;p16"/>
            <p:cNvSpPr/>
            <p:nvPr/>
          </p:nvSpPr>
          <p:spPr>
            <a:xfrm>
              <a:off x="3710914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4" name="Google Shape;5844;p16"/>
            <p:cNvSpPr/>
            <p:nvPr/>
          </p:nvSpPr>
          <p:spPr>
            <a:xfrm>
              <a:off x="3554388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63"/>
                    <a:pt x="381" y="763"/>
                  </a:cubicBezTo>
                  <a:cubicBezTo>
                    <a:pt x="596" y="763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5" name="Google Shape;5845;p16"/>
            <p:cNvSpPr/>
            <p:nvPr/>
          </p:nvSpPr>
          <p:spPr>
            <a:xfrm>
              <a:off x="3868915" y="457024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63"/>
                    <a:pt x="381" y="763"/>
                  </a:cubicBezTo>
                  <a:cubicBezTo>
                    <a:pt x="595" y="763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6" name="Google Shape;5846;p16"/>
            <p:cNvSpPr/>
            <p:nvPr/>
          </p:nvSpPr>
          <p:spPr>
            <a:xfrm>
              <a:off x="3554388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7" name="Google Shape;5847;p16"/>
            <p:cNvSpPr/>
            <p:nvPr/>
          </p:nvSpPr>
          <p:spPr>
            <a:xfrm>
              <a:off x="3868915" y="425719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8" name="Google Shape;5848;p16"/>
            <p:cNvSpPr/>
            <p:nvPr/>
          </p:nvSpPr>
          <p:spPr>
            <a:xfrm>
              <a:off x="3399336" y="472677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9" name="Google Shape;5849;p16"/>
            <p:cNvSpPr/>
            <p:nvPr/>
          </p:nvSpPr>
          <p:spPr>
            <a:xfrm>
              <a:off x="3399336" y="4413721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0" name="Google Shape;5850;p16"/>
            <p:cNvSpPr/>
            <p:nvPr/>
          </p:nvSpPr>
          <p:spPr>
            <a:xfrm>
              <a:off x="4025442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1" name="Google Shape;5851;p16"/>
            <p:cNvSpPr/>
            <p:nvPr/>
          </p:nvSpPr>
          <p:spPr>
            <a:xfrm>
              <a:off x="3710914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2" name="Google Shape;5852;p16"/>
            <p:cNvSpPr/>
            <p:nvPr/>
          </p:nvSpPr>
          <p:spPr>
            <a:xfrm>
              <a:off x="3399336" y="409931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3" name="Google Shape;5853;p16"/>
            <p:cNvSpPr/>
            <p:nvPr/>
          </p:nvSpPr>
          <p:spPr>
            <a:xfrm>
              <a:off x="4025442" y="5041302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4" name="Google Shape;5854;p16"/>
            <p:cNvSpPr/>
            <p:nvPr/>
          </p:nvSpPr>
          <p:spPr>
            <a:xfrm>
              <a:off x="3710914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5" name="Google Shape;5855;p16"/>
            <p:cNvSpPr/>
            <p:nvPr/>
          </p:nvSpPr>
          <p:spPr>
            <a:xfrm>
              <a:off x="3554388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6" name="Google Shape;5856;p16"/>
            <p:cNvSpPr/>
            <p:nvPr/>
          </p:nvSpPr>
          <p:spPr>
            <a:xfrm>
              <a:off x="3868915" y="488477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7" name="Google Shape;5857;p16"/>
            <p:cNvSpPr/>
            <p:nvPr/>
          </p:nvSpPr>
          <p:spPr>
            <a:xfrm>
              <a:off x="3399336" y="5041302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8" name="Google Shape;5858;p16"/>
            <p:cNvSpPr/>
            <p:nvPr/>
          </p:nvSpPr>
          <p:spPr>
            <a:xfrm>
              <a:off x="4025442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9" name="Google Shape;5859;p16"/>
            <p:cNvSpPr/>
            <p:nvPr/>
          </p:nvSpPr>
          <p:spPr>
            <a:xfrm>
              <a:off x="3710914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0" name="Google Shape;5860;p16"/>
            <p:cNvSpPr/>
            <p:nvPr/>
          </p:nvSpPr>
          <p:spPr>
            <a:xfrm>
              <a:off x="3399336" y="472677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1" name="Google Shape;5861;p16"/>
            <p:cNvSpPr/>
            <p:nvPr/>
          </p:nvSpPr>
          <p:spPr>
            <a:xfrm>
              <a:off x="3399336" y="409931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2" name="Google Shape;5862;p16"/>
            <p:cNvSpPr/>
            <p:nvPr/>
          </p:nvSpPr>
          <p:spPr>
            <a:xfrm>
              <a:off x="3083334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3" name="Google Shape;5863;p16"/>
            <p:cNvSpPr/>
            <p:nvPr/>
          </p:nvSpPr>
          <p:spPr>
            <a:xfrm>
              <a:off x="3399336" y="3784789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4" name="Google Shape;5864;p16"/>
            <p:cNvSpPr/>
            <p:nvPr/>
          </p:nvSpPr>
          <p:spPr>
            <a:xfrm>
              <a:off x="3083334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5" name="Google Shape;5865;p16"/>
            <p:cNvSpPr/>
            <p:nvPr/>
          </p:nvSpPr>
          <p:spPr>
            <a:xfrm>
              <a:off x="2926807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6" name="Google Shape;5866;p16"/>
            <p:cNvSpPr/>
            <p:nvPr/>
          </p:nvSpPr>
          <p:spPr>
            <a:xfrm>
              <a:off x="3241335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7" name="Google Shape;5867;p16"/>
            <p:cNvSpPr/>
            <p:nvPr/>
          </p:nvSpPr>
          <p:spPr>
            <a:xfrm>
              <a:off x="2770281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8" name="Google Shape;5868;p16"/>
            <p:cNvSpPr/>
            <p:nvPr/>
          </p:nvSpPr>
          <p:spPr>
            <a:xfrm>
              <a:off x="2770281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9" name="Google Shape;5869;p16"/>
            <p:cNvSpPr/>
            <p:nvPr/>
          </p:nvSpPr>
          <p:spPr>
            <a:xfrm>
              <a:off x="3399336" y="472677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0" name="Google Shape;5870;p16"/>
            <p:cNvSpPr/>
            <p:nvPr/>
          </p:nvSpPr>
          <p:spPr>
            <a:xfrm>
              <a:off x="3083334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1" name="Google Shape;5871;p16"/>
            <p:cNvSpPr/>
            <p:nvPr/>
          </p:nvSpPr>
          <p:spPr>
            <a:xfrm>
              <a:off x="3399336" y="4413721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2" name="Google Shape;5872;p16"/>
            <p:cNvSpPr/>
            <p:nvPr/>
          </p:nvSpPr>
          <p:spPr>
            <a:xfrm>
              <a:off x="3083334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3" name="Google Shape;5873;p16"/>
            <p:cNvSpPr/>
            <p:nvPr/>
          </p:nvSpPr>
          <p:spPr>
            <a:xfrm>
              <a:off x="2926807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63"/>
                    <a:pt x="393" y="763"/>
                  </a:cubicBezTo>
                  <a:cubicBezTo>
                    <a:pt x="596" y="763"/>
                    <a:pt x="774" y="596"/>
                    <a:pt x="774" y="382"/>
                  </a:cubicBezTo>
                  <a:cubicBezTo>
                    <a:pt x="774" y="168"/>
                    <a:pt x="596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4" name="Google Shape;5874;p16"/>
            <p:cNvSpPr/>
            <p:nvPr/>
          </p:nvSpPr>
          <p:spPr>
            <a:xfrm>
              <a:off x="3241335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63"/>
                    <a:pt x="381" y="763"/>
                  </a:cubicBezTo>
                  <a:cubicBezTo>
                    <a:pt x="596" y="763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5" name="Google Shape;5875;p16"/>
            <p:cNvSpPr/>
            <p:nvPr/>
          </p:nvSpPr>
          <p:spPr>
            <a:xfrm>
              <a:off x="2926807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6" name="Google Shape;5876;p16"/>
            <p:cNvSpPr/>
            <p:nvPr/>
          </p:nvSpPr>
          <p:spPr>
            <a:xfrm>
              <a:off x="3241335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7" name="Google Shape;5877;p16"/>
            <p:cNvSpPr/>
            <p:nvPr/>
          </p:nvSpPr>
          <p:spPr>
            <a:xfrm>
              <a:off x="2770281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8" name="Google Shape;5878;p16"/>
            <p:cNvSpPr/>
            <p:nvPr/>
          </p:nvSpPr>
          <p:spPr>
            <a:xfrm>
              <a:off x="2770281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9" name="Google Shape;5879;p16"/>
            <p:cNvSpPr/>
            <p:nvPr/>
          </p:nvSpPr>
          <p:spPr>
            <a:xfrm>
              <a:off x="3399336" y="409931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0" name="Google Shape;5880;p16"/>
            <p:cNvSpPr/>
            <p:nvPr/>
          </p:nvSpPr>
          <p:spPr>
            <a:xfrm>
              <a:off x="3083334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1" name="Google Shape;5881;p16"/>
            <p:cNvSpPr/>
            <p:nvPr/>
          </p:nvSpPr>
          <p:spPr>
            <a:xfrm>
              <a:off x="2770281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2" name="Google Shape;5882;p16"/>
            <p:cNvSpPr/>
            <p:nvPr/>
          </p:nvSpPr>
          <p:spPr>
            <a:xfrm>
              <a:off x="3399336" y="5041302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3" name="Google Shape;5883;p16"/>
            <p:cNvSpPr/>
            <p:nvPr/>
          </p:nvSpPr>
          <p:spPr>
            <a:xfrm>
              <a:off x="3083334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4" name="Google Shape;5884;p16"/>
            <p:cNvSpPr/>
            <p:nvPr/>
          </p:nvSpPr>
          <p:spPr>
            <a:xfrm>
              <a:off x="2926807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5" name="Google Shape;5885;p16"/>
            <p:cNvSpPr/>
            <p:nvPr/>
          </p:nvSpPr>
          <p:spPr>
            <a:xfrm>
              <a:off x="3241335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6" name="Google Shape;5886;p16"/>
            <p:cNvSpPr/>
            <p:nvPr/>
          </p:nvSpPr>
          <p:spPr>
            <a:xfrm>
              <a:off x="2770281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7" name="Google Shape;5887;p16"/>
            <p:cNvSpPr/>
            <p:nvPr/>
          </p:nvSpPr>
          <p:spPr>
            <a:xfrm>
              <a:off x="3399336" y="472677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8" name="Google Shape;5888;p16"/>
            <p:cNvSpPr/>
            <p:nvPr/>
          </p:nvSpPr>
          <p:spPr>
            <a:xfrm>
              <a:off x="3083334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9" name="Google Shape;5889;p16"/>
            <p:cNvSpPr/>
            <p:nvPr/>
          </p:nvSpPr>
          <p:spPr>
            <a:xfrm>
              <a:off x="2770281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0" name="Google Shape;5890;p16"/>
            <p:cNvSpPr/>
            <p:nvPr/>
          </p:nvSpPr>
          <p:spPr>
            <a:xfrm>
              <a:off x="2770281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1" name="Google Shape;5891;p16"/>
            <p:cNvSpPr/>
            <p:nvPr/>
          </p:nvSpPr>
          <p:spPr>
            <a:xfrm>
              <a:off x="2457228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2" name="Google Shape;5892;p16"/>
            <p:cNvSpPr/>
            <p:nvPr/>
          </p:nvSpPr>
          <p:spPr>
            <a:xfrm>
              <a:off x="2770281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3" name="Google Shape;5893;p16"/>
            <p:cNvSpPr/>
            <p:nvPr/>
          </p:nvSpPr>
          <p:spPr>
            <a:xfrm>
              <a:off x="2457228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4" name="Google Shape;5894;p16"/>
            <p:cNvSpPr/>
            <p:nvPr/>
          </p:nvSpPr>
          <p:spPr>
            <a:xfrm>
              <a:off x="2299227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5" name="Google Shape;5895;p16"/>
            <p:cNvSpPr/>
            <p:nvPr/>
          </p:nvSpPr>
          <p:spPr>
            <a:xfrm>
              <a:off x="2613754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6" name="Google Shape;5896;p16"/>
            <p:cNvSpPr/>
            <p:nvPr/>
          </p:nvSpPr>
          <p:spPr>
            <a:xfrm>
              <a:off x="214270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7" name="Google Shape;5897;p16"/>
            <p:cNvSpPr/>
            <p:nvPr/>
          </p:nvSpPr>
          <p:spPr>
            <a:xfrm>
              <a:off x="214270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8" name="Google Shape;5898;p16"/>
            <p:cNvSpPr/>
            <p:nvPr/>
          </p:nvSpPr>
          <p:spPr>
            <a:xfrm>
              <a:off x="2770281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9" name="Google Shape;5899;p16"/>
            <p:cNvSpPr/>
            <p:nvPr/>
          </p:nvSpPr>
          <p:spPr>
            <a:xfrm>
              <a:off x="2457228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0" name="Google Shape;5900;p16"/>
            <p:cNvSpPr/>
            <p:nvPr/>
          </p:nvSpPr>
          <p:spPr>
            <a:xfrm>
              <a:off x="2770281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1" name="Google Shape;5901;p16"/>
            <p:cNvSpPr/>
            <p:nvPr/>
          </p:nvSpPr>
          <p:spPr>
            <a:xfrm>
              <a:off x="2457228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2" name="Google Shape;5902;p16"/>
            <p:cNvSpPr/>
            <p:nvPr/>
          </p:nvSpPr>
          <p:spPr>
            <a:xfrm>
              <a:off x="2299227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63"/>
                    <a:pt x="394" y="763"/>
                  </a:cubicBezTo>
                  <a:cubicBezTo>
                    <a:pt x="608" y="763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3" name="Google Shape;5903;p16"/>
            <p:cNvSpPr/>
            <p:nvPr/>
          </p:nvSpPr>
          <p:spPr>
            <a:xfrm>
              <a:off x="2613754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63"/>
                    <a:pt x="393" y="763"/>
                  </a:cubicBezTo>
                  <a:cubicBezTo>
                    <a:pt x="608" y="763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4" name="Google Shape;5904;p16"/>
            <p:cNvSpPr/>
            <p:nvPr/>
          </p:nvSpPr>
          <p:spPr>
            <a:xfrm>
              <a:off x="2299227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5" name="Google Shape;5905;p16"/>
            <p:cNvSpPr/>
            <p:nvPr/>
          </p:nvSpPr>
          <p:spPr>
            <a:xfrm>
              <a:off x="2613754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6" name="Google Shape;5906;p16"/>
            <p:cNvSpPr/>
            <p:nvPr/>
          </p:nvSpPr>
          <p:spPr>
            <a:xfrm>
              <a:off x="214270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7" name="Google Shape;5907;p16"/>
            <p:cNvSpPr/>
            <p:nvPr/>
          </p:nvSpPr>
          <p:spPr>
            <a:xfrm>
              <a:off x="214270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8" name="Google Shape;5908;p16"/>
            <p:cNvSpPr/>
            <p:nvPr/>
          </p:nvSpPr>
          <p:spPr>
            <a:xfrm>
              <a:off x="2770281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9" name="Google Shape;5909;p16"/>
            <p:cNvSpPr/>
            <p:nvPr/>
          </p:nvSpPr>
          <p:spPr>
            <a:xfrm>
              <a:off x="2457228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0" name="Google Shape;5910;p16"/>
            <p:cNvSpPr/>
            <p:nvPr/>
          </p:nvSpPr>
          <p:spPr>
            <a:xfrm>
              <a:off x="214270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1" name="Google Shape;5911;p16"/>
            <p:cNvSpPr/>
            <p:nvPr/>
          </p:nvSpPr>
          <p:spPr>
            <a:xfrm>
              <a:off x="2770281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2" name="Google Shape;5912;p16"/>
            <p:cNvSpPr/>
            <p:nvPr/>
          </p:nvSpPr>
          <p:spPr>
            <a:xfrm>
              <a:off x="2457228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3" name="Google Shape;5913;p16"/>
            <p:cNvSpPr/>
            <p:nvPr/>
          </p:nvSpPr>
          <p:spPr>
            <a:xfrm>
              <a:off x="2299227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4" name="Google Shape;5914;p16"/>
            <p:cNvSpPr/>
            <p:nvPr/>
          </p:nvSpPr>
          <p:spPr>
            <a:xfrm>
              <a:off x="2613754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5" name="Google Shape;5915;p16"/>
            <p:cNvSpPr/>
            <p:nvPr/>
          </p:nvSpPr>
          <p:spPr>
            <a:xfrm>
              <a:off x="214270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6" name="Google Shape;5916;p16"/>
            <p:cNvSpPr/>
            <p:nvPr/>
          </p:nvSpPr>
          <p:spPr>
            <a:xfrm>
              <a:off x="2770281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7" name="Google Shape;5917;p16"/>
            <p:cNvSpPr/>
            <p:nvPr/>
          </p:nvSpPr>
          <p:spPr>
            <a:xfrm>
              <a:off x="2457228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8" name="Google Shape;5918;p16"/>
            <p:cNvSpPr/>
            <p:nvPr/>
          </p:nvSpPr>
          <p:spPr>
            <a:xfrm>
              <a:off x="214270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9" name="Google Shape;5919;p16"/>
            <p:cNvSpPr/>
            <p:nvPr/>
          </p:nvSpPr>
          <p:spPr>
            <a:xfrm>
              <a:off x="214270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0" name="Google Shape;5920;p16"/>
            <p:cNvSpPr/>
            <p:nvPr/>
          </p:nvSpPr>
          <p:spPr>
            <a:xfrm>
              <a:off x="1829647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1" name="Google Shape;5921;p16"/>
            <p:cNvSpPr/>
            <p:nvPr/>
          </p:nvSpPr>
          <p:spPr>
            <a:xfrm>
              <a:off x="214270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2" name="Google Shape;5922;p16"/>
            <p:cNvSpPr/>
            <p:nvPr/>
          </p:nvSpPr>
          <p:spPr>
            <a:xfrm>
              <a:off x="1829647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3" name="Google Shape;5923;p16"/>
            <p:cNvSpPr/>
            <p:nvPr/>
          </p:nvSpPr>
          <p:spPr>
            <a:xfrm>
              <a:off x="1673120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4" name="Google Shape;5924;p16"/>
            <p:cNvSpPr/>
            <p:nvPr/>
          </p:nvSpPr>
          <p:spPr>
            <a:xfrm>
              <a:off x="1984699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5" name="Google Shape;5925;p16"/>
            <p:cNvSpPr/>
            <p:nvPr/>
          </p:nvSpPr>
          <p:spPr>
            <a:xfrm>
              <a:off x="151512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6" name="Google Shape;5926;p16"/>
            <p:cNvSpPr/>
            <p:nvPr/>
          </p:nvSpPr>
          <p:spPr>
            <a:xfrm>
              <a:off x="151512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7" name="Google Shape;5927;p16"/>
            <p:cNvSpPr/>
            <p:nvPr/>
          </p:nvSpPr>
          <p:spPr>
            <a:xfrm>
              <a:off x="214270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8" name="Google Shape;5928;p16"/>
            <p:cNvSpPr/>
            <p:nvPr/>
          </p:nvSpPr>
          <p:spPr>
            <a:xfrm>
              <a:off x="1829647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9" name="Google Shape;5929;p16"/>
            <p:cNvSpPr/>
            <p:nvPr/>
          </p:nvSpPr>
          <p:spPr>
            <a:xfrm>
              <a:off x="214270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0" name="Google Shape;5930;p16"/>
            <p:cNvSpPr/>
            <p:nvPr/>
          </p:nvSpPr>
          <p:spPr>
            <a:xfrm>
              <a:off x="1829647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1" name="Google Shape;5931;p16"/>
            <p:cNvSpPr/>
            <p:nvPr/>
          </p:nvSpPr>
          <p:spPr>
            <a:xfrm>
              <a:off x="1673120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63"/>
                    <a:pt x="382" y="763"/>
                  </a:cubicBezTo>
                  <a:cubicBezTo>
                    <a:pt x="596" y="763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2" name="Google Shape;5932;p16"/>
            <p:cNvSpPr/>
            <p:nvPr/>
          </p:nvSpPr>
          <p:spPr>
            <a:xfrm>
              <a:off x="1984699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63"/>
                    <a:pt x="394" y="763"/>
                  </a:cubicBezTo>
                  <a:cubicBezTo>
                    <a:pt x="608" y="763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3" name="Google Shape;5933;p16"/>
            <p:cNvSpPr/>
            <p:nvPr/>
          </p:nvSpPr>
          <p:spPr>
            <a:xfrm>
              <a:off x="1673120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4" name="Google Shape;5934;p16"/>
            <p:cNvSpPr/>
            <p:nvPr/>
          </p:nvSpPr>
          <p:spPr>
            <a:xfrm>
              <a:off x="1984699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5" name="Google Shape;5935;p16"/>
            <p:cNvSpPr/>
            <p:nvPr/>
          </p:nvSpPr>
          <p:spPr>
            <a:xfrm>
              <a:off x="151512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6" name="Google Shape;5936;p16"/>
            <p:cNvSpPr/>
            <p:nvPr/>
          </p:nvSpPr>
          <p:spPr>
            <a:xfrm>
              <a:off x="151512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80"/>
                    <a:pt x="1" y="394"/>
                  </a:cubicBezTo>
                  <a:cubicBezTo>
                    <a:pt x="1" y="608"/>
                    <a:pt x="180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7" name="Google Shape;5937;p16"/>
            <p:cNvSpPr/>
            <p:nvPr/>
          </p:nvSpPr>
          <p:spPr>
            <a:xfrm>
              <a:off x="214270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8" name="Google Shape;5938;p16"/>
            <p:cNvSpPr/>
            <p:nvPr/>
          </p:nvSpPr>
          <p:spPr>
            <a:xfrm>
              <a:off x="1829647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9" name="Google Shape;5939;p16"/>
            <p:cNvSpPr/>
            <p:nvPr/>
          </p:nvSpPr>
          <p:spPr>
            <a:xfrm>
              <a:off x="151512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0" name="Google Shape;5940;p16"/>
            <p:cNvSpPr/>
            <p:nvPr/>
          </p:nvSpPr>
          <p:spPr>
            <a:xfrm>
              <a:off x="214270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1" name="Google Shape;5941;p16"/>
            <p:cNvSpPr/>
            <p:nvPr/>
          </p:nvSpPr>
          <p:spPr>
            <a:xfrm>
              <a:off x="1829647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2" name="Google Shape;5942;p16"/>
            <p:cNvSpPr/>
            <p:nvPr/>
          </p:nvSpPr>
          <p:spPr>
            <a:xfrm>
              <a:off x="1673120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3" name="Google Shape;5943;p16"/>
            <p:cNvSpPr/>
            <p:nvPr/>
          </p:nvSpPr>
          <p:spPr>
            <a:xfrm>
              <a:off x="1984699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4" name="Google Shape;5944;p16"/>
            <p:cNvSpPr/>
            <p:nvPr/>
          </p:nvSpPr>
          <p:spPr>
            <a:xfrm>
              <a:off x="151512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82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5" name="Google Shape;5945;p16"/>
            <p:cNvSpPr/>
            <p:nvPr/>
          </p:nvSpPr>
          <p:spPr>
            <a:xfrm>
              <a:off x="214270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6" name="Google Shape;5946;p16"/>
            <p:cNvSpPr/>
            <p:nvPr/>
          </p:nvSpPr>
          <p:spPr>
            <a:xfrm>
              <a:off x="1829647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7" name="Google Shape;5947;p16"/>
            <p:cNvSpPr/>
            <p:nvPr/>
          </p:nvSpPr>
          <p:spPr>
            <a:xfrm>
              <a:off x="151512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8" name="Google Shape;5948;p16"/>
            <p:cNvSpPr/>
            <p:nvPr/>
          </p:nvSpPr>
          <p:spPr>
            <a:xfrm>
              <a:off x="151512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9" name="Google Shape;5949;p16"/>
            <p:cNvSpPr/>
            <p:nvPr/>
          </p:nvSpPr>
          <p:spPr>
            <a:xfrm>
              <a:off x="1200715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81" y="774"/>
                  </a:cubicBezTo>
                  <a:cubicBezTo>
                    <a:pt x="595" y="774"/>
                    <a:pt x="774" y="607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0" name="Google Shape;5950;p16"/>
            <p:cNvSpPr/>
            <p:nvPr/>
          </p:nvSpPr>
          <p:spPr>
            <a:xfrm>
              <a:off x="151512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1" name="Google Shape;5951;p16"/>
            <p:cNvSpPr/>
            <p:nvPr/>
          </p:nvSpPr>
          <p:spPr>
            <a:xfrm>
              <a:off x="1200715" y="37847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81" y="774"/>
                  </a:cubicBezTo>
                  <a:cubicBezTo>
                    <a:pt x="595" y="774"/>
                    <a:pt x="774" y="607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2" name="Google Shape;5952;p16"/>
            <p:cNvSpPr/>
            <p:nvPr/>
          </p:nvSpPr>
          <p:spPr>
            <a:xfrm>
              <a:off x="1045663" y="39427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3" name="Google Shape;5953;p16"/>
            <p:cNvSpPr/>
            <p:nvPr/>
          </p:nvSpPr>
          <p:spPr>
            <a:xfrm>
              <a:off x="1357241" y="39427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4" name="Google Shape;5954;p16"/>
            <p:cNvSpPr/>
            <p:nvPr/>
          </p:nvSpPr>
          <p:spPr>
            <a:xfrm>
              <a:off x="887662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5" name="Google Shape;5955;p16"/>
            <p:cNvSpPr/>
            <p:nvPr/>
          </p:nvSpPr>
          <p:spPr>
            <a:xfrm>
              <a:off x="887662" y="37847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6" name="Google Shape;5956;p16"/>
            <p:cNvSpPr/>
            <p:nvPr/>
          </p:nvSpPr>
          <p:spPr>
            <a:xfrm>
              <a:off x="151512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7" name="Google Shape;5957;p16"/>
            <p:cNvSpPr/>
            <p:nvPr/>
          </p:nvSpPr>
          <p:spPr>
            <a:xfrm>
              <a:off x="1200715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5" y="775"/>
                    <a:pt x="774" y="596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8" name="Google Shape;5958;p16"/>
            <p:cNvSpPr/>
            <p:nvPr/>
          </p:nvSpPr>
          <p:spPr>
            <a:xfrm>
              <a:off x="151512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80"/>
                    <a:pt x="1" y="394"/>
                  </a:cubicBezTo>
                  <a:cubicBezTo>
                    <a:pt x="1" y="608"/>
                    <a:pt x="180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9" name="Google Shape;5959;p16"/>
            <p:cNvSpPr/>
            <p:nvPr/>
          </p:nvSpPr>
          <p:spPr>
            <a:xfrm>
              <a:off x="1200715" y="4413721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81" y="775"/>
                  </a:cubicBezTo>
                  <a:cubicBezTo>
                    <a:pt x="595" y="775"/>
                    <a:pt x="774" y="608"/>
                    <a:pt x="774" y="394"/>
                  </a:cubicBezTo>
                  <a:cubicBezTo>
                    <a:pt x="774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0" name="Google Shape;5960;p16"/>
            <p:cNvSpPr/>
            <p:nvPr/>
          </p:nvSpPr>
          <p:spPr>
            <a:xfrm>
              <a:off x="1045663" y="457024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63"/>
                    <a:pt x="381" y="763"/>
                  </a:cubicBezTo>
                  <a:cubicBezTo>
                    <a:pt x="595" y="763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1" name="Google Shape;5961;p16"/>
            <p:cNvSpPr/>
            <p:nvPr/>
          </p:nvSpPr>
          <p:spPr>
            <a:xfrm>
              <a:off x="1357241" y="457024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63"/>
                    <a:pt x="393" y="763"/>
                  </a:cubicBezTo>
                  <a:cubicBezTo>
                    <a:pt x="607" y="763"/>
                    <a:pt x="774" y="596"/>
                    <a:pt x="774" y="382"/>
                  </a:cubicBezTo>
                  <a:cubicBezTo>
                    <a:pt x="774" y="168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2" name="Google Shape;5962;p16"/>
            <p:cNvSpPr/>
            <p:nvPr/>
          </p:nvSpPr>
          <p:spPr>
            <a:xfrm>
              <a:off x="1045663" y="425719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3" name="Google Shape;5963;p16"/>
            <p:cNvSpPr/>
            <p:nvPr/>
          </p:nvSpPr>
          <p:spPr>
            <a:xfrm>
              <a:off x="1357241" y="425719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68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4" name="Google Shape;5964;p16"/>
            <p:cNvSpPr/>
            <p:nvPr/>
          </p:nvSpPr>
          <p:spPr>
            <a:xfrm>
              <a:off x="887662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5" name="Google Shape;5965;p16"/>
            <p:cNvSpPr/>
            <p:nvPr/>
          </p:nvSpPr>
          <p:spPr>
            <a:xfrm>
              <a:off x="887662" y="4413721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6" name="Google Shape;5966;p16"/>
            <p:cNvSpPr/>
            <p:nvPr/>
          </p:nvSpPr>
          <p:spPr>
            <a:xfrm>
              <a:off x="151512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7" name="Google Shape;5967;p16"/>
            <p:cNvSpPr/>
            <p:nvPr/>
          </p:nvSpPr>
          <p:spPr>
            <a:xfrm>
              <a:off x="1200715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81" y="774"/>
                  </a:cubicBezTo>
                  <a:cubicBezTo>
                    <a:pt x="595" y="774"/>
                    <a:pt x="774" y="607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8" name="Google Shape;5968;p16"/>
            <p:cNvSpPr/>
            <p:nvPr/>
          </p:nvSpPr>
          <p:spPr>
            <a:xfrm>
              <a:off x="887662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9" name="Google Shape;5969;p16"/>
            <p:cNvSpPr/>
            <p:nvPr/>
          </p:nvSpPr>
          <p:spPr>
            <a:xfrm>
              <a:off x="151512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82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0" name="Google Shape;5970;p16"/>
            <p:cNvSpPr/>
            <p:nvPr/>
          </p:nvSpPr>
          <p:spPr>
            <a:xfrm>
              <a:off x="1200715" y="5041302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1" name="Google Shape;5971;p16"/>
            <p:cNvSpPr/>
            <p:nvPr/>
          </p:nvSpPr>
          <p:spPr>
            <a:xfrm>
              <a:off x="1045663" y="488477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2" name="Google Shape;5972;p16"/>
            <p:cNvSpPr/>
            <p:nvPr/>
          </p:nvSpPr>
          <p:spPr>
            <a:xfrm>
              <a:off x="1357241" y="488477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3" name="Google Shape;5973;p16"/>
            <p:cNvSpPr/>
            <p:nvPr/>
          </p:nvSpPr>
          <p:spPr>
            <a:xfrm>
              <a:off x="887662" y="5041302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4" name="Google Shape;5974;p16"/>
            <p:cNvSpPr/>
            <p:nvPr/>
          </p:nvSpPr>
          <p:spPr>
            <a:xfrm>
              <a:off x="151512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5" name="Google Shape;5975;p16"/>
            <p:cNvSpPr/>
            <p:nvPr/>
          </p:nvSpPr>
          <p:spPr>
            <a:xfrm>
              <a:off x="1200715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5" y="775"/>
                    <a:pt x="774" y="596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6" name="Google Shape;5976;p16"/>
            <p:cNvSpPr/>
            <p:nvPr/>
          </p:nvSpPr>
          <p:spPr>
            <a:xfrm>
              <a:off x="887662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7" name="Google Shape;5977;p16"/>
            <p:cNvSpPr/>
            <p:nvPr/>
          </p:nvSpPr>
          <p:spPr>
            <a:xfrm>
              <a:off x="887662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8" name="Google Shape;5978;p16"/>
            <p:cNvSpPr/>
            <p:nvPr/>
          </p:nvSpPr>
          <p:spPr>
            <a:xfrm>
              <a:off x="573134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9" name="Google Shape;5979;p16"/>
            <p:cNvSpPr/>
            <p:nvPr/>
          </p:nvSpPr>
          <p:spPr>
            <a:xfrm>
              <a:off x="887662" y="37847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0" name="Google Shape;5980;p16"/>
            <p:cNvSpPr/>
            <p:nvPr/>
          </p:nvSpPr>
          <p:spPr>
            <a:xfrm>
              <a:off x="573134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1" name="Google Shape;5981;p16"/>
            <p:cNvSpPr/>
            <p:nvPr/>
          </p:nvSpPr>
          <p:spPr>
            <a:xfrm>
              <a:off x="416608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2" name="Google Shape;5982;p16"/>
            <p:cNvSpPr/>
            <p:nvPr/>
          </p:nvSpPr>
          <p:spPr>
            <a:xfrm>
              <a:off x="731135" y="39427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3" name="Google Shape;5983;p16"/>
            <p:cNvSpPr/>
            <p:nvPr/>
          </p:nvSpPr>
          <p:spPr>
            <a:xfrm>
              <a:off x="260081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4" name="Google Shape;5984;p16"/>
            <p:cNvSpPr/>
            <p:nvPr/>
          </p:nvSpPr>
          <p:spPr>
            <a:xfrm>
              <a:off x="260081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5" name="Google Shape;5985;p16"/>
            <p:cNvSpPr/>
            <p:nvPr/>
          </p:nvSpPr>
          <p:spPr>
            <a:xfrm>
              <a:off x="887662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6" name="Google Shape;5986;p16"/>
            <p:cNvSpPr/>
            <p:nvPr/>
          </p:nvSpPr>
          <p:spPr>
            <a:xfrm>
              <a:off x="573134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7" name="Google Shape;5987;p16"/>
            <p:cNvSpPr/>
            <p:nvPr/>
          </p:nvSpPr>
          <p:spPr>
            <a:xfrm>
              <a:off x="887662" y="4413721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8" name="Google Shape;5988;p16"/>
            <p:cNvSpPr/>
            <p:nvPr/>
          </p:nvSpPr>
          <p:spPr>
            <a:xfrm>
              <a:off x="573134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9" name="Google Shape;5989;p16"/>
            <p:cNvSpPr/>
            <p:nvPr/>
          </p:nvSpPr>
          <p:spPr>
            <a:xfrm>
              <a:off x="416608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63"/>
                    <a:pt x="381" y="763"/>
                  </a:cubicBezTo>
                  <a:cubicBezTo>
                    <a:pt x="596" y="763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0" name="Google Shape;5990;p16"/>
            <p:cNvSpPr/>
            <p:nvPr/>
          </p:nvSpPr>
          <p:spPr>
            <a:xfrm>
              <a:off x="731135" y="457024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63"/>
                    <a:pt x="381" y="763"/>
                  </a:cubicBezTo>
                  <a:cubicBezTo>
                    <a:pt x="595" y="763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1" name="Google Shape;5991;p16"/>
            <p:cNvSpPr/>
            <p:nvPr/>
          </p:nvSpPr>
          <p:spPr>
            <a:xfrm>
              <a:off x="416608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2" name="Google Shape;5992;p16"/>
            <p:cNvSpPr/>
            <p:nvPr/>
          </p:nvSpPr>
          <p:spPr>
            <a:xfrm>
              <a:off x="731135" y="425719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3" name="Google Shape;5993;p16"/>
            <p:cNvSpPr/>
            <p:nvPr/>
          </p:nvSpPr>
          <p:spPr>
            <a:xfrm>
              <a:off x="260081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4" name="Google Shape;5994;p16"/>
            <p:cNvSpPr/>
            <p:nvPr/>
          </p:nvSpPr>
          <p:spPr>
            <a:xfrm>
              <a:off x="260081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5" name="Google Shape;5995;p16"/>
            <p:cNvSpPr/>
            <p:nvPr/>
          </p:nvSpPr>
          <p:spPr>
            <a:xfrm>
              <a:off x="887662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6" name="Google Shape;5996;p16"/>
            <p:cNvSpPr/>
            <p:nvPr/>
          </p:nvSpPr>
          <p:spPr>
            <a:xfrm>
              <a:off x="573134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7" name="Google Shape;5997;p16"/>
            <p:cNvSpPr/>
            <p:nvPr/>
          </p:nvSpPr>
          <p:spPr>
            <a:xfrm>
              <a:off x="260081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8" name="Google Shape;5998;p16"/>
            <p:cNvSpPr/>
            <p:nvPr/>
          </p:nvSpPr>
          <p:spPr>
            <a:xfrm>
              <a:off x="887662" y="5041302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9" name="Google Shape;5999;p16"/>
            <p:cNvSpPr/>
            <p:nvPr/>
          </p:nvSpPr>
          <p:spPr>
            <a:xfrm>
              <a:off x="573134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0" name="Google Shape;6000;p16"/>
            <p:cNvSpPr/>
            <p:nvPr/>
          </p:nvSpPr>
          <p:spPr>
            <a:xfrm>
              <a:off x="416608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1" name="Google Shape;6001;p16"/>
            <p:cNvSpPr/>
            <p:nvPr/>
          </p:nvSpPr>
          <p:spPr>
            <a:xfrm>
              <a:off x="731135" y="488477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2" name="Google Shape;6002;p16"/>
            <p:cNvSpPr/>
            <p:nvPr/>
          </p:nvSpPr>
          <p:spPr>
            <a:xfrm>
              <a:off x="260081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3" name="Google Shape;6003;p16"/>
            <p:cNvSpPr/>
            <p:nvPr/>
          </p:nvSpPr>
          <p:spPr>
            <a:xfrm>
              <a:off x="887662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4" name="Google Shape;6004;p16"/>
            <p:cNvSpPr/>
            <p:nvPr/>
          </p:nvSpPr>
          <p:spPr>
            <a:xfrm>
              <a:off x="573134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5" name="Google Shape;6005;p16"/>
            <p:cNvSpPr/>
            <p:nvPr/>
          </p:nvSpPr>
          <p:spPr>
            <a:xfrm>
              <a:off x="260081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6" name="Google Shape;6006;p16"/>
            <p:cNvSpPr/>
            <p:nvPr/>
          </p:nvSpPr>
          <p:spPr>
            <a:xfrm>
              <a:off x="260081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7" name="Google Shape;6007;p16"/>
            <p:cNvSpPr/>
            <p:nvPr/>
          </p:nvSpPr>
          <p:spPr>
            <a:xfrm>
              <a:off x="-5297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8" name="Google Shape;6008;p16"/>
            <p:cNvSpPr/>
            <p:nvPr/>
          </p:nvSpPr>
          <p:spPr>
            <a:xfrm>
              <a:off x="260081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9" name="Google Shape;6009;p16"/>
            <p:cNvSpPr/>
            <p:nvPr/>
          </p:nvSpPr>
          <p:spPr>
            <a:xfrm>
              <a:off x="-52972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0" name="Google Shape;6010;p16"/>
            <p:cNvSpPr/>
            <p:nvPr/>
          </p:nvSpPr>
          <p:spPr>
            <a:xfrm>
              <a:off x="103555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1" name="Google Shape;6011;p16"/>
            <p:cNvSpPr/>
            <p:nvPr/>
          </p:nvSpPr>
          <p:spPr>
            <a:xfrm>
              <a:off x="260081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2" name="Google Shape;6012;p16"/>
            <p:cNvSpPr/>
            <p:nvPr/>
          </p:nvSpPr>
          <p:spPr>
            <a:xfrm>
              <a:off x="-5297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3" name="Google Shape;6013;p16"/>
            <p:cNvSpPr/>
            <p:nvPr/>
          </p:nvSpPr>
          <p:spPr>
            <a:xfrm>
              <a:off x="260081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4" name="Google Shape;6014;p16"/>
            <p:cNvSpPr/>
            <p:nvPr/>
          </p:nvSpPr>
          <p:spPr>
            <a:xfrm>
              <a:off x="-52972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5" name="Google Shape;6015;p16"/>
            <p:cNvSpPr/>
            <p:nvPr/>
          </p:nvSpPr>
          <p:spPr>
            <a:xfrm>
              <a:off x="103555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63"/>
                    <a:pt x="381" y="763"/>
                  </a:cubicBezTo>
                  <a:cubicBezTo>
                    <a:pt x="596" y="763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6" name="Google Shape;6016;p16"/>
            <p:cNvSpPr/>
            <p:nvPr/>
          </p:nvSpPr>
          <p:spPr>
            <a:xfrm>
              <a:off x="103555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7" name="Google Shape;6017;p16"/>
            <p:cNvSpPr/>
            <p:nvPr/>
          </p:nvSpPr>
          <p:spPr>
            <a:xfrm>
              <a:off x="260081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8" name="Google Shape;6018;p16"/>
            <p:cNvSpPr/>
            <p:nvPr/>
          </p:nvSpPr>
          <p:spPr>
            <a:xfrm>
              <a:off x="-5297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9" name="Google Shape;6019;p16"/>
            <p:cNvSpPr/>
            <p:nvPr/>
          </p:nvSpPr>
          <p:spPr>
            <a:xfrm>
              <a:off x="260081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0" name="Google Shape;6020;p16"/>
            <p:cNvSpPr/>
            <p:nvPr/>
          </p:nvSpPr>
          <p:spPr>
            <a:xfrm>
              <a:off x="-52972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1" name="Google Shape;6021;p16"/>
            <p:cNvSpPr/>
            <p:nvPr/>
          </p:nvSpPr>
          <p:spPr>
            <a:xfrm>
              <a:off x="103555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2" name="Google Shape;6022;p16"/>
            <p:cNvSpPr/>
            <p:nvPr/>
          </p:nvSpPr>
          <p:spPr>
            <a:xfrm>
              <a:off x="260081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3" name="Google Shape;6023;p16"/>
            <p:cNvSpPr/>
            <p:nvPr/>
          </p:nvSpPr>
          <p:spPr>
            <a:xfrm>
              <a:off x="-5297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4" name="Google Shape;6024;p16"/>
            <p:cNvSpPr/>
            <p:nvPr/>
          </p:nvSpPr>
          <p:spPr>
            <a:xfrm>
              <a:off x="9048777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5" name="Google Shape;6025;p16"/>
            <p:cNvSpPr/>
            <p:nvPr/>
          </p:nvSpPr>
          <p:spPr>
            <a:xfrm>
              <a:off x="9048777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6" name="Google Shape;6026;p16"/>
            <p:cNvSpPr/>
            <p:nvPr/>
          </p:nvSpPr>
          <p:spPr>
            <a:xfrm>
              <a:off x="9048777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7" name="Google Shape;6027;p16"/>
            <p:cNvSpPr/>
            <p:nvPr/>
          </p:nvSpPr>
          <p:spPr>
            <a:xfrm>
              <a:off x="9048777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8" name="Google Shape;6028;p16"/>
            <p:cNvSpPr/>
            <p:nvPr/>
          </p:nvSpPr>
          <p:spPr>
            <a:xfrm>
              <a:off x="9048777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9" name="Google Shape;6029;p16"/>
            <p:cNvSpPr/>
            <p:nvPr/>
          </p:nvSpPr>
          <p:spPr>
            <a:xfrm>
              <a:off x="9048777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0" name="Google Shape;6030;p16"/>
            <p:cNvSpPr/>
            <p:nvPr/>
          </p:nvSpPr>
          <p:spPr>
            <a:xfrm>
              <a:off x="9048777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1" name="Google Shape;6031;p16"/>
            <p:cNvSpPr/>
            <p:nvPr/>
          </p:nvSpPr>
          <p:spPr>
            <a:xfrm>
              <a:off x="9048777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2" name="Google Shape;6032;p16"/>
            <p:cNvSpPr/>
            <p:nvPr/>
          </p:nvSpPr>
          <p:spPr>
            <a:xfrm>
              <a:off x="9048777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3" name="Google Shape;6033;p16"/>
            <p:cNvSpPr/>
            <p:nvPr/>
          </p:nvSpPr>
          <p:spPr>
            <a:xfrm>
              <a:off x="9048777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4" name="Google Shape;6034;p16"/>
            <p:cNvSpPr/>
            <p:nvPr/>
          </p:nvSpPr>
          <p:spPr>
            <a:xfrm>
              <a:off x="9048777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5" name="Google Shape;6035;p16"/>
            <p:cNvSpPr/>
            <p:nvPr/>
          </p:nvSpPr>
          <p:spPr>
            <a:xfrm>
              <a:off x="9048777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6" name="Google Shape;6036;p16"/>
            <p:cNvSpPr/>
            <p:nvPr/>
          </p:nvSpPr>
          <p:spPr>
            <a:xfrm>
              <a:off x="9048777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7" name="Google Shape;6037;p16"/>
            <p:cNvSpPr/>
            <p:nvPr/>
          </p:nvSpPr>
          <p:spPr>
            <a:xfrm>
              <a:off x="9048777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8" name="Google Shape;6038;p16"/>
            <p:cNvSpPr/>
            <p:nvPr/>
          </p:nvSpPr>
          <p:spPr>
            <a:xfrm>
              <a:off x="9048777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9" name="Google Shape;6039;p16"/>
            <p:cNvSpPr/>
            <p:nvPr/>
          </p:nvSpPr>
          <p:spPr>
            <a:xfrm>
              <a:off x="9048777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0" name="Google Shape;6040;p16"/>
            <p:cNvSpPr/>
            <p:nvPr/>
          </p:nvSpPr>
          <p:spPr>
            <a:xfrm>
              <a:off x="9048777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1" name="Google Shape;6041;p16"/>
            <p:cNvSpPr/>
            <p:nvPr/>
          </p:nvSpPr>
          <p:spPr>
            <a:xfrm>
              <a:off x="9048777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2" name="Google Shape;6042;p16"/>
            <p:cNvSpPr/>
            <p:nvPr/>
          </p:nvSpPr>
          <p:spPr>
            <a:xfrm>
              <a:off x="9048777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3" name="Google Shape;6043;p16"/>
            <p:cNvSpPr/>
            <p:nvPr/>
          </p:nvSpPr>
          <p:spPr>
            <a:xfrm>
              <a:off x="873425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4" name="Google Shape;6044;p16"/>
            <p:cNvSpPr/>
            <p:nvPr/>
          </p:nvSpPr>
          <p:spPr>
            <a:xfrm>
              <a:off x="841972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5" name="Google Shape;6045;p16"/>
            <p:cNvSpPr/>
            <p:nvPr/>
          </p:nvSpPr>
          <p:spPr>
            <a:xfrm>
              <a:off x="9048777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6" name="Google Shape;6046;p16"/>
            <p:cNvSpPr/>
            <p:nvPr/>
          </p:nvSpPr>
          <p:spPr>
            <a:xfrm>
              <a:off x="873425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7" name="Google Shape;6047;p16"/>
            <p:cNvSpPr/>
            <p:nvPr/>
          </p:nvSpPr>
          <p:spPr>
            <a:xfrm>
              <a:off x="9048777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8" name="Google Shape;6048;p16"/>
            <p:cNvSpPr/>
            <p:nvPr/>
          </p:nvSpPr>
          <p:spPr>
            <a:xfrm>
              <a:off x="873425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9" name="Google Shape;6049;p16"/>
            <p:cNvSpPr/>
            <p:nvPr/>
          </p:nvSpPr>
          <p:spPr>
            <a:xfrm>
              <a:off x="8576249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0" name="Google Shape;6050;p16"/>
            <p:cNvSpPr/>
            <p:nvPr/>
          </p:nvSpPr>
          <p:spPr>
            <a:xfrm>
              <a:off x="8890776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1" name="Google Shape;6051;p16"/>
            <p:cNvSpPr/>
            <p:nvPr/>
          </p:nvSpPr>
          <p:spPr>
            <a:xfrm>
              <a:off x="8576249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6052;p16"/>
            <p:cNvSpPr/>
            <p:nvPr/>
          </p:nvSpPr>
          <p:spPr>
            <a:xfrm>
              <a:off x="8890776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3" name="Google Shape;6053;p16"/>
            <p:cNvSpPr/>
            <p:nvPr/>
          </p:nvSpPr>
          <p:spPr>
            <a:xfrm>
              <a:off x="841972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6054;p16"/>
            <p:cNvSpPr/>
            <p:nvPr/>
          </p:nvSpPr>
          <p:spPr>
            <a:xfrm>
              <a:off x="8419722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5" name="Google Shape;6055;p16"/>
            <p:cNvSpPr/>
            <p:nvPr/>
          </p:nvSpPr>
          <p:spPr>
            <a:xfrm>
              <a:off x="9048777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6" name="Google Shape;6056;p16"/>
            <p:cNvSpPr/>
            <p:nvPr/>
          </p:nvSpPr>
          <p:spPr>
            <a:xfrm>
              <a:off x="873425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7" name="Google Shape;6057;p16"/>
            <p:cNvSpPr/>
            <p:nvPr/>
          </p:nvSpPr>
          <p:spPr>
            <a:xfrm>
              <a:off x="841972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6058;p16"/>
            <p:cNvSpPr/>
            <p:nvPr/>
          </p:nvSpPr>
          <p:spPr>
            <a:xfrm>
              <a:off x="9048777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9" name="Google Shape;6059;p16"/>
            <p:cNvSpPr/>
            <p:nvPr/>
          </p:nvSpPr>
          <p:spPr>
            <a:xfrm>
              <a:off x="873425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0" name="Google Shape;6060;p16"/>
            <p:cNvSpPr/>
            <p:nvPr/>
          </p:nvSpPr>
          <p:spPr>
            <a:xfrm>
              <a:off x="9048777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1" name="Google Shape;6061;p16"/>
            <p:cNvSpPr/>
            <p:nvPr/>
          </p:nvSpPr>
          <p:spPr>
            <a:xfrm>
              <a:off x="873425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16"/>
            <p:cNvSpPr/>
            <p:nvPr/>
          </p:nvSpPr>
          <p:spPr>
            <a:xfrm>
              <a:off x="8576249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16"/>
            <p:cNvSpPr/>
            <p:nvPr/>
          </p:nvSpPr>
          <p:spPr>
            <a:xfrm>
              <a:off x="8890776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16"/>
            <p:cNvSpPr/>
            <p:nvPr/>
          </p:nvSpPr>
          <p:spPr>
            <a:xfrm>
              <a:off x="8576249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5" name="Google Shape;6065;p16"/>
            <p:cNvSpPr/>
            <p:nvPr/>
          </p:nvSpPr>
          <p:spPr>
            <a:xfrm>
              <a:off x="8890776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6" name="Google Shape;6066;p16"/>
            <p:cNvSpPr/>
            <p:nvPr/>
          </p:nvSpPr>
          <p:spPr>
            <a:xfrm>
              <a:off x="841972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16"/>
            <p:cNvSpPr/>
            <p:nvPr/>
          </p:nvSpPr>
          <p:spPr>
            <a:xfrm>
              <a:off x="8419722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16"/>
            <p:cNvSpPr/>
            <p:nvPr/>
          </p:nvSpPr>
          <p:spPr>
            <a:xfrm>
              <a:off x="9048777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16"/>
            <p:cNvSpPr/>
            <p:nvPr/>
          </p:nvSpPr>
          <p:spPr>
            <a:xfrm>
              <a:off x="873425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0" name="Google Shape;6070;p16"/>
            <p:cNvSpPr/>
            <p:nvPr/>
          </p:nvSpPr>
          <p:spPr>
            <a:xfrm>
              <a:off x="841972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1" name="Google Shape;6071;p16"/>
            <p:cNvSpPr/>
            <p:nvPr/>
          </p:nvSpPr>
          <p:spPr>
            <a:xfrm>
              <a:off x="9048777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6072;p16"/>
            <p:cNvSpPr/>
            <p:nvPr/>
          </p:nvSpPr>
          <p:spPr>
            <a:xfrm>
              <a:off x="873425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3" name="Google Shape;6073;p16"/>
            <p:cNvSpPr/>
            <p:nvPr/>
          </p:nvSpPr>
          <p:spPr>
            <a:xfrm>
              <a:off x="9048777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4" name="Google Shape;6074;p16"/>
            <p:cNvSpPr/>
            <p:nvPr/>
          </p:nvSpPr>
          <p:spPr>
            <a:xfrm>
              <a:off x="873425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5" name="Google Shape;6075;p16"/>
            <p:cNvSpPr/>
            <p:nvPr/>
          </p:nvSpPr>
          <p:spPr>
            <a:xfrm>
              <a:off x="8576249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6" name="Google Shape;6076;p16"/>
            <p:cNvSpPr/>
            <p:nvPr/>
          </p:nvSpPr>
          <p:spPr>
            <a:xfrm>
              <a:off x="8890776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7" name="Google Shape;6077;p16"/>
            <p:cNvSpPr/>
            <p:nvPr/>
          </p:nvSpPr>
          <p:spPr>
            <a:xfrm>
              <a:off x="8576249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8" name="Google Shape;6078;p16"/>
            <p:cNvSpPr/>
            <p:nvPr/>
          </p:nvSpPr>
          <p:spPr>
            <a:xfrm>
              <a:off x="8890776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9" name="Google Shape;6079;p16"/>
            <p:cNvSpPr/>
            <p:nvPr/>
          </p:nvSpPr>
          <p:spPr>
            <a:xfrm>
              <a:off x="841972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0" name="Google Shape;6080;p16"/>
            <p:cNvSpPr/>
            <p:nvPr/>
          </p:nvSpPr>
          <p:spPr>
            <a:xfrm>
              <a:off x="8419722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1" name="Google Shape;6081;p16"/>
            <p:cNvSpPr/>
            <p:nvPr/>
          </p:nvSpPr>
          <p:spPr>
            <a:xfrm>
              <a:off x="9048777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2" name="Google Shape;6082;p16"/>
            <p:cNvSpPr/>
            <p:nvPr/>
          </p:nvSpPr>
          <p:spPr>
            <a:xfrm>
              <a:off x="873425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3" name="Google Shape;6083;p16"/>
            <p:cNvSpPr/>
            <p:nvPr/>
          </p:nvSpPr>
          <p:spPr>
            <a:xfrm>
              <a:off x="841972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4" name="Google Shape;6084;p16"/>
            <p:cNvSpPr/>
            <p:nvPr/>
          </p:nvSpPr>
          <p:spPr>
            <a:xfrm>
              <a:off x="9048777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5" name="Google Shape;6085;p16"/>
            <p:cNvSpPr/>
            <p:nvPr/>
          </p:nvSpPr>
          <p:spPr>
            <a:xfrm>
              <a:off x="873425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6" name="Google Shape;6086;p16"/>
            <p:cNvSpPr/>
            <p:nvPr/>
          </p:nvSpPr>
          <p:spPr>
            <a:xfrm>
              <a:off x="9048777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7" name="Google Shape;6087;p16"/>
            <p:cNvSpPr/>
            <p:nvPr/>
          </p:nvSpPr>
          <p:spPr>
            <a:xfrm>
              <a:off x="873425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8" name="Google Shape;6088;p16"/>
            <p:cNvSpPr/>
            <p:nvPr/>
          </p:nvSpPr>
          <p:spPr>
            <a:xfrm>
              <a:off x="8576249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9" name="Google Shape;6089;p16"/>
            <p:cNvSpPr/>
            <p:nvPr/>
          </p:nvSpPr>
          <p:spPr>
            <a:xfrm>
              <a:off x="8890776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0" name="Google Shape;6090;p16"/>
            <p:cNvSpPr/>
            <p:nvPr/>
          </p:nvSpPr>
          <p:spPr>
            <a:xfrm>
              <a:off x="8576249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1" name="Google Shape;6091;p16"/>
            <p:cNvSpPr/>
            <p:nvPr/>
          </p:nvSpPr>
          <p:spPr>
            <a:xfrm>
              <a:off x="8890776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2" name="Google Shape;6092;p16"/>
            <p:cNvSpPr/>
            <p:nvPr/>
          </p:nvSpPr>
          <p:spPr>
            <a:xfrm>
              <a:off x="841972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3" name="Google Shape;6093;p16"/>
            <p:cNvSpPr/>
            <p:nvPr/>
          </p:nvSpPr>
          <p:spPr>
            <a:xfrm>
              <a:off x="8419722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4" name="Google Shape;6094;p16"/>
            <p:cNvSpPr/>
            <p:nvPr/>
          </p:nvSpPr>
          <p:spPr>
            <a:xfrm>
              <a:off x="9048777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5" name="Google Shape;6095;p16"/>
            <p:cNvSpPr/>
            <p:nvPr/>
          </p:nvSpPr>
          <p:spPr>
            <a:xfrm>
              <a:off x="873425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6" name="Google Shape;6096;p16"/>
            <p:cNvSpPr/>
            <p:nvPr/>
          </p:nvSpPr>
          <p:spPr>
            <a:xfrm>
              <a:off x="841972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7" name="Google Shape;6097;p16"/>
            <p:cNvSpPr/>
            <p:nvPr/>
          </p:nvSpPr>
          <p:spPr>
            <a:xfrm>
              <a:off x="9048777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8" name="Google Shape;6098;p16"/>
            <p:cNvSpPr/>
            <p:nvPr/>
          </p:nvSpPr>
          <p:spPr>
            <a:xfrm>
              <a:off x="873425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9" name="Google Shape;6099;p16"/>
            <p:cNvSpPr/>
            <p:nvPr/>
          </p:nvSpPr>
          <p:spPr>
            <a:xfrm>
              <a:off x="9048777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0" name="Google Shape;6100;p16"/>
            <p:cNvSpPr/>
            <p:nvPr/>
          </p:nvSpPr>
          <p:spPr>
            <a:xfrm>
              <a:off x="873425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1" name="Google Shape;6101;p16"/>
            <p:cNvSpPr/>
            <p:nvPr/>
          </p:nvSpPr>
          <p:spPr>
            <a:xfrm>
              <a:off x="8576249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2" name="Google Shape;6102;p16"/>
            <p:cNvSpPr/>
            <p:nvPr/>
          </p:nvSpPr>
          <p:spPr>
            <a:xfrm>
              <a:off x="8890776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3" name="Google Shape;6103;p16"/>
            <p:cNvSpPr/>
            <p:nvPr/>
          </p:nvSpPr>
          <p:spPr>
            <a:xfrm>
              <a:off x="8576249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62"/>
                    <a:pt x="393" y="762"/>
                  </a:cubicBezTo>
                  <a:cubicBezTo>
                    <a:pt x="608" y="762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4" name="Google Shape;6104;p16"/>
            <p:cNvSpPr/>
            <p:nvPr/>
          </p:nvSpPr>
          <p:spPr>
            <a:xfrm>
              <a:off x="8890776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62"/>
                    <a:pt x="393" y="762"/>
                  </a:cubicBezTo>
                  <a:cubicBezTo>
                    <a:pt x="608" y="762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5" name="Google Shape;6105;p16"/>
            <p:cNvSpPr/>
            <p:nvPr/>
          </p:nvSpPr>
          <p:spPr>
            <a:xfrm>
              <a:off x="841972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6" name="Google Shape;6106;p16"/>
            <p:cNvSpPr/>
            <p:nvPr/>
          </p:nvSpPr>
          <p:spPr>
            <a:xfrm>
              <a:off x="8419722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7" name="Google Shape;6107;p16"/>
            <p:cNvSpPr/>
            <p:nvPr/>
          </p:nvSpPr>
          <p:spPr>
            <a:xfrm>
              <a:off x="9048777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8" name="Google Shape;6108;p16"/>
            <p:cNvSpPr/>
            <p:nvPr/>
          </p:nvSpPr>
          <p:spPr>
            <a:xfrm>
              <a:off x="873425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9" name="Google Shape;6109;p16"/>
            <p:cNvSpPr/>
            <p:nvPr/>
          </p:nvSpPr>
          <p:spPr>
            <a:xfrm>
              <a:off x="841972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0" name="Google Shape;6110;p16"/>
            <p:cNvSpPr/>
            <p:nvPr/>
          </p:nvSpPr>
          <p:spPr>
            <a:xfrm>
              <a:off x="9048777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1" name="Google Shape;6111;p16"/>
            <p:cNvSpPr/>
            <p:nvPr/>
          </p:nvSpPr>
          <p:spPr>
            <a:xfrm>
              <a:off x="873425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2" name="Google Shape;6112;p16"/>
            <p:cNvSpPr/>
            <p:nvPr/>
          </p:nvSpPr>
          <p:spPr>
            <a:xfrm>
              <a:off x="8576249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3" name="Google Shape;6113;p16"/>
            <p:cNvSpPr/>
            <p:nvPr/>
          </p:nvSpPr>
          <p:spPr>
            <a:xfrm>
              <a:off x="8890776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4" name="Google Shape;6114;p16"/>
            <p:cNvSpPr/>
            <p:nvPr/>
          </p:nvSpPr>
          <p:spPr>
            <a:xfrm>
              <a:off x="8576249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5" name="Google Shape;6115;p16"/>
            <p:cNvSpPr/>
            <p:nvPr/>
          </p:nvSpPr>
          <p:spPr>
            <a:xfrm>
              <a:off x="8890776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6" name="Google Shape;6116;p16"/>
            <p:cNvSpPr/>
            <p:nvPr/>
          </p:nvSpPr>
          <p:spPr>
            <a:xfrm>
              <a:off x="8419722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7" name="Google Shape;6117;p16"/>
            <p:cNvSpPr/>
            <p:nvPr/>
          </p:nvSpPr>
          <p:spPr>
            <a:xfrm>
              <a:off x="9048777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8" name="Google Shape;6118;p16"/>
            <p:cNvSpPr/>
            <p:nvPr/>
          </p:nvSpPr>
          <p:spPr>
            <a:xfrm>
              <a:off x="873425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9" name="Google Shape;6119;p16"/>
            <p:cNvSpPr/>
            <p:nvPr/>
          </p:nvSpPr>
          <p:spPr>
            <a:xfrm>
              <a:off x="841972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0" name="Google Shape;6120;p16"/>
            <p:cNvSpPr/>
            <p:nvPr/>
          </p:nvSpPr>
          <p:spPr>
            <a:xfrm>
              <a:off x="841972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1" name="Google Shape;6121;p16"/>
            <p:cNvSpPr/>
            <p:nvPr/>
          </p:nvSpPr>
          <p:spPr>
            <a:xfrm>
              <a:off x="8106669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2" name="Google Shape;6122;p16"/>
            <p:cNvSpPr/>
            <p:nvPr/>
          </p:nvSpPr>
          <p:spPr>
            <a:xfrm>
              <a:off x="779214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3" name="Google Shape;6123;p16"/>
            <p:cNvSpPr/>
            <p:nvPr/>
          </p:nvSpPr>
          <p:spPr>
            <a:xfrm>
              <a:off x="841972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4" name="Google Shape;6124;p16"/>
            <p:cNvSpPr/>
            <p:nvPr/>
          </p:nvSpPr>
          <p:spPr>
            <a:xfrm>
              <a:off x="8106669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5" name="Google Shape;6125;p16"/>
            <p:cNvSpPr/>
            <p:nvPr/>
          </p:nvSpPr>
          <p:spPr>
            <a:xfrm>
              <a:off x="8419722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6" name="Google Shape;6126;p16"/>
            <p:cNvSpPr/>
            <p:nvPr/>
          </p:nvSpPr>
          <p:spPr>
            <a:xfrm>
              <a:off x="8106669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7" name="Google Shape;6127;p16"/>
            <p:cNvSpPr/>
            <p:nvPr/>
          </p:nvSpPr>
          <p:spPr>
            <a:xfrm>
              <a:off x="7950142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8" name="Google Shape;6128;p16"/>
            <p:cNvSpPr/>
            <p:nvPr/>
          </p:nvSpPr>
          <p:spPr>
            <a:xfrm>
              <a:off x="8263196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9" name="Google Shape;6129;p16"/>
            <p:cNvSpPr/>
            <p:nvPr/>
          </p:nvSpPr>
          <p:spPr>
            <a:xfrm>
              <a:off x="7950142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0" name="Google Shape;6130;p16"/>
            <p:cNvSpPr/>
            <p:nvPr/>
          </p:nvSpPr>
          <p:spPr>
            <a:xfrm>
              <a:off x="8263196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1" name="Google Shape;6131;p16"/>
            <p:cNvSpPr/>
            <p:nvPr/>
          </p:nvSpPr>
          <p:spPr>
            <a:xfrm>
              <a:off x="779214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2" name="Google Shape;6132;p16"/>
            <p:cNvSpPr/>
            <p:nvPr/>
          </p:nvSpPr>
          <p:spPr>
            <a:xfrm>
              <a:off x="7792142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3" name="Google Shape;6133;p16"/>
            <p:cNvSpPr/>
            <p:nvPr/>
          </p:nvSpPr>
          <p:spPr>
            <a:xfrm>
              <a:off x="841972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4" name="Google Shape;6134;p16"/>
            <p:cNvSpPr/>
            <p:nvPr/>
          </p:nvSpPr>
          <p:spPr>
            <a:xfrm>
              <a:off x="8106669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5" name="Google Shape;6135;p16"/>
            <p:cNvSpPr/>
            <p:nvPr/>
          </p:nvSpPr>
          <p:spPr>
            <a:xfrm>
              <a:off x="779214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6" name="Google Shape;6136;p16"/>
            <p:cNvSpPr/>
            <p:nvPr/>
          </p:nvSpPr>
          <p:spPr>
            <a:xfrm>
              <a:off x="841972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7" name="Google Shape;6137;p16"/>
            <p:cNvSpPr/>
            <p:nvPr/>
          </p:nvSpPr>
          <p:spPr>
            <a:xfrm>
              <a:off x="8106669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8" name="Google Shape;6138;p16"/>
            <p:cNvSpPr/>
            <p:nvPr/>
          </p:nvSpPr>
          <p:spPr>
            <a:xfrm>
              <a:off x="8419722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9" name="Google Shape;6139;p16"/>
            <p:cNvSpPr/>
            <p:nvPr/>
          </p:nvSpPr>
          <p:spPr>
            <a:xfrm>
              <a:off x="8106669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0" name="Google Shape;6140;p16"/>
            <p:cNvSpPr/>
            <p:nvPr/>
          </p:nvSpPr>
          <p:spPr>
            <a:xfrm>
              <a:off x="7950142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1" name="Google Shape;6141;p16"/>
            <p:cNvSpPr/>
            <p:nvPr/>
          </p:nvSpPr>
          <p:spPr>
            <a:xfrm>
              <a:off x="8263196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2" name="Google Shape;6142;p16"/>
            <p:cNvSpPr/>
            <p:nvPr/>
          </p:nvSpPr>
          <p:spPr>
            <a:xfrm>
              <a:off x="7950142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3" name="Google Shape;6143;p16"/>
            <p:cNvSpPr/>
            <p:nvPr/>
          </p:nvSpPr>
          <p:spPr>
            <a:xfrm>
              <a:off x="8263196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6144;p16"/>
            <p:cNvSpPr/>
            <p:nvPr/>
          </p:nvSpPr>
          <p:spPr>
            <a:xfrm>
              <a:off x="779214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6145;p16"/>
            <p:cNvSpPr/>
            <p:nvPr/>
          </p:nvSpPr>
          <p:spPr>
            <a:xfrm>
              <a:off x="7792142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6146;p16"/>
            <p:cNvSpPr/>
            <p:nvPr/>
          </p:nvSpPr>
          <p:spPr>
            <a:xfrm>
              <a:off x="841972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7" name="Google Shape;6147;p16"/>
            <p:cNvSpPr/>
            <p:nvPr/>
          </p:nvSpPr>
          <p:spPr>
            <a:xfrm>
              <a:off x="8106669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8" name="Google Shape;6148;p16"/>
            <p:cNvSpPr/>
            <p:nvPr/>
          </p:nvSpPr>
          <p:spPr>
            <a:xfrm>
              <a:off x="779214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9" name="Google Shape;6149;p16"/>
            <p:cNvSpPr/>
            <p:nvPr/>
          </p:nvSpPr>
          <p:spPr>
            <a:xfrm>
              <a:off x="841972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0" name="Google Shape;6150;p16"/>
            <p:cNvSpPr/>
            <p:nvPr/>
          </p:nvSpPr>
          <p:spPr>
            <a:xfrm>
              <a:off x="8106669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1" name="Google Shape;6151;p16"/>
            <p:cNvSpPr/>
            <p:nvPr/>
          </p:nvSpPr>
          <p:spPr>
            <a:xfrm>
              <a:off x="8419722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2" name="Google Shape;6152;p16"/>
            <p:cNvSpPr/>
            <p:nvPr/>
          </p:nvSpPr>
          <p:spPr>
            <a:xfrm>
              <a:off x="8106669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3" name="Google Shape;6153;p16"/>
            <p:cNvSpPr/>
            <p:nvPr/>
          </p:nvSpPr>
          <p:spPr>
            <a:xfrm>
              <a:off x="7950142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4" name="Google Shape;6154;p16"/>
            <p:cNvSpPr/>
            <p:nvPr/>
          </p:nvSpPr>
          <p:spPr>
            <a:xfrm>
              <a:off x="8263196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5" name="Google Shape;6155;p16"/>
            <p:cNvSpPr/>
            <p:nvPr/>
          </p:nvSpPr>
          <p:spPr>
            <a:xfrm>
              <a:off x="7950142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6" name="Google Shape;6156;p16"/>
            <p:cNvSpPr/>
            <p:nvPr/>
          </p:nvSpPr>
          <p:spPr>
            <a:xfrm>
              <a:off x="8263196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7" name="Google Shape;6157;p16"/>
            <p:cNvSpPr/>
            <p:nvPr/>
          </p:nvSpPr>
          <p:spPr>
            <a:xfrm>
              <a:off x="779214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8" name="Google Shape;6158;p16"/>
            <p:cNvSpPr/>
            <p:nvPr/>
          </p:nvSpPr>
          <p:spPr>
            <a:xfrm>
              <a:off x="7792142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9" name="Google Shape;6159;p16"/>
            <p:cNvSpPr/>
            <p:nvPr/>
          </p:nvSpPr>
          <p:spPr>
            <a:xfrm>
              <a:off x="841972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0" name="Google Shape;6160;p16"/>
            <p:cNvSpPr/>
            <p:nvPr/>
          </p:nvSpPr>
          <p:spPr>
            <a:xfrm>
              <a:off x="8106669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1" name="Google Shape;6161;p16"/>
            <p:cNvSpPr/>
            <p:nvPr/>
          </p:nvSpPr>
          <p:spPr>
            <a:xfrm>
              <a:off x="779214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2" name="Google Shape;6162;p16"/>
            <p:cNvSpPr/>
            <p:nvPr/>
          </p:nvSpPr>
          <p:spPr>
            <a:xfrm>
              <a:off x="841972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3" name="Google Shape;6163;p16"/>
            <p:cNvSpPr/>
            <p:nvPr/>
          </p:nvSpPr>
          <p:spPr>
            <a:xfrm>
              <a:off x="8106669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4" name="Google Shape;6164;p16"/>
            <p:cNvSpPr/>
            <p:nvPr/>
          </p:nvSpPr>
          <p:spPr>
            <a:xfrm>
              <a:off x="8419722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5" name="Google Shape;6165;p16"/>
            <p:cNvSpPr/>
            <p:nvPr/>
          </p:nvSpPr>
          <p:spPr>
            <a:xfrm>
              <a:off x="8106669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6" name="Google Shape;6166;p16"/>
            <p:cNvSpPr/>
            <p:nvPr/>
          </p:nvSpPr>
          <p:spPr>
            <a:xfrm>
              <a:off x="7950142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7" name="Google Shape;6167;p16"/>
            <p:cNvSpPr/>
            <p:nvPr/>
          </p:nvSpPr>
          <p:spPr>
            <a:xfrm>
              <a:off x="8263196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8" name="Google Shape;6168;p16"/>
            <p:cNvSpPr/>
            <p:nvPr/>
          </p:nvSpPr>
          <p:spPr>
            <a:xfrm>
              <a:off x="7950142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9" name="Google Shape;6169;p16"/>
            <p:cNvSpPr/>
            <p:nvPr/>
          </p:nvSpPr>
          <p:spPr>
            <a:xfrm>
              <a:off x="8263196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0" name="Google Shape;6170;p16"/>
            <p:cNvSpPr/>
            <p:nvPr/>
          </p:nvSpPr>
          <p:spPr>
            <a:xfrm>
              <a:off x="779214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1" name="Google Shape;6171;p16"/>
            <p:cNvSpPr/>
            <p:nvPr/>
          </p:nvSpPr>
          <p:spPr>
            <a:xfrm>
              <a:off x="7792142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2" name="Google Shape;6172;p16"/>
            <p:cNvSpPr/>
            <p:nvPr/>
          </p:nvSpPr>
          <p:spPr>
            <a:xfrm>
              <a:off x="841972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3" name="Google Shape;6173;p16"/>
            <p:cNvSpPr/>
            <p:nvPr/>
          </p:nvSpPr>
          <p:spPr>
            <a:xfrm>
              <a:off x="8106669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4" name="Google Shape;6174;p16"/>
            <p:cNvSpPr/>
            <p:nvPr/>
          </p:nvSpPr>
          <p:spPr>
            <a:xfrm>
              <a:off x="779214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5" name="Google Shape;6175;p16"/>
            <p:cNvSpPr/>
            <p:nvPr/>
          </p:nvSpPr>
          <p:spPr>
            <a:xfrm>
              <a:off x="841972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6" name="Google Shape;6176;p16"/>
            <p:cNvSpPr/>
            <p:nvPr/>
          </p:nvSpPr>
          <p:spPr>
            <a:xfrm>
              <a:off x="8106669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7" name="Google Shape;6177;p16"/>
            <p:cNvSpPr/>
            <p:nvPr/>
          </p:nvSpPr>
          <p:spPr>
            <a:xfrm>
              <a:off x="8419722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8" name="Google Shape;6178;p16"/>
            <p:cNvSpPr/>
            <p:nvPr/>
          </p:nvSpPr>
          <p:spPr>
            <a:xfrm>
              <a:off x="8106669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9" name="Google Shape;6179;p16"/>
            <p:cNvSpPr/>
            <p:nvPr/>
          </p:nvSpPr>
          <p:spPr>
            <a:xfrm>
              <a:off x="7950142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0" name="Google Shape;6180;p16"/>
            <p:cNvSpPr/>
            <p:nvPr/>
          </p:nvSpPr>
          <p:spPr>
            <a:xfrm>
              <a:off x="8263196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1" name="Google Shape;6181;p16"/>
            <p:cNvSpPr/>
            <p:nvPr/>
          </p:nvSpPr>
          <p:spPr>
            <a:xfrm>
              <a:off x="7950142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62"/>
                    <a:pt x="382" y="762"/>
                  </a:cubicBezTo>
                  <a:cubicBezTo>
                    <a:pt x="596" y="762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2" name="Google Shape;6182;p16"/>
            <p:cNvSpPr/>
            <p:nvPr/>
          </p:nvSpPr>
          <p:spPr>
            <a:xfrm>
              <a:off x="8263196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62"/>
                    <a:pt x="394" y="762"/>
                  </a:cubicBezTo>
                  <a:cubicBezTo>
                    <a:pt x="608" y="762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3" name="Google Shape;6183;p16"/>
            <p:cNvSpPr/>
            <p:nvPr/>
          </p:nvSpPr>
          <p:spPr>
            <a:xfrm>
              <a:off x="779214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4" name="Google Shape;6184;p16"/>
            <p:cNvSpPr/>
            <p:nvPr/>
          </p:nvSpPr>
          <p:spPr>
            <a:xfrm>
              <a:off x="7792142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5" name="Google Shape;6185;p16"/>
            <p:cNvSpPr/>
            <p:nvPr/>
          </p:nvSpPr>
          <p:spPr>
            <a:xfrm>
              <a:off x="841972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6" name="Google Shape;6186;p16"/>
            <p:cNvSpPr/>
            <p:nvPr/>
          </p:nvSpPr>
          <p:spPr>
            <a:xfrm>
              <a:off x="8106669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7" name="Google Shape;6187;p16"/>
            <p:cNvSpPr/>
            <p:nvPr/>
          </p:nvSpPr>
          <p:spPr>
            <a:xfrm>
              <a:off x="779214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8" name="Google Shape;6188;p16"/>
            <p:cNvSpPr/>
            <p:nvPr/>
          </p:nvSpPr>
          <p:spPr>
            <a:xfrm>
              <a:off x="8419722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9" name="Google Shape;6189;p16"/>
            <p:cNvSpPr/>
            <p:nvPr/>
          </p:nvSpPr>
          <p:spPr>
            <a:xfrm>
              <a:off x="8106669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0" name="Google Shape;6190;p16"/>
            <p:cNvSpPr/>
            <p:nvPr/>
          </p:nvSpPr>
          <p:spPr>
            <a:xfrm>
              <a:off x="7950142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1" name="Google Shape;6191;p16"/>
            <p:cNvSpPr/>
            <p:nvPr/>
          </p:nvSpPr>
          <p:spPr>
            <a:xfrm>
              <a:off x="8263196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2" name="Google Shape;6192;p16"/>
            <p:cNvSpPr/>
            <p:nvPr/>
          </p:nvSpPr>
          <p:spPr>
            <a:xfrm>
              <a:off x="7950142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3" name="Google Shape;6193;p16"/>
            <p:cNvSpPr/>
            <p:nvPr/>
          </p:nvSpPr>
          <p:spPr>
            <a:xfrm>
              <a:off x="8263196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4" name="Google Shape;6194;p16"/>
            <p:cNvSpPr/>
            <p:nvPr/>
          </p:nvSpPr>
          <p:spPr>
            <a:xfrm>
              <a:off x="7792142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5" name="Google Shape;6195;p16"/>
            <p:cNvSpPr/>
            <p:nvPr/>
          </p:nvSpPr>
          <p:spPr>
            <a:xfrm>
              <a:off x="841972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6" name="Google Shape;6196;p16"/>
            <p:cNvSpPr/>
            <p:nvPr/>
          </p:nvSpPr>
          <p:spPr>
            <a:xfrm>
              <a:off x="8106669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7" name="Google Shape;6197;p16"/>
            <p:cNvSpPr/>
            <p:nvPr/>
          </p:nvSpPr>
          <p:spPr>
            <a:xfrm>
              <a:off x="779214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8" name="Google Shape;6198;p16"/>
            <p:cNvSpPr/>
            <p:nvPr/>
          </p:nvSpPr>
          <p:spPr>
            <a:xfrm>
              <a:off x="779214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9" name="Google Shape;6199;p16"/>
            <p:cNvSpPr/>
            <p:nvPr/>
          </p:nvSpPr>
          <p:spPr>
            <a:xfrm>
              <a:off x="7479088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0" name="Google Shape;6200;p16"/>
            <p:cNvSpPr/>
            <p:nvPr/>
          </p:nvSpPr>
          <p:spPr>
            <a:xfrm>
              <a:off x="7164684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1" name="Google Shape;6201;p16"/>
            <p:cNvSpPr/>
            <p:nvPr/>
          </p:nvSpPr>
          <p:spPr>
            <a:xfrm>
              <a:off x="779214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16"/>
            <p:cNvSpPr/>
            <p:nvPr/>
          </p:nvSpPr>
          <p:spPr>
            <a:xfrm>
              <a:off x="7479088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16"/>
            <p:cNvSpPr/>
            <p:nvPr/>
          </p:nvSpPr>
          <p:spPr>
            <a:xfrm>
              <a:off x="7792142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16"/>
            <p:cNvSpPr/>
            <p:nvPr/>
          </p:nvSpPr>
          <p:spPr>
            <a:xfrm>
              <a:off x="7479088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16"/>
            <p:cNvSpPr/>
            <p:nvPr/>
          </p:nvSpPr>
          <p:spPr>
            <a:xfrm>
              <a:off x="7322562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81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6" name="Google Shape;6206;p16"/>
            <p:cNvSpPr/>
            <p:nvPr/>
          </p:nvSpPr>
          <p:spPr>
            <a:xfrm>
              <a:off x="7635615" y="50657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81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63" y="596"/>
                    <a:pt x="763" y="381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7" name="Google Shape;6207;p16"/>
            <p:cNvSpPr/>
            <p:nvPr/>
          </p:nvSpPr>
          <p:spPr>
            <a:xfrm>
              <a:off x="7322562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8" name="Google Shape;6208;p16"/>
            <p:cNvSpPr/>
            <p:nvPr/>
          </p:nvSpPr>
          <p:spPr>
            <a:xfrm>
              <a:off x="7635615" y="19352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63" y="608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9" name="Google Shape;6209;p16"/>
            <p:cNvSpPr/>
            <p:nvPr/>
          </p:nvSpPr>
          <p:spPr>
            <a:xfrm>
              <a:off x="7164684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0" name="Google Shape;6210;p16"/>
            <p:cNvSpPr/>
            <p:nvPr/>
          </p:nvSpPr>
          <p:spPr>
            <a:xfrm>
              <a:off x="7164684" y="35152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1" name="Google Shape;6211;p16"/>
            <p:cNvSpPr/>
            <p:nvPr/>
          </p:nvSpPr>
          <p:spPr>
            <a:xfrm>
              <a:off x="779214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2" name="Google Shape;6212;p16"/>
            <p:cNvSpPr/>
            <p:nvPr/>
          </p:nvSpPr>
          <p:spPr>
            <a:xfrm>
              <a:off x="7479088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3" name="Google Shape;6213;p16"/>
            <p:cNvSpPr/>
            <p:nvPr/>
          </p:nvSpPr>
          <p:spPr>
            <a:xfrm>
              <a:off x="7164684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6214;p16"/>
            <p:cNvSpPr/>
            <p:nvPr/>
          </p:nvSpPr>
          <p:spPr>
            <a:xfrm>
              <a:off x="779214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6215;p16"/>
            <p:cNvSpPr/>
            <p:nvPr/>
          </p:nvSpPr>
          <p:spPr>
            <a:xfrm>
              <a:off x="7479088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6" name="Google Shape;6216;p16"/>
            <p:cNvSpPr/>
            <p:nvPr/>
          </p:nvSpPr>
          <p:spPr>
            <a:xfrm>
              <a:off x="7792142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7" name="Google Shape;6217;p16"/>
            <p:cNvSpPr/>
            <p:nvPr/>
          </p:nvSpPr>
          <p:spPr>
            <a:xfrm>
              <a:off x="7479088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6218;p16"/>
            <p:cNvSpPr/>
            <p:nvPr/>
          </p:nvSpPr>
          <p:spPr>
            <a:xfrm>
              <a:off x="7322562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75" y="595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6219;p16"/>
            <p:cNvSpPr/>
            <p:nvPr/>
          </p:nvSpPr>
          <p:spPr>
            <a:xfrm>
              <a:off x="7635615" y="1135632"/>
              <a:ext cx="93744" cy="95096"/>
            </a:xfrm>
            <a:custGeom>
              <a:avLst/>
              <a:gdLst/>
              <a:ahLst/>
              <a:cxnLst/>
              <a:rect l="l" t="t" r="r" b="b"/>
              <a:pathLst>
                <a:path w="763" h="774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63" y="595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6220;p16"/>
            <p:cNvSpPr/>
            <p:nvPr/>
          </p:nvSpPr>
          <p:spPr>
            <a:xfrm>
              <a:off x="7322562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75" y="596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6221;p16"/>
            <p:cNvSpPr/>
            <p:nvPr/>
          </p:nvSpPr>
          <p:spPr>
            <a:xfrm>
              <a:off x="7635615" y="82110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63" y="596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2" name="Google Shape;6222;p16"/>
            <p:cNvSpPr/>
            <p:nvPr/>
          </p:nvSpPr>
          <p:spPr>
            <a:xfrm>
              <a:off x="7164684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6223;p16"/>
            <p:cNvSpPr/>
            <p:nvPr/>
          </p:nvSpPr>
          <p:spPr>
            <a:xfrm>
              <a:off x="7164684" y="97910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4" name="Google Shape;6224;p16"/>
            <p:cNvSpPr/>
            <p:nvPr/>
          </p:nvSpPr>
          <p:spPr>
            <a:xfrm>
              <a:off x="779214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5" name="Google Shape;6225;p16"/>
            <p:cNvSpPr/>
            <p:nvPr/>
          </p:nvSpPr>
          <p:spPr>
            <a:xfrm>
              <a:off x="7479088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6" name="Google Shape;6226;p16"/>
            <p:cNvSpPr/>
            <p:nvPr/>
          </p:nvSpPr>
          <p:spPr>
            <a:xfrm>
              <a:off x="7164684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7" name="Google Shape;6227;p16"/>
            <p:cNvSpPr/>
            <p:nvPr/>
          </p:nvSpPr>
          <p:spPr>
            <a:xfrm>
              <a:off x="779214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8" name="Google Shape;6228;p16"/>
            <p:cNvSpPr/>
            <p:nvPr/>
          </p:nvSpPr>
          <p:spPr>
            <a:xfrm>
              <a:off x="7479088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9" name="Google Shape;6229;p16"/>
            <p:cNvSpPr/>
            <p:nvPr/>
          </p:nvSpPr>
          <p:spPr>
            <a:xfrm>
              <a:off x="7792142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0" name="Google Shape;6230;p16"/>
            <p:cNvSpPr/>
            <p:nvPr/>
          </p:nvSpPr>
          <p:spPr>
            <a:xfrm>
              <a:off x="7479088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80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1" name="Google Shape;6231;p16"/>
            <p:cNvSpPr/>
            <p:nvPr/>
          </p:nvSpPr>
          <p:spPr>
            <a:xfrm>
              <a:off x="7322562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2" name="Google Shape;6232;p16"/>
            <p:cNvSpPr/>
            <p:nvPr/>
          </p:nvSpPr>
          <p:spPr>
            <a:xfrm>
              <a:off x="7635615" y="176309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63" y="596"/>
                    <a:pt x="763" y="382"/>
                  </a:cubicBezTo>
                  <a:cubicBezTo>
                    <a:pt x="763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3" name="Google Shape;6233;p16"/>
            <p:cNvSpPr/>
            <p:nvPr/>
          </p:nvSpPr>
          <p:spPr>
            <a:xfrm>
              <a:off x="7322562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4" name="Google Shape;6234;p16"/>
            <p:cNvSpPr/>
            <p:nvPr/>
          </p:nvSpPr>
          <p:spPr>
            <a:xfrm>
              <a:off x="7635615" y="1448685"/>
              <a:ext cx="93744" cy="95096"/>
            </a:xfrm>
            <a:custGeom>
              <a:avLst/>
              <a:gdLst/>
              <a:ahLst/>
              <a:cxnLst/>
              <a:rect l="l" t="t" r="r" b="b"/>
              <a:pathLst>
                <a:path w="763" h="774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63" y="595"/>
                    <a:pt x="763" y="381"/>
                  </a:cubicBezTo>
                  <a:cubicBezTo>
                    <a:pt x="763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5" name="Google Shape;6235;p16"/>
            <p:cNvSpPr/>
            <p:nvPr/>
          </p:nvSpPr>
          <p:spPr>
            <a:xfrm>
              <a:off x="7164684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6" name="Google Shape;6236;p16"/>
            <p:cNvSpPr/>
            <p:nvPr/>
          </p:nvSpPr>
          <p:spPr>
            <a:xfrm>
              <a:off x="7164684" y="16050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7" name="Google Shape;6237;p16"/>
            <p:cNvSpPr/>
            <p:nvPr/>
          </p:nvSpPr>
          <p:spPr>
            <a:xfrm>
              <a:off x="779214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8" name="Google Shape;6238;p16"/>
            <p:cNvSpPr/>
            <p:nvPr/>
          </p:nvSpPr>
          <p:spPr>
            <a:xfrm>
              <a:off x="7479088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9" name="Google Shape;6239;p16"/>
            <p:cNvSpPr/>
            <p:nvPr/>
          </p:nvSpPr>
          <p:spPr>
            <a:xfrm>
              <a:off x="7164684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0" name="Google Shape;6240;p16"/>
            <p:cNvSpPr/>
            <p:nvPr/>
          </p:nvSpPr>
          <p:spPr>
            <a:xfrm>
              <a:off x="779214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1" name="Google Shape;6241;p16"/>
            <p:cNvSpPr/>
            <p:nvPr/>
          </p:nvSpPr>
          <p:spPr>
            <a:xfrm>
              <a:off x="7479088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2" name="Google Shape;6242;p16"/>
            <p:cNvSpPr/>
            <p:nvPr/>
          </p:nvSpPr>
          <p:spPr>
            <a:xfrm>
              <a:off x="7792142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3" name="Google Shape;6243;p16"/>
            <p:cNvSpPr/>
            <p:nvPr/>
          </p:nvSpPr>
          <p:spPr>
            <a:xfrm>
              <a:off x="7479088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4" name="Google Shape;6244;p16"/>
            <p:cNvSpPr/>
            <p:nvPr/>
          </p:nvSpPr>
          <p:spPr>
            <a:xfrm>
              <a:off x="7322562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79"/>
                    <a:pt x="1" y="394"/>
                  </a:cubicBezTo>
                  <a:cubicBezTo>
                    <a:pt x="1" y="608"/>
                    <a:pt x="168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5" name="Google Shape;6245;p16"/>
            <p:cNvSpPr/>
            <p:nvPr/>
          </p:nvSpPr>
          <p:spPr>
            <a:xfrm>
              <a:off x="7635615" y="238919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79"/>
                    <a:pt x="1" y="394"/>
                  </a:cubicBezTo>
                  <a:cubicBezTo>
                    <a:pt x="1" y="608"/>
                    <a:pt x="168" y="775"/>
                    <a:pt x="382" y="775"/>
                  </a:cubicBezTo>
                  <a:cubicBezTo>
                    <a:pt x="596" y="775"/>
                    <a:pt x="763" y="608"/>
                    <a:pt x="763" y="394"/>
                  </a:cubicBezTo>
                  <a:cubicBezTo>
                    <a:pt x="763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6" name="Google Shape;6246;p16"/>
            <p:cNvSpPr/>
            <p:nvPr/>
          </p:nvSpPr>
          <p:spPr>
            <a:xfrm>
              <a:off x="7322562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7" name="Google Shape;6247;p16"/>
            <p:cNvSpPr/>
            <p:nvPr/>
          </p:nvSpPr>
          <p:spPr>
            <a:xfrm>
              <a:off x="7635615" y="2076143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63" y="596"/>
                    <a:pt x="763" y="382"/>
                  </a:cubicBezTo>
                  <a:cubicBezTo>
                    <a:pt x="763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8" name="Google Shape;6248;p16"/>
            <p:cNvSpPr/>
            <p:nvPr/>
          </p:nvSpPr>
          <p:spPr>
            <a:xfrm>
              <a:off x="7164684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9" name="Google Shape;6249;p16"/>
            <p:cNvSpPr/>
            <p:nvPr/>
          </p:nvSpPr>
          <p:spPr>
            <a:xfrm>
              <a:off x="7164684" y="223267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0" name="Google Shape;6250;p16"/>
            <p:cNvSpPr/>
            <p:nvPr/>
          </p:nvSpPr>
          <p:spPr>
            <a:xfrm>
              <a:off x="779214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1" name="Google Shape;6251;p16"/>
            <p:cNvSpPr/>
            <p:nvPr/>
          </p:nvSpPr>
          <p:spPr>
            <a:xfrm>
              <a:off x="7479088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2" name="Google Shape;6252;p16"/>
            <p:cNvSpPr/>
            <p:nvPr/>
          </p:nvSpPr>
          <p:spPr>
            <a:xfrm>
              <a:off x="7164684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3" name="Google Shape;6253;p16"/>
            <p:cNvSpPr/>
            <p:nvPr/>
          </p:nvSpPr>
          <p:spPr>
            <a:xfrm>
              <a:off x="779214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4" name="Google Shape;6254;p16"/>
            <p:cNvSpPr/>
            <p:nvPr/>
          </p:nvSpPr>
          <p:spPr>
            <a:xfrm>
              <a:off x="7479088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5" name="Google Shape;6255;p16"/>
            <p:cNvSpPr/>
            <p:nvPr/>
          </p:nvSpPr>
          <p:spPr>
            <a:xfrm>
              <a:off x="7792142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6" name="Google Shape;6256;p16"/>
            <p:cNvSpPr/>
            <p:nvPr/>
          </p:nvSpPr>
          <p:spPr>
            <a:xfrm>
              <a:off x="7479088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7" name="Google Shape;6257;p16"/>
            <p:cNvSpPr/>
            <p:nvPr/>
          </p:nvSpPr>
          <p:spPr>
            <a:xfrm>
              <a:off x="7322562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8" name="Google Shape;6258;p16"/>
            <p:cNvSpPr/>
            <p:nvPr/>
          </p:nvSpPr>
          <p:spPr>
            <a:xfrm>
              <a:off x="7635615" y="301677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63" y="608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9" name="Google Shape;6259;p16"/>
            <p:cNvSpPr/>
            <p:nvPr/>
          </p:nvSpPr>
          <p:spPr>
            <a:xfrm>
              <a:off x="7322562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6"/>
                    <a:pt x="168" y="762"/>
                    <a:pt x="382" y="762"/>
                  </a:cubicBezTo>
                  <a:cubicBezTo>
                    <a:pt x="596" y="762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0" name="Google Shape;6260;p16"/>
            <p:cNvSpPr/>
            <p:nvPr/>
          </p:nvSpPr>
          <p:spPr>
            <a:xfrm>
              <a:off x="7635615" y="2705198"/>
              <a:ext cx="93744" cy="93744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6"/>
                    <a:pt x="168" y="762"/>
                    <a:pt x="382" y="762"/>
                  </a:cubicBezTo>
                  <a:cubicBezTo>
                    <a:pt x="596" y="762"/>
                    <a:pt x="763" y="596"/>
                    <a:pt x="763" y="381"/>
                  </a:cubicBezTo>
                  <a:cubicBezTo>
                    <a:pt x="763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1" name="Google Shape;6261;p16"/>
            <p:cNvSpPr/>
            <p:nvPr/>
          </p:nvSpPr>
          <p:spPr>
            <a:xfrm>
              <a:off x="7164684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2" name="Google Shape;6262;p16"/>
            <p:cNvSpPr/>
            <p:nvPr/>
          </p:nvSpPr>
          <p:spPr>
            <a:xfrm>
              <a:off x="7164684" y="286025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3" name="Google Shape;6263;p16"/>
            <p:cNvSpPr/>
            <p:nvPr/>
          </p:nvSpPr>
          <p:spPr>
            <a:xfrm>
              <a:off x="779214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4" name="Google Shape;6264;p16"/>
            <p:cNvSpPr/>
            <p:nvPr/>
          </p:nvSpPr>
          <p:spPr>
            <a:xfrm>
              <a:off x="7479088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5" name="Google Shape;6265;p16"/>
            <p:cNvSpPr/>
            <p:nvPr/>
          </p:nvSpPr>
          <p:spPr>
            <a:xfrm>
              <a:off x="7164684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6" name="Google Shape;6266;p16"/>
            <p:cNvSpPr/>
            <p:nvPr/>
          </p:nvSpPr>
          <p:spPr>
            <a:xfrm>
              <a:off x="7792142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7" name="Google Shape;6267;p16"/>
            <p:cNvSpPr/>
            <p:nvPr/>
          </p:nvSpPr>
          <p:spPr>
            <a:xfrm>
              <a:off x="7479088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8" name="Google Shape;6268;p16"/>
            <p:cNvSpPr/>
            <p:nvPr/>
          </p:nvSpPr>
          <p:spPr>
            <a:xfrm>
              <a:off x="7322562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81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9" name="Google Shape;6269;p16"/>
            <p:cNvSpPr/>
            <p:nvPr/>
          </p:nvSpPr>
          <p:spPr>
            <a:xfrm>
              <a:off x="7635615" y="364435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81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63" y="596"/>
                    <a:pt x="763" y="381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0" name="Google Shape;6270;p16"/>
            <p:cNvSpPr/>
            <p:nvPr/>
          </p:nvSpPr>
          <p:spPr>
            <a:xfrm>
              <a:off x="7322562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1" name="Google Shape;6271;p16"/>
            <p:cNvSpPr/>
            <p:nvPr/>
          </p:nvSpPr>
          <p:spPr>
            <a:xfrm>
              <a:off x="7635615" y="33313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63" y="608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2" name="Google Shape;6272;p16"/>
            <p:cNvSpPr/>
            <p:nvPr/>
          </p:nvSpPr>
          <p:spPr>
            <a:xfrm>
              <a:off x="7164684" y="34893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3" name="Google Shape;6273;p16"/>
            <p:cNvSpPr/>
            <p:nvPr/>
          </p:nvSpPr>
          <p:spPr>
            <a:xfrm>
              <a:off x="779214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4" name="Google Shape;6274;p16"/>
            <p:cNvSpPr/>
            <p:nvPr/>
          </p:nvSpPr>
          <p:spPr>
            <a:xfrm>
              <a:off x="7479088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5" name="Google Shape;6275;p16"/>
            <p:cNvSpPr/>
            <p:nvPr/>
          </p:nvSpPr>
          <p:spPr>
            <a:xfrm>
              <a:off x="7164684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6" name="Google Shape;6276;p16"/>
            <p:cNvSpPr/>
            <p:nvPr/>
          </p:nvSpPr>
          <p:spPr>
            <a:xfrm>
              <a:off x="7164684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7" name="Google Shape;6277;p16"/>
            <p:cNvSpPr/>
            <p:nvPr/>
          </p:nvSpPr>
          <p:spPr>
            <a:xfrm>
              <a:off x="6850156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8" name="Google Shape;6278;p16"/>
            <p:cNvSpPr/>
            <p:nvPr/>
          </p:nvSpPr>
          <p:spPr>
            <a:xfrm>
              <a:off x="6538578" y="3699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9" name="Google Shape;6279;p16"/>
            <p:cNvSpPr/>
            <p:nvPr/>
          </p:nvSpPr>
          <p:spPr>
            <a:xfrm>
              <a:off x="7164684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0" name="Google Shape;6280;p16"/>
            <p:cNvSpPr/>
            <p:nvPr/>
          </p:nvSpPr>
          <p:spPr>
            <a:xfrm>
              <a:off x="6850156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1" name="Google Shape;6281;p16"/>
            <p:cNvSpPr/>
            <p:nvPr/>
          </p:nvSpPr>
          <p:spPr>
            <a:xfrm>
              <a:off x="7164684" y="35152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2" name="Google Shape;6282;p16"/>
            <p:cNvSpPr/>
            <p:nvPr/>
          </p:nvSpPr>
          <p:spPr>
            <a:xfrm>
              <a:off x="6850156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3" name="Google Shape;6283;p16"/>
            <p:cNvSpPr/>
            <p:nvPr/>
          </p:nvSpPr>
          <p:spPr>
            <a:xfrm>
              <a:off x="6693630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4" name="Google Shape;6284;p16"/>
            <p:cNvSpPr/>
            <p:nvPr/>
          </p:nvSpPr>
          <p:spPr>
            <a:xfrm>
              <a:off x="7008157" y="5065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5" name="Google Shape;6285;p16"/>
            <p:cNvSpPr/>
            <p:nvPr/>
          </p:nvSpPr>
          <p:spPr>
            <a:xfrm>
              <a:off x="6693630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6" name="Google Shape;6286;p16"/>
            <p:cNvSpPr/>
            <p:nvPr/>
          </p:nvSpPr>
          <p:spPr>
            <a:xfrm>
              <a:off x="7008157" y="19352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7" name="Google Shape;6287;p16"/>
            <p:cNvSpPr/>
            <p:nvPr/>
          </p:nvSpPr>
          <p:spPr>
            <a:xfrm>
              <a:off x="6538578" y="6631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62" y="608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8" name="Google Shape;6288;p16"/>
            <p:cNvSpPr/>
            <p:nvPr/>
          </p:nvSpPr>
          <p:spPr>
            <a:xfrm>
              <a:off x="6538578" y="35152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9" name="Google Shape;6289;p16"/>
            <p:cNvSpPr/>
            <p:nvPr/>
          </p:nvSpPr>
          <p:spPr>
            <a:xfrm>
              <a:off x="7164684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0" name="Google Shape;6290;p16"/>
            <p:cNvSpPr/>
            <p:nvPr/>
          </p:nvSpPr>
          <p:spPr>
            <a:xfrm>
              <a:off x="6850156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1" name="Google Shape;6291;p16"/>
            <p:cNvSpPr/>
            <p:nvPr/>
          </p:nvSpPr>
          <p:spPr>
            <a:xfrm>
              <a:off x="6538578" y="3699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2" name="Google Shape;6292;p16"/>
            <p:cNvSpPr/>
            <p:nvPr/>
          </p:nvSpPr>
          <p:spPr>
            <a:xfrm>
              <a:off x="7164684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3" name="Google Shape;6293;p16"/>
            <p:cNvSpPr/>
            <p:nvPr/>
          </p:nvSpPr>
          <p:spPr>
            <a:xfrm>
              <a:off x="6850156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4" name="Google Shape;6294;p16"/>
            <p:cNvSpPr/>
            <p:nvPr/>
          </p:nvSpPr>
          <p:spPr>
            <a:xfrm>
              <a:off x="7164684" y="97910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5" name="Google Shape;6295;p16"/>
            <p:cNvSpPr/>
            <p:nvPr/>
          </p:nvSpPr>
          <p:spPr>
            <a:xfrm>
              <a:off x="6850156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6" name="Google Shape;6296;p16"/>
            <p:cNvSpPr/>
            <p:nvPr/>
          </p:nvSpPr>
          <p:spPr>
            <a:xfrm>
              <a:off x="6693630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7" name="Google Shape;6297;p16"/>
            <p:cNvSpPr/>
            <p:nvPr/>
          </p:nvSpPr>
          <p:spPr>
            <a:xfrm>
              <a:off x="7008157" y="1135632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8" name="Google Shape;6298;p16"/>
            <p:cNvSpPr/>
            <p:nvPr/>
          </p:nvSpPr>
          <p:spPr>
            <a:xfrm>
              <a:off x="6693630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9" name="Google Shape;6299;p16"/>
            <p:cNvSpPr/>
            <p:nvPr/>
          </p:nvSpPr>
          <p:spPr>
            <a:xfrm>
              <a:off x="7008157" y="8211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0" name="Google Shape;6300;p16"/>
            <p:cNvSpPr/>
            <p:nvPr/>
          </p:nvSpPr>
          <p:spPr>
            <a:xfrm>
              <a:off x="6538578" y="129068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1" name="Google Shape;6301;p16"/>
            <p:cNvSpPr/>
            <p:nvPr/>
          </p:nvSpPr>
          <p:spPr>
            <a:xfrm>
              <a:off x="6538578" y="97910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62" y="595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2" name="Google Shape;6302;p16"/>
            <p:cNvSpPr/>
            <p:nvPr/>
          </p:nvSpPr>
          <p:spPr>
            <a:xfrm>
              <a:off x="7164684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3" name="Google Shape;6303;p16"/>
            <p:cNvSpPr/>
            <p:nvPr/>
          </p:nvSpPr>
          <p:spPr>
            <a:xfrm>
              <a:off x="6850156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4" name="Google Shape;6304;p16"/>
            <p:cNvSpPr/>
            <p:nvPr/>
          </p:nvSpPr>
          <p:spPr>
            <a:xfrm>
              <a:off x="6538578" y="6631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62" y="608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5" name="Google Shape;6305;p16"/>
            <p:cNvSpPr/>
            <p:nvPr/>
          </p:nvSpPr>
          <p:spPr>
            <a:xfrm>
              <a:off x="7164684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6" name="Google Shape;6306;p16"/>
            <p:cNvSpPr/>
            <p:nvPr/>
          </p:nvSpPr>
          <p:spPr>
            <a:xfrm>
              <a:off x="6850156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7" name="Google Shape;6307;p16"/>
            <p:cNvSpPr/>
            <p:nvPr/>
          </p:nvSpPr>
          <p:spPr>
            <a:xfrm>
              <a:off x="7164684" y="16050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8" name="Google Shape;6308;p16"/>
            <p:cNvSpPr/>
            <p:nvPr/>
          </p:nvSpPr>
          <p:spPr>
            <a:xfrm>
              <a:off x="6850156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9" name="Google Shape;6309;p16"/>
            <p:cNvSpPr/>
            <p:nvPr/>
          </p:nvSpPr>
          <p:spPr>
            <a:xfrm>
              <a:off x="6693630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0" name="Google Shape;6310;p16"/>
            <p:cNvSpPr/>
            <p:nvPr/>
          </p:nvSpPr>
          <p:spPr>
            <a:xfrm>
              <a:off x="7008157" y="17630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1" name="Google Shape;6311;p16"/>
            <p:cNvSpPr/>
            <p:nvPr/>
          </p:nvSpPr>
          <p:spPr>
            <a:xfrm>
              <a:off x="6693630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2" name="Google Shape;6312;p16"/>
            <p:cNvSpPr/>
            <p:nvPr/>
          </p:nvSpPr>
          <p:spPr>
            <a:xfrm>
              <a:off x="7008157" y="1448685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3" name="Google Shape;6313;p16"/>
            <p:cNvSpPr/>
            <p:nvPr/>
          </p:nvSpPr>
          <p:spPr>
            <a:xfrm>
              <a:off x="6538578" y="191961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4" name="Google Shape;6314;p16"/>
            <p:cNvSpPr/>
            <p:nvPr/>
          </p:nvSpPr>
          <p:spPr>
            <a:xfrm>
              <a:off x="6538578" y="1605089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5" name="Google Shape;6315;p16"/>
            <p:cNvSpPr/>
            <p:nvPr/>
          </p:nvSpPr>
          <p:spPr>
            <a:xfrm>
              <a:off x="7164684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6" name="Google Shape;6316;p16"/>
            <p:cNvSpPr/>
            <p:nvPr/>
          </p:nvSpPr>
          <p:spPr>
            <a:xfrm>
              <a:off x="6850156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7" name="Google Shape;6317;p16"/>
            <p:cNvSpPr/>
            <p:nvPr/>
          </p:nvSpPr>
          <p:spPr>
            <a:xfrm>
              <a:off x="6538578" y="129068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8" name="Google Shape;6318;p16"/>
            <p:cNvSpPr/>
            <p:nvPr/>
          </p:nvSpPr>
          <p:spPr>
            <a:xfrm>
              <a:off x="7164684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9" name="Google Shape;6319;p16"/>
            <p:cNvSpPr/>
            <p:nvPr/>
          </p:nvSpPr>
          <p:spPr>
            <a:xfrm>
              <a:off x="6850156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0" name="Google Shape;6320;p16"/>
            <p:cNvSpPr/>
            <p:nvPr/>
          </p:nvSpPr>
          <p:spPr>
            <a:xfrm>
              <a:off x="7164684" y="223267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1" name="Google Shape;6321;p16"/>
            <p:cNvSpPr/>
            <p:nvPr/>
          </p:nvSpPr>
          <p:spPr>
            <a:xfrm>
              <a:off x="6850156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2" name="Google Shape;6322;p16"/>
            <p:cNvSpPr/>
            <p:nvPr/>
          </p:nvSpPr>
          <p:spPr>
            <a:xfrm>
              <a:off x="6693630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3" name="Google Shape;6323;p16"/>
            <p:cNvSpPr/>
            <p:nvPr/>
          </p:nvSpPr>
          <p:spPr>
            <a:xfrm>
              <a:off x="7008157" y="238919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74" y="608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4" name="Google Shape;6324;p16"/>
            <p:cNvSpPr/>
            <p:nvPr/>
          </p:nvSpPr>
          <p:spPr>
            <a:xfrm>
              <a:off x="6693630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5" name="Google Shape;6325;p16"/>
            <p:cNvSpPr/>
            <p:nvPr/>
          </p:nvSpPr>
          <p:spPr>
            <a:xfrm>
              <a:off x="7008157" y="2076143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6" name="Google Shape;6326;p16"/>
            <p:cNvSpPr/>
            <p:nvPr/>
          </p:nvSpPr>
          <p:spPr>
            <a:xfrm>
              <a:off x="6538578" y="254719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7" name="Google Shape;6327;p16"/>
            <p:cNvSpPr/>
            <p:nvPr/>
          </p:nvSpPr>
          <p:spPr>
            <a:xfrm>
              <a:off x="6538578" y="223267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8" name="Google Shape;6328;p16"/>
            <p:cNvSpPr/>
            <p:nvPr/>
          </p:nvSpPr>
          <p:spPr>
            <a:xfrm>
              <a:off x="7164684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6329;p16"/>
            <p:cNvSpPr/>
            <p:nvPr/>
          </p:nvSpPr>
          <p:spPr>
            <a:xfrm>
              <a:off x="6850156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0" name="Google Shape;6330;p16"/>
            <p:cNvSpPr/>
            <p:nvPr/>
          </p:nvSpPr>
          <p:spPr>
            <a:xfrm>
              <a:off x="6538578" y="191961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1" name="Google Shape;6331;p16"/>
            <p:cNvSpPr/>
            <p:nvPr/>
          </p:nvSpPr>
          <p:spPr>
            <a:xfrm>
              <a:off x="7164684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2" name="Google Shape;6332;p16"/>
            <p:cNvSpPr/>
            <p:nvPr/>
          </p:nvSpPr>
          <p:spPr>
            <a:xfrm>
              <a:off x="6850156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3" name="Google Shape;6333;p16"/>
            <p:cNvSpPr/>
            <p:nvPr/>
          </p:nvSpPr>
          <p:spPr>
            <a:xfrm>
              <a:off x="7164684" y="286025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16"/>
            <p:cNvSpPr/>
            <p:nvPr/>
          </p:nvSpPr>
          <p:spPr>
            <a:xfrm>
              <a:off x="6850156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16"/>
            <p:cNvSpPr/>
            <p:nvPr/>
          </p:nvSpPr>
          <p:spPr>
            <a:xfrm>
              <a:off x="6693630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6336;p16"/>
            <p:cNvSpPr/>
            <p:nvPr/>
          </p:nvSpPr>
          <p:spPr>
            <a:xfrm>
              <a:off x="7008157" y="30167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6337;p16"/>
            <p:cNvSpPr/>
            <p:nvPr/>
          </p:nvSpPr>
          <p:spPr>
            <a:xfrm>
              <a:off x="6693630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62"/>
                    <a:pt x="381" y="762"/>
                  </a:cubicBezTo>
                  <a:cubicBezTo>
                    <a:pt x="596" y="762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6338;p16"/>
            <p:cNvSpPr/>
            <p:nvPr/>
          </p:nvSpPr>
          <p:spPr>
            <a:xfrm>
              <a:off x="7008157" y="270519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62"/>
                    <a:pt x="381" y="762"/>
                  </a:cubicBezTo>
                  <a:cubicBezTo>
                    <a:pt x="595" y="762"/>
                    <a:pt x="774" y="596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6339;p16"/>
            <p:cNvSpPr/>
            <p:nvPr/>
          </p:nvSpPr>
          <p:spPr>
            <a:xfrm>
              <a:off x="6538578" y="317477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6340;p16"/>
            <p:cNvSpPr/>
            <p:nvPr/>
          </p:nvSpPr>
          <p:spPr>
            <a:xfrm>
              <a:off x="6538578" y="286025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6341;p16"/>
            <p:cNvSpPr/>
            <p:nvPr/>
          </p:nvSpPr>
          <p:spPr>
            <a:xfrm>
              <a:off x="7164684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6342;p16"/>
            <p:cNvSpPr/>
            <p:nvPr/>
          </p:nvSpPr>
          <p:spPr>
            <a:xfrm>
              <a:off x="6850156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6343;p16"/>
            <p:cNvSpPr/>
            <p:nvPr/>
          </p:nvSpPr>
          <p:spPr>
            <a:xfrm>
              <a:off x="6538578" y="254719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4" name="Google Shape;6344;p16"/>
            <p:cNvSpPr/>
            <p:nvPr/>
          </p:nvSpPr>
          <p:spPr>
            <a:xfrm>
              <a:off x="7164684" y="34893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5" name="Google Shape;6345;p16"/>
            <p:cNvSpPr/>
            <p:nvPr/>
          </p:nvSpPr>
          <p:spPr>
            <a:xfrm>
              <a:off x="6850156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6" name="Google Shape;6346;p16"/>
            <p:cNvSpPr/>
            <p:nvPr/>
          </p:nvSpPr>
          <p:spPr>
            <a:xfrm>
              <a:off x="6693630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7" name="Google Shape;6347;p16"/>
            <p:cNvSpPr/>
            <p:nvPr/>
          </p:nvSpPr>
          <p:spPr>
            <a:xfrm>
              <a:off x="7008157" y="364435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8" name="Google Shape;6348;p16"/>
            <p:cNvSpPr/>
            <p:nvPr/>
          </p:nvSpPr>
          <p:spPr>
            <a:xfrm>
              <a:off x="6693630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9" name="Google Shape;6349;p16"/>
            <p:cNvSpPr/>
            <p:nvPr/>
          </p:nvSpPr>
          <p:spPr>
            <a:xfrm>
              <a:off x="7008157" y="33313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0" name="Google Shape;6350;p16"/>
            <p:cNvSpPr/>
            <p:nvPr/>
          </p:nvSpPr>
          <p:spPr>
            <a:xfrm>
              <a:off x="6538578" y="348930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1" name="Google Shape;6351;p16"/>
            <p:cNvSpPr/>
            <p:nvPr/>
          </p:nvSpPr>
          <p:spPr>
            <a:xfrm>
              <a:off x="7164684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2" name="Google Shape;6352;p16"/>
            <p:cNvSpPr/>
            <p:nvPr/>
          </p:nvSpPr>
          <p:spPr>
            <a:xfrm>
              <a:off x="6850156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3" name="Google Shape;6353;p16"/>
            <p:cNvSpPr/>
            <p:nvPr/>
          </p:nvSpPr>
          <p:spPr>
            <a:xfrm>
              <a:off x="6538578" y="317477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4" name="Google Shape;6354;p16"/>
            <p:cNvSpPr/>
            <p:nvPr/>
          </p:nvSpPr>
          <p:spPr>
            <a:xfrm>
              <a:off x="6538578" y="3699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5" name="Google Shape;6355;p16"/>
            <p:cNvSpPr/>
            <p:nvPr/>
          </p:nvSpPr>
          <p:spPr>
            <a:xfrm>
              <a:off x="6222576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6" name="Google Shape;6356;p16"/>
            <p:cNvSpPr/>
            <p:nvPr/>
          </p:nvSpPr>
          <p:spPr>
            <a:xfrm>
              <a:off x="6538578" y="6631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62" y="608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7" name="Google Shape;6357;p16"/>
            <p:cNvSpPr/>
            <p:nvPr/>
          </p:nvSpPr>
          <p:spPr>
            <a:xfrm>
              <a:off x="6222576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8" name="Google Shape;6358;p16"/>
            <p:cNvSpPr/>
            <p:nvPr/>
          </p:nvSpPr>
          <p:spPr>
            <a:xfrm>
              <a:off x="6538578" y="35152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9" name="Google Shape;6359;p16"/>
            <p:cNvSpPr/>
            <p:nvPr/>
          </p:nvSpPr>
          <p:spPr>
            <a:xfrm>
              <a:off x="6222576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0" name="Google Shape;6360;p16"/>
            <p:cNvSpPr/>
            <p:nvPr/>
          </p:nvSpPr>
          <p:spPr>
            <a:xfrm>
              <a:off x="6066049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1" name="Google Shape;6361;p16"/>
            <p:cNvSpPr/>
            <p:nvPr/>
          </p:nvSpPr>
          <p:spPr>
            <a:xfrm>
              <a:off x="6380577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2" name="Google Shape;6362;p16"/>
            <p:cNvSpPr/>
            <p:nvPr/>
          </p:nvSpPr>
          <p:spPr>
            <a:xfrm>
              <a:off x="6066049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3" name="Google Shape;6363;p16"/>
            <p:cNvSpPr/>
            <p:nvPr/>
          </p:nvSpPr>
          <p:spPr>
            <a:xfrm>
              <a:off x="6380577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4" name="Google Shape;6364;p16"/>
            <p:cNvSpPr/>
            <p:nvPr/>
          </p:nvSpPr>
          <p:spPr>
            <a:xfrm>
              <a:off x="6538578" y="3699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5" name="Google Shape;6365;p16"/>
            <p:cNvSpPr/>
            <p:nvPr/>
          </p:nvSpPr>
          <p:spPr>
            <a:xfrm>
              <a:off x="6222576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6" name="Google Shape;6366;p16"/>
            <p:cNvSpPr/>
            <p:nvPr/>
          </p:nvSpPr>
          <p:spPr>
            <a:xfrm>
              <a:off x="6538578" y="129068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7" name="Google Shape;6367;p16"/>
            <p:cNvSpPr/>
            <p:nvPr/>
          </p:nvSpPr>
          <p:spPr>
            <a:xfrm>
              <a:off x="6222576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8" name="Google Shape;6368;p16"/>
            <p:cNvSpPr/>
            <p:nvPr/>
          </p:nvSpPr>
          <p:spPr>
            <a:xfrm>
              <a:off x="6538578" y="97910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62" y="595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9" name="Google Shape;6369;p16"/>
            <p:cNvSpPr/>
            <p:nvPr/>
          </p:nvSpPr>
          <p:spPr>
            <a:xfrm>
              <a:off x="6222576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0" name="Google Shape;6370;p16"/>
            <p:cNvSpPr/>
            <p:nvPr/>
          </p:nvSpPr>
          <p:spPr>
            <a:xfrm>
              <a:off x="6066049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596" y="774"/>
                    <a:pt x="774" y="595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1" name="Google Shape;6371;p16"/>
            <p:cNvSpPr/>
            <p:nvPr/>
          </p:nvSpPr>
          <p:spPr>
            <a:xfrm>
              <a:off x="6380577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2" name="Google Shape;6372;p16"/>
            <p:cNvSpPr/>
            <p:nvPr/>
          </p:nvSpPr>
          <p:spPr>
            <a:xfrm>
              <a:off x="6066049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3" name="Google Shape;6373;p16"/>
            <p:cNvSpPr/>
            <p:nvPr/>
          </p:nvSpPr>
          <p:spPr>
            <a:xfrm>
              <a:off x="6380577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4" name="Google Shape;6374;p16"/>
            <p:cNvSpPr/>
            <p:nvPr/>
          </p:nvSpPr>
          <p:spPr>
            <a:xfrm>
              <a:off x="6538578" y="6631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62" y="608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5" name="Google Shape;6375;p16"/>
            <p:cNvSpPr/>
            <p:nvPr/>
          </p:nvSpPr>
          <p:spPr>
            <a:xfrm>
              <a:off x="6222576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6" name="Google Shape;6376;p16"/>
            <p:cNvSpPr/>
            <p:nvPr/>
          </p:nvSpPr>
          <p:spPr>
            <a:xfrm>
              <a:off x="6538578" y="191961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7" name="Google Shape;6377;p16"/>
            <p:cNvSpPr/>
            <p:nvPr/>
          </p:nvSpPr>
          <p:spPr>
            <a:xfrm>
              <a:off x="6222576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8" name="Google Shape;6378;p16"/>
            <p:cNvSpPr/>
            <p:nvPr/>
          </p:nvSpPr>
          <p:spPr>
            <a:xfrm>
              <a:off x="6538578" y="1605089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9" name="Google Shape;6379;p16"/>
            <p:cNvSpPr/>
            <p:nvPr/>
          </p:nvSpPr>
          <p:spPr>
            <a:xfrm>
              <a:off x="6222576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0" name="Google Shape;6380;p16"/>
            <p:cNvSpPr/>
            <p:nvPr/>
          </p:nvSpPr>
          <p:spPr>
            <a:xfrm>
              <a:off x="6066049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6381;p16"/>
            <p:cNvSpPr/>
            <p:nvPr/>
          </p:nvSpPr>
          <p:spPr>
            <a:xfrm>
              <a:off x="6380577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2" name="Google Shape;6382;p16"/>
            <p:cNvSpPr/>
            <p:nvPr/>
          </p:nvSpPr>
          <p:spPr>
            <a:xfrm>
              <a:off x="6066049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3" name="Google Shape;6383;p16"/>
            <p:cNvSpPr/>
            <p:nvPr/>
          </p:nvSpPr>
          <p:spPr>
            <a:xfrm>
              <a:off x="6380577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4" name="Google Shape;6384;p16"/>
            <p:cNvSpPr/>
            <p:nvPr/>
          </p:nvSpPr>
          <p:spPr>
            <a:xfrm>
              <a:off x="6538578" y="129068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5" name="Google Shape;6385;p16"/>
            <p:cNvSpPr/>
            <p:nvPr/>
          </p:nvSpPr>
          <p:spPr>
            <a:xfrm>
              <a:off x="6222576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6" name="Google Shape;6386;p16"/>
            <p:cNvSpPr/>
            <p:nvPr/>
          </p:nvSpPr>
          <p:spPr>
            <a:xfrm>
              <a:off x="6538578" y="254719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7" name="Google Shape;6387;p16"/>
            <p:cNvSpPr/>
            <p:nvPr/>
          </p:nvSpPr>
          <p:spPr>
            <a:xfrm>
              <a:off x="6222576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6388;p16"/>
            <p:cNvSpPr/>
            <p:nvPr/>
          </p:nvSpPr>
          <p:spPr>
            <a:xfrm>
              <a:off x="6538578" y="223267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9" name="Google Shape;6389;p16"/>
            <p:cNvSpPr/>
            <p:nvPr/>
          </p:nvSpPr>
          <p:spPr>
            <a:xfrm>
              <a:off x="6222576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0" name="Google Shape;6390;p16"/>
            <p:cNvSpPr/>
            <p:nvPr/>
          </p:nvSpPr>
          <p:spPr>
            <a:xfrm>
              <a:off x="6066049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1" name="Google Shape;6391;p16"/>
            <p:cNvSpPr/>
            <p:nvPr/>
          </p:nvSpPr>
          <p:spPr>
            <a:xfrm>
              <a:off x="6380577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2" name="Google Shape;6392;p16"/>
            <p:cNvSpPr/>
            <p:nvPr/>
          </p:nvSpPr>
          <p:spPr>
            <a:xfrm>
              <a:off x="6066049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3" name="Google Shape;6393;p16"/>
            <p:cNvSpPr/>
            <p:nvPr/>
          </p:nvSpPr>
          <p:spPr>
            <a:xfrm>
              <a:off x="6380577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4" name="Google Shape;6394;p16"/>
            <p:cNvSpPr/>
            <p:nvPr/>
          </p:nvSpPr>
          <p:spPr>
            <a:xfrm>
              <a:off x="6538578" y="191961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5" name="Google Shape;6395;p16"/>
            <p:cNvSpPr/>
            <p:nvPr/>
          </p:nvSpPr>
          <p:spPr>
            <a:xfrm>
              <a:off x="6222576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6" name="Google Shape;6396;p16"/>
            <p:cNvSpPr/>
            <p:nvPr/>
          </p:nvSpPr>
          <p:spPr>
            <a:xfrm>
              <a:off x="6538578" y="317477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7" name="Google Shape;6397;p16"/>
            <p:cNvSpPr/>
            <p:nvPr/>
          </p:nvSpPr>
          <p:spPr>
            <a:xfrm>
              <a:off x="6222576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8" name="Google Shape;6398;p16"/>
            <p:cNvSpPr/>
            <p:nvPr/>
          </p:nvSpPr>
          <p:spPr>
            <a:xfrm>
              <a:off x="6538578" y="286025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9" name="Google Shape;6399;p16"/>
            <p:cNvSpPr/>
            <p:nvPr/>
          </p:nvSpPr>
          <p:spPr>
            <a:xfrm>
              <a:off x="6222576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0" name="Google Shape;6400;p16"/>
            <p:cNvSpPr/>
            <p:nvPr/>
          </p:nvSpPr>
          <p:spPr>
            <a:xfrm>
              <a:off x="6066049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1" name="Google Shape;6401;p16"/>
            <p:cNvSpPr/>
            <p:nvPr/>
          </p:nvSpPr>
          <p:spPr>
            <a:xfrm>
              <a:off x="6380577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2" name="Google Shape;6402;p16"/>
            <p:cNvSpPr/>
            <p:nvPr/>
          </p:nvSpPr>
          <p:spPr>
            <a:xfrm>
              <a:off x="6066049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62"/>
                    <a:pt x="393" y="762"/>
                  </a:cubicBezTo>
                  <a:cubicBezTo>
                    <a:pt x="596" y="762"/>
                    <a:pt x="774" y="596"/>
                    <a:pt x="774" y="381"/>
                  </a:cubicBezTo>
                  <a:cubicBezTo>
                    <a:pt x="774" y="167"/>
                    <a:pt x="596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3" name="Google Shape;6403;p16"/>
            <p:cNvSpPr/>
            <p:nvPr/>
          </p:nvSpPr>
          <p:spPr>
            <a:xfrm>
              <a:off x="6380577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62"/>
                    <a:pt x="381" y="762"/>
                  </a:cubicBezTo>
                  <a:cubicBezTo>
                    <a:pt x="596" y="762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4" name="Google Shape;6404;p16"/>
            <p:cNvSpPr/>
            <p:nvPr/>
          </p:nvSpPr>
          <p:spPr>
            <a:xfrm>
              <a:off x="6538578" y="254719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5" name="Google Shape;6405;p16"/>
            <p:cNvSpPr/>
            <p:nvPr/>
          </p:nvSpPr>
          <p:spPr>
            <a:xfrm>
              <a:off x="6222576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16"/>
            <p:cNvSpPr/>
            <p:nvPr/>
          </p:nvSpPr>
          <p:spPr>
            <a:xfrm>
              <a:off x="6538578" y="348930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7" name="Google Shape;6407;p16"/>
            <p:cNvSpPr/>
            <p:nvPr/>
          </p:nvSpPr>
          <p:spPr>
            <a:xfrm>
              <a:off x="6222576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8" name="Google Shape;6408;p16"/>
            <p:cNvSpPr/>
            <p:nvPr/>
          </p:nvSpPr>
          <p:spPr>
            <a:xfrm>
              <a:off x="6066049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9" name="Google Shape;6409;p16"/>
            <p:cNvSpPr/>
            <p:nvPr/>
          </p:nvSpPr>
          <p:spPr>
            <a:xfrm>
              <a:off x="6380577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0" name="Google Shape;6410;p16"/>
            <p:cNvSpPr/>
            <p:nvPr/>
          </p:nvSpPr>
          <p:spPr>
            <a:xfrm>
              <a:off x="6066049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1" name="Google Shape;6411;p16"/>
            <p:cNvSpPr/>
            <p:nvPr/>
          </p:nvSpPr>
          <p:spPr>
            <a:xfrm>
              <a:off x="6380577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2" name="Google Shape;6412;p16"/>
            <p:cNvSpPr/>
            <p:nvPr/>
          </p:nvSpPr>
          <p:spPr>
            <a:xfrm>
              <a:off x="6538578" y="317477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3" name="Google Shape;6413;p16"/>
            <p:cNvSpPr/>
            <p:nvPr/>
          </p:nvSpPr>
          <p:spPr>
            <a:xfrm>
              <a:off x="6222576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4" name="Google Shape;6414;p16"/>
            <p:cNvSpPr/>
            <p:nvPr/>
          </p:nvSpPr>
          <p:spPr>
            <a:xfrm>
              <a:off x="9048777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5" name="Google Shape;6415;p16"/>
            <p:cNvSpPr/>
            <p:nvPr/>
          </p:nvSpPr>
          <p:spPr>
            <a:xfrm>
              <a:off x="9048777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6" name="Google Shape;6416;p16"/>
            <p:cNvSpPr/>
            <p:nvPr/>
          </p:nvSpPr>
          <p:spPr>
            <a:xfrm>
              <a:off x="9048777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7" name="Google Shape;6417;p16"/>
            <p:cNvSpPr/>
            <p:nvPr/>
          </p:nvSpPr>
          <p:spPr>
            <a:xfrm>
              <a:off x="9048777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8" name="Google Shape;6418;p16"/>
            <p:cNvSpPr/>
            <p:nvPr/>
          </p:nvSpPr>
          <p:spPr>
            <a:xfrm>
              <a:off x="9048777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9" name="Google Shape;6419;p16"/>
            <p:cNvSpPr/>
            <p:nvPr/>
          </p:nvSpPr>
          <p:spPr>
            <a:xfrm>
              <a:off x="9048777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0" name="Google Shape;6420;p16"/>
            <p:cNvSpPr/>
            <p:nvPr/>
          </p:nvSpPr>
          <p:spPr>
            <a:xfrm>
              <a:off x="9048777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1" name="Google Shape;6421;p16"/>
            <p:cNvSpPr/>
            <p:nvPr/>
          </p:nvSpPr>
          <p:spPr>
            <a:xfrm>
              <a:off x="9048777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2" name="Google Shape;6422;p16"/>
            <p:cNvSpPr/>
            <p:nvPr/>
          </p:nvSpPr>
          <p:spPr>
            <a:xfrm>
              <a:off x="873425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3" name="Google Shape;6423;p16"/>
            <p:cNvSpPr/>
            <p:nvPr/>
          </p:nvSpPr>
          <p:spPr>
            <a:xfrm>
              <a:off x="9048777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4" name="Google Shape;6424;p16"/>
            <p:cNvSpPr/>
            <p:nvPr/>
          </p:nvSpPr>
          <p:spPr>
            <a:xfrm>
              <a:off x="873425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5" name="Google Shape;6425;p16"/>
            <p:cNvSpPr/>
            <p:nvPr/>
          </p:nvSpPr>
          <p:spPr>
            <a:xfrm>
              <a:off x="8576249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6" name="Google Shape;6426;p16"/>
            <p:cNvSpPr/>
            <p:nvPr/>
          </p:nvSpPr>
          <p:spPr>
            <a:xfrm>
              <a:off x="8890776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7" name="Google Shape;6427;p16"/>
            <p:cNvSpPr/>
            <p:nvPr/>
          </p:nvSpPr>
          <p:spPr>
            <a:xfrm>
              <a:off x="841972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8" name="Google Shape;6428;p16"/>
            <p:cNvSpPr/>
            <p:nvPr/>
          </p:nvSpPr>
          <p:spPr>
            <a:xfrm>
              <a:off x="8419722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9" name="Google Shape;6429;p16"/>
            <p:cNvSpPr/>
            <p:nvPr/>
          </p:nvSpPr>
          <p:spPr>
            <a:xfrm>
              <a:off x="9048777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0" name="Google Shape;6430;p16"/>
            <p:cNvSpPr/>
            <p:nvPr/>
          </p:nvSpPr>
          <p:spPr>
            <a:xfrm>
              <a:off x="873425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1" name="Google Shape;6431;p16"/>
            <p:cNvSpPr/>
            <p:nvPr/>
          </p:nvSpPr>
          <p:spPr>
            <a:xfrm>
              <a:off x="9048777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2" name="Google Shape;6432;p16"/>
            <p:cNvSpPr/>
            <p:nvPr/>
          </p:nvSpPr>
          <p:spPr>
            <a:xfrm>
              <a:off x="873425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3" name="Google Shape;6433;p16"/>
            <p:cNvSpPr/>
            <p:nvPr/>
          </p:nvSpPr>
          <p:spPr>
            <a:xfrm>
              <a:off x="8576249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63"/>
                    <a:pt x="393" y="763"/>
                  </a:cubicBezTo>
                  <a:cubicBezTo>
                    <a:pt x="608" y="763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4" name="Google Shape;6434;p16"/>
            <p:cNvSpPr/>
            <p:nvPr/>
          </p:nvSpPr>
          <p:spPr>
            <a:xfrm>
              <a:off x="8890776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63"/>
                    <a:pt x="393" y="763"/>
                  </a:cubicBezTo>
                  <a:cubicBezTo>
                    <a:pt x="608" y="763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5" name="Google Shape;6435;p16"/>
            <p:cNvSpPr/>
            <p:nvPr/>
          </p:nvSpPr>
          <p:spPr>
            <a:xfrm>
              <a:off x="8576249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6" name="Google Shape;6436;p16"/>
            <p:cNvSpPr/>
            <p:nvPr/>
          </p:nvSpPr>
          <p:spPr>
            <a:xfrm>
              <a:off x="8890776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7" name="Google Shape;6437;p16"/>
            <p:cNvSpPr/>
            <p:nvPr/>
          </p:nvSpPr>
          <p:spPr>
            <a:xfrm>
              <a:off x="841972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8" name="Google Shape;6438;p16"/>
            <p:cNvSpPr/>
            <p:nvPr/>
          </p:nvSpPr>
          <p:spPr>
            <a:xfrm>
              <a:off x="8419722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9" name="Google Shape;6439;p16"/>
            <p:cNvSpPr/>
            <p:nvPr/>
          </p:nvSpPr>
          <p:spPr>
            <a:xfrm>
              <a:off x="9048777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0" name="Google Shape;6440;p16"/>
            <p:cNvSpPr/>
            <p:nvPr/>
          </p:nvSpPr>
          <p:spPr>
            <a:xfrm>
              <a:off x="873425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1" name="Google Shape;6441;p16"/>
            <p:cNvSpPr/>
            <p:nvPr/>
          </p:nvSpPr>
          <p:spPr>
            <a:xfrm>
              <a:off x="841972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2" name="Google Shape;6442;p16"/>
            <p:cNvSpPr/>
            <p:nvPr/>
          </p:nvSpPr>
          <p:spPr>
            <a:xfrm>
              <a:off x="9048777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3" name="Google Shape;6443;p16"/>
            <p:cNvSpPr/>
            <p:nvPr/>
          </p:nvSpPr>
          <p:spPr>
            <a:xfrm>
              <a:off x="873425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4" name="Google Shape;6444;p16"/>
            <p:cNvSpPr/>
            <p:nvPr/>
          </p:nvSpPr>
          <p:spPr>
            <a:xfrm>
              <a:off x="8576249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5" name="Google Shape;6445;p16"/>
            <p:cNvSpPr/>
            <p:nvPr/>
          </p:nvSpPr>
          <p:spPr>
            <a:xfrm>
              <a:off x="8890776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6" name="Google Shape;6446;p16"/>
            <p:cNvSpPr/>
            <p:nvPr/>
          </p:nvSpPr>
          <p:spPr>
            <a:xfrm>
              <a:off x="8419722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7" name="Google Shape;6447;p16"/>
            <p:cNvSpPr/>
            <p:nvPr/>
          </p:nvSpPr>
          <p:spPr>
            <a:xfrm>
              <a:off x="9048777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8" name="Google Shape;6448;p16"/>
            <p:cNvSpPr/>
            <p:nvPr/>
          </p:nvSpPr>
          <p:spPr>
            <a:xfrm>
              <a:off x="873425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9" name="Google Shape;6449;p16"/>
            <p:cNvSpPr/>
            <p:nvPr/>
          </p:nvSpPr>
          <p:spPr>
            <a:xfrm>
              <a:off x="841972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0" name="Google Shape;6450;p16"/>
            <p:cNvSpPr/>
            <p:nvPr/>
          </p:nvSpPr>
          <p:spPr>
            <a:xfrm>
              <a:off x="841972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1" name="Google Shape;6451;p16"/>
            <p:cNvSpPr/>
            <p:nvPr/>
          </p:nvSpPr>
          <p:spPr>
            <a:xfrm>
              <a:off x="8106669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2" name="Google Shape;6452;p16"/>
            <p:cNvSpPr/>
            <p:nvPr/>
          </p:nvSpPr>
          <p:spPr>
            <a:xfrm>
              <a:off x="8419722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3" name="Google Shape;6453;p16"/>
            <p:cNvSpPr/>
            <p:nvPr/>
          </p:nvSpPr>
          <p:spPr>
            <a:xfrm>
              <a:off x="8106669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4" name="Google Shape;6454;p16"/>
            <p:cNvSpPr/>
            <p:nvPr/>
          </p:nvSpPr>
          <p:spPr>
            <a:xfrm>
              <a:off x="7950142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5" name="Google Shape;6455;p16"/>
            <p:cNvSpPr/>
            <p:nvPr/>
          </p:nvSpPr>
          <p:spPr>
            <a:xfrm>
              <a:off x="8263196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6" name="Google Shape;6456;p16"/>
            <p:cNvSpPr/>
            <p:nvPr/>
          </p:nvSpPr>
          <p:spPr>
            <a:xfrm>
              <a:off x="779214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7" name="Google Shape;6457;p16"/>
            <p:cNvSpPr/>
            <p:nvPr/>
          </p:nvSpPr>
          <p:spPr>
            <a:xfrm>
              <a:off x="7792142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8" name="Google Shape;6458;p16"/>
            <p:cNvSpPr/>
            <p:nvPr/>
          </p:nvSpPr>
          <p:spPr>
            <a:xfrm>
              <a:off x="841972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9" name="Google Shape;6459;p16"/>
            <p:cNvSpPr/>
            <p:nvPr/>
          </p:nvSpPr>
          <p:spPr>
            <a:xfrm>
              <a:off x="8106669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0" name="Google Shape;6460;p16"/>
            <p:cNvSpPr/>
            <p:nvPr/>
          </p:nvSpPr>
          <p:spPr>
            <a:xfrm>
              <a:off x="8419722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1" name="Google Shape;6461;p16"/>
            <p:cNvSpPr/>
            <p:nvPr/>
          </p:nvSpPr>
          <p:spPr>
            <a:xfrm>
              <a:off x="8106669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2" name="Google Shape;6462;p16"/>
            <p:cNvSpPr/>
            <p:nvPr/>
          </p:nvSpPr>
          <p:spPr>
            <a:xfrm>
              <a:off x="7950142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63"/>
                    <a:pt x="382" y="763"/>
                  </a:cubicBezTo>
                  <a:cubicBezTo>
                    <a:pt x="596" y="763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3" name="Google Shape;6463;p16"/>
            <p:cNvSpPr/>
            <p:nvPr/>
          </p:nvSpPr>
          <p:spPr>
            <a:xfrm>
              <a:off x="8263196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63"/>
                    <a:pt x="394" y="763"/>
                  </a:cubicBezTo>
                  <a:cubicBezTo>
                    <a:pt x="608" y="763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4" name="Google Shape;6464;p16"/>
            <p:cNvSpPr/>
            <p:nvPr/>
          </p:nvSpPr>
          <p:spPr>
            <a:xfrm>
              <a:off x="7950142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5" name="Google Shape;6465;p16"/>
            <p:cNvSpPr/>
            <p:nvPr/>
          </p:nvSpPr>
          <p:spPr>
            <a:xfrm>
              <a:off x="8263196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6" name="Google Shape;6466;p16"/>
            <p:cNvSpPr/>
            <p:nvPr/>
          </p:nvSpPr>
          <p:spPr>
            <a:xfrm>
              <a:off x="779214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7" name="Google Shape;6467;p16"/>
            <p:cNvSpPr/>
            <p:nvPr/>
          </p:nvSpPr>
          <p:spPr>
            <a:xfrm>
              <a:off x="7792142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8" name="Google Shape;6468;p16"/>
            <p:cNvSpPr/>
            <p:nvPr/>
          </p:nvSpPr>
          <p:spPr>
            <a:xfrm>
              <a:off x="841972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9" name="Google Shape;6469;p16"/>
            <p:cNvSpPr/>
            <p:nvPr/>
          </p:nvSpPr>
          <p:spPr>
            <a:xfrm>
              <a:off x="8106669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0" name="Google Shape;6470;p16"/>
            <p:cNvSpPr/>
            <p:nvPr/>
          </p:nvSpPr>
          <p:spPr>
            <a:xfrm>
              <a:off x="779214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1" name="Google Shape;6471;p16"/>
            <p:cNvSpPr/>
            <p:nvPr/>
          </p:nvSpPr>
          <p:spPr>
            <a:xfrm>
              <a:off x="8419722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2" name="Google Shape;6472;p16"/>
            <p:cNvSpPr/>
            <p:nvPr/>
          </p:nvSpPr>
          <p:spPr>
            <a:xfrm>
              <a:off x="8106669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3" name="Google Shape;6473;p16"/>
            <p:cNvSpPr/>
            <p:nvPr/>
          </p:nvSpPr>
          <p:spPr>
            <a:xfrm>
              <a:off x="7950142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4" name="Google Shape;6474;p16"/>
            <p:cNvSpPr/>
            <p:nvPr/>
          </p:nvSpPr>
          <p:spPr>
            <a:xfrm>
              <a:off x="8263196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5" name="Google Shape;6475;p16"/>
            <p:cNvSpPr/>
            <p:nvPr/>
          </p:nvSpPr>
          <p:spPr>
            <a:xfrm>
              <a:off x="7792142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6" name="Google Shape;6476;p16"/>
            <p:cNvSpPr/>
            <p:nvPr/>
          </p:nvSpPr>
          <p:spPr>
            <a:xfrm>
              <a:off x="841972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7" name="Google Shape;6477;p16"/>
            <p:cNvSpPr/>
            <p:nvPr/>
          </p:nvSpPr>
          <p:spPr>
            <a:xfrm>
              <a:off x="8106669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8" name="Google Shape;6478;p16"/>
            <p:cNvSpPr/>
            <p:nvPr/>
          </p:nvSpPr>
          <p:spPr>
            <a:xfrm>
              <a:off x="779214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9" name="Google Shape;6479;p16"/>
            <p:cNvSpPr/>
            <p:nvPr/>
          </p:nvSpPr>
          <p:spPr>
            <a:xfrm>
              <a:off x="779214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0" name="Google Shape;6480;p16"/>
            <p:cNvSpPr/>
            <p:nvPr/>
          </p:nvSpPr>
          <p:spPr>
            <a:xfrm>
              <a:off x="7479088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1" name="Google Shape;6481;p16"/>
            <p:cNvSpPr/>
            <p:nvPr/>
          </p:nvSpPr>
          <p:spPr>
            <a:xfrm>
              <a:off x="7792142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2" name="Google Shape;6482;p16"/>
            <p:cNvSpPr/>
            <p:nvPr/>
          </p:nvSpPr>
          <p:spPr>
            <a:xfrm>
              <a:off x="7479088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3" name="Google Shape;6483;p16"/>
            <p:cNvSpPr/>
            <p:nvPr/>
          </p:nvSpPr>
          <p:spPr>
            <a:xfrm>
              <a:off x="7322562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4" name="Google Shape;6484;p16"/>
            <p:cNvSpPr/>
            <p:nvPr/>
          </p:nvSpPr>
          <p:spPr>
            <a:xfrm>
              <a:off x="7635615" y="394279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63" y="595"/>
                    <a:pt x="763" y="381"/>
                  </a:cubicBezTo>
                  <a:cubicBezTo>
                    <a:pt x="763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5" name="Google Shape;6485;p16"/>
            <p:cNvSpPr/>
            <p:nvPr/>
          </p:nvSpPr>
          <p:spPr>
            <a:xfrm>
              <a:off x="7164684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6" name="Google Shape;6486;p16"/>
            <p:cNvSpPr/>
            <p:nvPr/>
          </p:nvSpPr>
          <p:spPr>
            <a:xfrm>
              <a:off x="7164684" y="37847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7" name="Google Shape;6487;p16"/>
            <p:cNvSpPr/>
            <p:nvPr/>
          </p:nvSpPr>
          <p:spPr>
            <a:xfrm>
              <a:off x="779214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8" name="Google Shape;6488;p16"/>
            <p:cNvSpPr/>
            <p:nvPr/>
          </p:nvSpPr>
          <p:spPr>
            <a:xfrm>
              <a:off x="7479088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9" name="Google Shape;6489;p16"/>
            <p:cNvSpPr/>
            <p:nvPr/>
          </p:nvSpPr>
          <p:spPr>
            <a:xfrm>
              <a:off x="7792142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0" name="Google Shape;6490;p16"/>
            <p:cNvSpPr/>
            <p:nvPr/>
          </p:nvSpPr>
          <p:spPr>
            <a:xfrm>
              <a:off x="7479088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80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1" name="Google Shape;6491;p16"/>
            <p:cNvSpPr/>
            <p:nvPr/>
          </p:nvSpPr>
          <p:spPr>
            <a:xfrm>
              <a:off x="7322562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63"/>
                    <a:pt x="382" y="763"/>
                  </a:cubicBezTo>
                  <a:cubicBezTo>
                    <a:pt x="596" y="763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2" name="Google Shape;6492;p16"/>
            <p:cNvSpPr/>
            <p:nvPr/>
          </p:nvSpPr>
          <p:spPr>
            <a:xfrm>
              <a:off x="7635615" y="4570248"/>
              <a:ext cx="93744" cy="93744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3" name="Google Shape;6493;p16"/>
            <p:cNvSpPr/>
            <p:nvPr/>
          </p:nvSpPr>
          <p:spPr>
            <a:xfrm>
              <a:off x="7322562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4" name="Google Shape;6494;p16"/>
            <p:cNvSpPr/>
            <p:nvPr/>
          </p:nvSpPr>
          <p:spPr>
            <a:xfrm>
              <a:off x="7635615" y="425719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63" y="596"/>
                    <a:pt x="763" y="382"/>
                  </a:cubicBezTo>
                  <a:cubicBezTo>
                    <a:pt x="763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5" name="Google Shape;6495;p16"/>
            <p:cNvSpPr/>
            <p:nvPr/>
          </p:nvSpPr>
          <p:spPr>
            <a:xfrm>
              <a:off x="7164684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6" name="Google Shape;6496;p16"/>
            <p:cNvSpPr/>
            <p:nvPr/>
          </p:nvSpPr>
          <p:spPr>
            <a:xfrm>
              <a:off x="7164684" y="4413721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7" name="Google Shape;6497;p16"/>
            <p:cNvSpPr/>
            <p:nvPr/>
          </p:nvSpPr>
          <p:spPr>
            <a:xfrm>
              <a:off x="779214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8" name="Google Shape;6498;p16"/>
            <p:cNvSpPr/>
            <p:nvPr/>
          </p:nvSpPr>
          <p:spPr>
            <a:xfrm>
              <a:off x="7479088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9" name="Google Shape;6499;p16"/>
            <p:cNvSpPr/>
            <p:nvPr/>
          </p:nvSpPr>
          <p:spPr>
            <a:xfrm>
              <a:off x="7164684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0" name="Google Shape;6500;p16"/>
            <p:cNvSpPr/>
            <p:nvPr/>
          </p:nvSpPr>
          <p:spPr>
            <a:xfrm>
              <a:off x="7792142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1" name="Google Shape;6501;p16"/>
            <p:cNvSpPr/>
            <p:nvPr/>
          </p:nvSpPr>
          <p:spPr>
            <a:xfrm>
              <a:off x="7479088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2" name="Google Shape;6502;p16"/>
            <p:cNvSpPr/>
            <p:nvPr/>
          </p:nvSpPr>
          <p:spPr>
            <a:xfrm>
              <a:off x="7322562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3" name="Google Shape;6503;p16"/>
            <p:cNvSpPr/>
            <p:nvPr/>
          </p:nvSpPr>
          <p:spPr>
            <a:xfrm>
              <a:off x="7635615" y="488477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63" y="596"/>
                    <a:pt x="763" y="382"/>
                  </a:cubicBezTo>
                  <a:cubicBezTo>
                    <a:pt x="763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4" name="Google Shape;6504;p16"/>
            <p:cNvSpPr/>
            <p:nvPr/>
          </p:nvSpPr>
          <p:spPr>
            <a:xfrm>
              <a:off x="7164684" y="5041302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5" name="Google Shape;6505;p16"/>
            <p:cNvSpPr/>
            <p:nvPr/>
          </p:nvSpPr>
          <p:spPr>
            <a:xfrm>
              <a:off x="779214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6" name="Google Shape;6506;p16"/>
            <p:cNvSpPr/>
            <p:nvPr/>
          </p:nvSpPr>
          <p:spPr>
            <a:xfrm>
              <a:off x="7479088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7" name="Google Shape;6507;p16"/>
            <p:cNvSpPr/>
            <p:nvPr/>
          </p:nvSpPr>
          <p:spPr>
            <a:xfrm>
              <a:off x="7164684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6508;p16"/>
            <p:cNvSpPr/>
            <p:nvPr/>
          </p:nvSpPr>
          <p:spPr>
            <a:xfrm>
              <a:off x="7164684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6509;p16"/>
            <p:cNvSpPr/>
            <p:nvPr/>
          </p:nvSpPr>
          <p:spPr>
            <a:xfrm>
              <a:off x="6850156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6510;p16"/>
            <p:cNvSpPr/>
            <p:nvPr/>
          </p:nvSpPr>
          <p:spPr>
            <a:xfrm>
              <a:off x="7164684" y="37847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1" name="Google Shape;6511;p16"/>
            <p:cNvSpPr/>
            <p:nvPr/>
          </p:nvSpPr>
          <p:spPr>
            <a:xfrm>
              <a:off x="6850156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2" name="Google Shape;6512;p16"/>
            <p:cNvSpPr/>
            <p:nvPr/>
          </p:nvSpPr>
          <p:spPr>
            <a:xfrm>
              <a:off x="6693630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3" name="Google Shape;6513;p16"/>
            <p:cNvSpPr/>
            <p:nvPr/>
          </p:nvSpPr>
          <p:spPr>
            <a:xfrm>
              <a:off x="7008157" y="39427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4" name="Google Shape;6514;p16"/>
            <p:cNvSpPr/>
            <p:nvPr/>
          </p:nvSpPr>
          <p:spPr>
            <a:xfrm>
              <a:off x="6538578" y="409931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5" name="Google Shape;6515;p16"/>
            <p:cNvSpPr/>
            <p:nvPr/>
          </p:nvSpPr>
          <p:spPr>
            <a:xfrm>
              <a:off x="6538578" y="3784789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6" name="Google Shape;6516;p16"/>
            <p:cNvSpPr/>
            <p:nvPr/>
          </p:nvSpPr>
          <p:spPr>
            <a:xfrm>
              <a:off x="7164684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7" name="Google Shape;6517;p16"/>
            <p:cNvSpPr/>
            <p:nvPr/>
          </p:nvSpPr>
          <p:spPr>
            <a:xfrm>
              <a:off x="6850156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8" name="Google Shape;6518;p16"/>
            <p:cNvSpPr/>
            <p:nvPr/>
          </p:nvSpPr>
          <p:spPr>
            <a:xfrm>
              <a:off x="7164684" y="4413721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9" name="Google Shape;6519;p16"/>
            <p:cNvSpPr/>
            <p:nvPr/>
          </p:nvSpPr>
          <p:spPr>
            <a:xfrm>
              <a:off x="6850156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0" name="Google Shape;6520;p16"/>
            <p:cNvSpPr/>
            <p:nvPr/>
          </p:nvSpPr>
          <p:spPr>
            <a:xfrm>
              <a:off x="6693630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63"/>
                    <a:pt x="381" y="763"/>
                  </a:cubicBezTo>
                  <a:cubicBezTo>
                    <a:pt x="596" y="763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1" name="Google Shape;6521;p16"/>
            <p:cNvSpPr/>
            <p:nvPr/>
          </p:nvSpPr>
          <p:spPr>
            <a:xfrm>
              <a:off x="7008157" y="457024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63"/>
                    <a:pt x="381" y="763"/>
                  </a:cubicBezTo>
                  <a:cubicBezTo>
                    <a:pt x="595" y="763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2" name="Google Shape;6522;p16"/>
            <p:cNvSpPr/>
            <p:nvPr/>
          </p:nvSpPr>
          <p:spPr>
            <a:xfrm>
              <a:off x="6693630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3" name="Google Shape;6523;p16"/>
            <p:cNvSpPr/>
            <p:nvPr/>
          </p:nvSpPr>
          <p:spPr>
            <a:xfrm>
              <a:off x="7008157" y="425719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4" name="Google Shape;6524;p16"/>
            <p:cNvSpPr/>
            <p:nvPr/>
          </p:nvSpPr>
          <p:spPr>
            <a:xfrm>
              <a:off x="6538578" y="472677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5" name="Google Shape;6525;p16"/>
            <p:cNvSpPr/>
            <p:nvPr/>
          </p:nvSpPr>
          <p:spPr>
            <a:xfrm>
              <a:off x="6538578" y="4413721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6" name="Google Shape;6526;p16"/>
            <p:cNvSpPr/>
            <p:nvPr/>
          </p:nvSpPr>
          <p:spPr>
            <a:xfrm>
              <a:off x="7164684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7" name="Google Shape;6527;p16"/>
            <p:cNvSpPr/>
            <p:nvPr/>
          </p:nvSpPr>
          <p:spPr>
            <a:xfrm>
              <a:off x="6850156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8" name="Google Shape;6528;p16"/>
            <p:cNvSpPr/>
            <p:nvPr/>
          </p:nvSpPr>
          <p:spPr>
            <a:xfrm>
              <a:off x="6538578" y="409931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9" name="Google Shape;6529;p16"/>
            <p:cNvSpPr/>
            <p:nvPr/>
          </p:nvSpPr>
          <p:spPr>
            <a:xfrm>
              <a:off x="7164684" y="5041302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0" name="Google Shape;6530;p16"/>
            <p:cNvSpPr/>
            <p:nvPr/>
          </p:nvSpPr>
          <p:spPr>
            <a:xfrm>
              <a:off x="6850156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1" name="Google Shape;6531;p16"/>
            <p:cNvSpPr/>
            <p:nvPr/>
          </p:nvSpPr>
          <p:spPr>
            <a:xfrm>
              <a:off x="6693630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2" name="Google Shape;6532;p16"/>
            <p:cNvSpPr/>
            <p:nvPr/>
          </p:nvSpPr>
          <p:spPr>
            <a:xfrm>
              <a:off x="7008157" y="488477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3" name="Google Shape;6533;p16"/>
            <p:cNvSpPr/>
            <p:nvPr/>
          </p:nvSpPr>
          <p:spPr>
            <a:xfrm>
              <a:off x="6538578" y="5041302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4" name="Google Shape;6534;p16"/>
            <p:cNvSpPr/>
            <p:nvPr/>
          </p:nvSpPr>
          <p:spPr>
            <a:xfrm>
              <a:off x="7164684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5" name="Google Shape;6535;p16"/>
            <p:cNvSpPr/>
            <p:nvPr/>
          </p:nvSpPr>
          <p:spPr>
            <a:xfrm>
              <a:off x="6850156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6" name="Google Shape;6536;p16"/>
            <p:cNvSpPr/>
            <p:nvPr/>
          </p:nvSpPr>
          <p:spPr>
            <a:xfrm>
              <a:off x="6538578" y="472677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7" name="Google Shape;6537;p16"/>
            <p:cNvSpPr/>
            <p:nvPr/>
          </p:nvSpPr>
          <p:spPr>
            <a:xfrm>
              <a:off x="6538578" y="409931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8" name="Google Shape;6538;p16"/>
            <p:cNvSpPr/>
            <p:nvPr/>
          </p:nvSpPr>
          <p:spPr>
            <a:xfrm>
              <a:off x="6222576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9" name="Google Shape;6539;p16"/>
            <p:cNvSpPr/>
            <p:nvPr/>
          </p:nvSpPr>
          <p:spPr>
            <a:xfrm>
              <a:off x="6538578" y="3784789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0" name="Google Shape;6540;p16"/>
            <p:cNvSpPr/>
            <p:nvPr/>
          </p:nvSpPr>
          <p:spPr>
            <a:xfrm>
              <a:off x="6222576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1" name="Google Shape;6541;p16"/>
            <p:cNvSpPr/>
            <p:nvPr/>
          </p:nvSpPr>
          <p:spPr>
            <a:xfrm>
              <a:off x="6066049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2" name="Google Shape;6542;p16"/>
            <p:cNvSpPr/>
            <p:nvPr/>
          </p:nvSpPr>
          <p:spPr>
            <a:xfrm>
              <a:off x="6380577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543;p16"/>
            <p:cNvSpPr/>
            <p:nvPr/>
          </p:nvSpPr>
          <p:spPr>
            <a:xfrm>
              <a:off x="6538578" y="472677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4" name="Google Shape;6544;p16"/>
            <p:cNvSpPr/>
            <p:nvPr/>
          </p:nvSpPr>
          <p:spPr>
            <a:xfrm>
              <a:off x="6222576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5" name="Google Shape;6545;p16"/>
            <p:cNvSpPr/>
            <p:nvPr/>
          </p:nvSpPr>
          <p:spPr>
            <a:xfrm>
              <a:off x="6538578" y="4413721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6" name="Google Shape;6546;p16"/>
            <p:cNvSpPr/>
            <p:nvPr/>
          </p:nvSpPr>
          <p:spPr>
            <a:xfrm>
              <a:off x="6222576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7" name="Google Shape;6547;p16"/>
            <p:cNvSpPr/>
            <p:nvPr/>
          </p:nvSpPr>
          <p:spPr>
            <a:xfrm>
              <a:off x="6066049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63"/>
                    <a:pt x="393" y="763"/>
                  </a:cubicBezTo>
                  <a:cubicBezTo>
                    <a:pt x="596" y="763"/>
                    <a:pt x="774" y="596"/>
                    <a:pt x="774" y="382"/>
                  </a:cubicBezTo>
                  <a:cubicBezTo>
                    <a:pt x="774" y="168"/>
                    <a:pt x="596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8" name="Google Shape;6548;p16"/>
            <p:cNvSpPr/>
            <p:nvPr/>
          </p:nvSpPr>
          <p:spPr>
            <a:xfrm>
              <a:off x="6380577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63"/>
                    <a:pt x="381" y="763"/>
                  </a:cubicBezTo>
                  <a:cubicBezTo>
                    <a:pt x="596" y="763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9" name="Google Shape;6549;p16"/>
            <p:cNvSpPr/>
            <p:nvPr/>
          </p:nvSpPr>
          <p:spPr>
            <a:xfrm>
              <a:off x="6066049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0" name="Google Shape;6550;p16"/>
            <p:cNvSpPr/>
            <p:nvPr/>
          </p:nvSpPr>
          <p:spPr>
            <a:xfrm>
              <a:off x="6380577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1" name="Google Shape;6551;p16"/>
            <p:cNvSpPr/>
            <p:nvPr/>
          </p:nvSpPr>
          <p:spPr>
            <a:xfrm>
              <a:off x="6538578" y="409931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2" name="Google Shape;6552;p16"/>
            <p:cNvSpPr/>
            <p:nvPr/>
          </p:nvSpPr>
          <p:spPr>
            <a:xfrm>
              <a:off x="6222576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3" name="Google Shape;6553;p16"/>
            <p:cNvSpPr/>
            <p:nvPr/>
          </p:nvSpPr>
          <p:spPr>
            <a:xfrm>
              <a:off x="6538578" y="5041302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4" name="Google Shape;6554;p16"/>
            <p:cNvSpPr/>
            <p:nvPr/>
          </p:nvSpPr>
          <p:spPr>
            <a:xfrm>
              <a:off x="6222576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5" name="Google Shape;6555;p16"/>
            <p:cNvSpPr/>
            <p:nvPr/>
          </p:nvSpPr>
          <p:spPr>
            <a:xfrm>
              <a:off x="6066049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6" name="Google Shape;6556;p16"/>
            <p:cNvSpPr/>
            <p:nvPr/>
          </p:nvSpPr>
          <p:spPr>
            <a:xfrm>
              <a:off x="6380577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7" name="Google Shape;6557;p16"/>
            <p:cNvSpPr/>
            <p:nvPr/>
          </p:nvSpPr>
          <p:spPr>
            <a:xfrm>
              <a:off x="6538578" y="472677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8" name="Google Shape;6558;p16"/>
            <p:cNvSpPr/>
            <p:nvPr/>
          </p:nvSpPr>
          <p:spPr>
            <a:xfrm>
              <a:off x="6222576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2_1_1">
    <p:bg>
      <p:bgPr>
        <a:solidFill>
          <a:schemeClr val="accent1"/>
        </a:solidFill>
        <a:effectLst/>
      </p:bgPr>
    </p:bg>
    <p:spTree>
      <p:nvGrpSpPr>
        <p:cNvPr id="1" name="Shape 6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96" name="Google Shape;6596;p19"/>
          <p:cNvGrpSpPr/>
          <p:nvPr/>
        </p:nvGrpSpPr>
        <p:grpSpPr>
          <a:xfrm flipH="1">
            <a:off x="-25" y="-419100"/>
            <a:ext cx="9136375" cy="5562608"/>
            <a:chOff x="-7728237" y="-419075"/>
            <a:chExt cx="15443501" cy="5562608"/>
          </a:xfrm>
        </p:grpSpPr>
        <p:sp>
          <p:nvSpPr>
            <p:cNvPr id="6597" name="Google Shape;6597;p19"/>
            <p:cNvSpPr/>
            <p:nvPr/>
          </p:nvSpPr>
          <p:spPr>
            <a:xfrm>
              <a:off x="3857953" y="2561831"/>
              <a:ext cx="3857311" cy="1033759"/>
            </a:xfrm>
            <a:custGeom>
              <a:avLst/>
              <a:gdLst/>
              <a:ahLst/>
              <a:cxnLst/>
              <a:rect l="l" t="t" r="r" b="b"/>
              <a:pathLst>
                <a:path w="55806" h="14956" extrusionOk="0">
                  <a:moveTo>
                    <a:pt x="1" y="1"/>
                  </a:moveTo>
                  <a:lnTo>
                    <a:pt x="55805" y="14955"/>
                  </a:lnTo>
                  <a:lnTo>
                    <a:pt x="558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98" name="Google Shape;6598;p19"/>
            <p:cNvGrpSpPr/>
            <p:nvPr/>
          </p:nvGrpSpPr>
          <p:grpSpPr>
            <a:xfrm>
              <a:off x="-7728237" y="-419075"/>
              <a:ext cx="15443501" cy="5562608"/>
              <a:chOff x="-7728237" y="-419075"/>
              <a:chExt cx="15443501" cy="5562608"/>
            </a:xfrm>
          </p:grpSpPr>
          <p:sp>
            <p:nvSpPr>
              <p:cNvPr id="6599" name="Google Shape;6599;p19"/>
              <p:cNvSpPr/>
              <p:nvPr/>
            </p:nvSpPr>
            <p:spPr>
              <a:xfrm>
                <a:off x="1296122" y="0"/>
                <a:ext cx="2561933" cy="2561933"/>
              </a:xfrm>
              <a:custGeom>
                <a:avLst/>
                <a:gdLst/>
                <a:ahLst/>
                <a:cxnLst/>
                <a:rect l="l" t="t" r="r" b="b"/>
                <a:pathLst>
                  <a:path w="37065" h="37065" extrusionOk="0">
                    <a:moveTo>
                      <a:pt x="1" y="1"/>
                    </a:moveTo>
                    <a:lnTo>
                      <a:pt x="37065" y="37065"/>
                    </a:lnTo>
                    <a:lnTo>
                      <a:pt x="1565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0" name="Google Shape;6600;p19"/>
              <p:cNvSpPr/>
              <p:nvPr/>
            </p:nvSpPr>
            <p:spPr>
              <a:xfrm>
                <a:off x="-7728185" y="2561825"/>
                <a:ext cx="11586214" cy="2581703"/>
              </a:xfrm>
              <a:custGeom>
                <a:avLst/>
                <a:gdLst/>
                <a:ahLst/>
                <a:cxnLst/>
                <a:rect l="l" t="t" r="r" b="b"/>
                <a:pathLst>
                  <a:path w="55817" h="32231" extrusionOk="0">
                    <a:moveTo>
                      <a:pt x="55817" y="1"/>
                    </a:moveTo>
                    <a:lnTo>
                      <a:pt x="0" y="14955"/>
                    </a:lnTo>
                    <a:lnTo>
                      <a:pt x="0" y="14955"/>
                    </a:lnTo>
                    <a:lnTo>
                      <a:pt x="0" y="32231"/>
                    </a:lnTo>
                    <a:lnTo>
                      <a:pt x="5581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1" name="Google Shape;6601;p19"/>
              <p:cNvSpPr/>
              <p:nvPr/>
            </p:nvSpPr>
            <p:spPr>
              <a:xfrm>
                <a:off x="-7728237" y="-19827"/>
                <a:ext cx="11586214" cy="2581702"/>
              </a:xfrm>
              <a:custGeom>
                <a:avLst/>
                <a:gdLst/>
                <a:ahLst/>
                <a:cxnLst/>
                <a:rect l="l" t="t" r="r" b="b"/>
                <a:pathLst>
                  <a:path w="55817" h="14943" extrusionOk="0">
                    <a:moveTo>
                      <a:pt x="0" y="0"/>
                    </a:moveTo>
                    <a:lnTo>
                      <a:pt x="0" y="14943"/>
                    </a:lnTo>
                    <a:lnTo>
                      <a:pt x="55817" y="149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2" name="Google Shape;6602;p19"/>
              <p:cNvSpPr/>
              <p:nvPr/>
            </p:nvSpPr>
            <p:spPr>
              <a:xfrm>
                <a:off x="-1384678" y="2561825"/>
                <a:ext cx="5242776" cy="2581701"/>
              </a:xfrm>
              <a:custGeom>
                <a:avLst/>
                <a:gdLst/>
                <a:ahLst/>
                <a:cxnLst/>
                <a:rect l="l" t="t" r="r" b="b"/>
                <a:pathLst>
                  <a:path w="37363" h="37351" extrusionOk="0">
                    <a:moveTo>
                      <a:pt x="37363" y="1"/>
                    </a:moveTo>
                    <a:lnTo>
                      <a:pt x="1" y="37351"/>
                    </a:lnTo>
                    <a:lnTo>
                      <a:pt x="15789" y="37351"/>
                    </a:lnTo>
                    <a:lnTo>
                      <a:pt x="3736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3" name="Google Shape;6603;p19"/>
              <p:cNvSpPr/>
              <p:nvPr/>
            </p:nvSpPr>
            <p:spPr>
              <a:xfrm>
                <a:off x="3165034" y="2561831"/>
                <a:ext cx="692997" cy="2581701"/>
              </a:xfrm>
              <a:custGeom>
                <a:avLst/>
                <a:gdLst/>
                <a:ahLst/>
                <a:cxnLst/>
                <a:rect l="l" t="t" r="r" b="b"/>
                <a:pathLst>
                  <a:path w="10026" h="37351" extrusionOk="0">
                    <a:moveTo>
                      <a:pt x="10026" y="1"/>
                    </a:moveTo>
                    <a:lnTo>
                      <a:pt x="1" y="37351"/>
                    </a:lnTo>
                    <a:lnTo>
                      <a:pt x="10026" y="37351"/>
                    </a:lnTo>
                    <a:lnTo>
                      <a:pt x="1002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4" name="Google Shape;6604;p19"/>
              <p:cNvSpPr/>
              <p:nvPr/>
            </p:nvSpPr>
            <p:spPr>
              <a:xfrm>
                <a:off x="3857953" y="0"/>
                <a:ext cx="2561103" cy="2561933"/>
              </a:xfrm>
              <a:custGeom>
                <a:avLst/>
                <a:gdLst/>
                <a:ahLst/>
                <a:cxnLst/>
                <a:rect l="l" t="t" r="r" b="b"/>
                <a:pathLst>
                  <a:path w="37053" h="37065" extrusionOk="0">
                    <a:moveTo>
                      <a:pt x="21384" y="1"/>
                    </a:moveTo>
                    <a:lnTo>
                      <a:pt x="1" y="37065"/>
                    </a:lnTo>
                    <a:lnTo>
                      <a:pt x="370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5" name="Google Shape;6605;p19"/>
              <p:cNvSpPr/>
              <p:nvPr/>
            </p:nvSpPr>
            <p:spPr>
              <a:xfrm>
                <a:off x="3857953" y="2561831"/>
                <a:ext cx="1490435" cy="2581701"/>
              </a:xfrm>
              <a:custGeom>
                <a:avLst/>
                <a:gdLst/>
                <a:ahLst/>
                <a:cxnLst/>
                <a:rect l="l" t="t" r="r" b="b"/>
                <a:pathLst>
                  <a:path w="21563" h="37351" extrusionOk="0">
                    <a:moveTo>
                      <a:pt x="1" y="1"/>
                    </a:moveTo>
                    <a:lnTo>
                      <a:pt x="9990" y="37351"/>
                    </a:lnTo>
                    <a:lnTo>
                      <a:pt x="21563" y="373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6" name="Google Shape;6606;p19"/>
              <p:cNvSpPr/>
              <p:nvPr/>
            </p:nvSpPr>
            <p:spPr>
              <a:xfrm>
                <a:off x="3857953" y="334122"/>
                <a:ext cx="3857311" cy="2227807"/>
              </a:xfrm>
              <a:custGeom>
                <a:avLst/>
                <a:gdLst/>
                <a:ahLst/>
                <a:cxnLst/>
                <a:rect l="l" t="t" r="r" b="b"/>
                <a:pathLst>
                  <a:path w="55806" h="32231" extrusionOk="0">
                    <a:moveTo>
                      <a:pt x="55805" y="1"/>
                    </a:moveTo>
                    <a:lnTo>
                      <a:pt x="1" y="32231"/>
                    </a:lnTo>
                    <a:lnTo>
                      <a:pt x="55805" y="17288"/>
                    </a:lnTo>
                    <a:lnTo>
                      <a:pt x="5580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7" name="Google Shape;6607;p19"/>
              <p:cNvSpPr/>
              <p:nvPr/>
            </p:nvSpPr>
            <p:spPr>
              <a:xfrm>
                <a:off x="2378320" y="0"/>
                <a:ext cx="1479721" cy="2561933"/>
              </a:xfrm>
              <a:custGeom>
                <a:avLst/>
                <a:gdLst/>
                <a:ahLst/>
                <a:cxnLst/>
                <a:rect l="l" t="t" r="r" b="b"/>
                <a:pathLst>
                  <a:path w="21408" h="37065" extrusionOk="0">
                    <a:moveTo>
                      <a:pt x="0" y="1"/>
                    </a:moveTo>
                    <a:lnTo>
                      <a:pt x="21408" y="37065"/>
                    </a:lnTo>
                    <a:lnTo>
                      <a:pt x="1146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8" name="Google Shape;6608;p19"/>
              <p:cNvSpPr/>
              <p:nvPr/>
            </p:nvSpPr>
            <p:spPr>
              <a:xfrm>
                <a:off x="3857953" y="0"/>
                <a:ext cx="685601" cy="2561933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37065" extrusionOk="0">
                    <a:moveTo>
                      <a:pt x="1" y="1"/>
                    </a:moveTo>
                    <a:lnTo>
                      <a:pt x="1" y="37065"/>
                    </a:lnTo>
                    <a:lnTo>
                      <a:pt x="991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9" name="Google Shape;6609;p19"/>
              <p:cNvSpPr/>
              <p:nvPr/>
            </p:nvSpPr>
            <p:spPr>
              <a:xfrm>
                <a:off x="-1384635" y="-419075"/>
                <a:ext cx="5242751" cy="2981045"/>
              </a:xfrm>
              <a:custGeom>
                <a:avLst/>
                <a:gdLst/>
                <a:ahLst/>
                <a:cxnLst/>
                <a:rect l="l" t="t" r="r" b="b"/>
                <a:pathLst>
                  <a:path w="55817" h="37065" extrusionOk="0">
                    <a:moveTo>
                      <a:pt x="0" y="1"/>
                    </a:moveTo>
                    <a:lnTo>
                      <a:pt x="0" y="4835"/>
                    </a:lnTo>
                    <a:lnTo>
                      <a:pt x="55817" y="37065"/>
                    </a:lnTo>
                    <a:lnTo>
                      <a:pt x="187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0" name="Google Shape;6610;p19"/>
              <p:cNvSpPr/>
              <p:nvPr/>
            </p:nvSpPr>
            <p:spPr>
              <a:xfrm>
                <a:off x="3857953" y="2561831"/>
                <a:ext cx="3857311" cy="2581701"/>
              </a:xfrm>
              <a:custGeom>
                <a:avLst/>
                <a:gdLst/>
                <a:ahLst/>
                <a:cxnLst/>
                <a:rect l="l" t="t" r="r" b="b"/>
                <a:pathLst>
                  <a:path w="55806" h="37351" extrusionOk="0">
                    <a:moveTo>
                      <a:pt x="1" y="1"/>
                    </a:moveTo>
                    <a:lnTo>
                      <a:pt x="37351" y="37351"/>
                    </a:lnTo>
                    <a:lnTo>
                      <a:pt x="55805" y="37351"/>
                    </a:lnTo>
                    <a:lnTo>
                      <a:pt x="55805" y="322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11" name="Google Shape;6611;p19"/>
          <p:cNvSpPr txBox="1">
            <a:spLocks noGrp="1"/>
          </p:cNvSpPr>
          <p:nvPr>
            <p:ph type="title"/>
          </p:nvPr>
        </p:nvSpPr>
        <p:spPr>
          <a:xfrm>
            <a:off x="1810650" y="2303250"/>
            <a:ext cx="373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12" name="Google Shape;6612;p19"/>
          <p:cNvSpPr txBox="1">
            <a:spLocks noGrp="1"/>
          </p:cNvSpPr>
          <p:nvPr>
            <p:ph type="title" idx="2" hasCustomPrompt="1"/>
          </p:nvPr>
        </p:nvSpPr>
        <p:spPr>
          <a:xfrm>
            <a:off x="2589450" y="1462650"/>
            <a:ext cx="2174400" cy="114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13" name="Google Shape;6613;p19"/>
          <p:cNvSpPr txBox="1">
            <a:spLocks noGrp="1"/>
          </p:cNvSpPr>
          <p:nvPr>
            <p:ph type="subTitle" idx="1"/>
          </p:nvPr>
        </p:nvSpPr>
        <p:spPr>
          <a:xfrm>
            <a:off x="2298625" y="2905375"/>
            <a:ext cx="27558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6">
  <p:cSld name="CUSTOM_2_1_1_1">
    <p:bg>
      <p:bgPr>
        <a:solidFill>
          <a:schemeClr val="accent3"/>
        </a:solidFill>
        <a:effectLst/>
      </p:bgPr>
    </p:bg>
    <p:spTree>
      <p:nvGrpSpPr>
        <p:cNvPr id="1" name="Shape 6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5" name="Google Shape;6615;p20"/>
          <p:cNvGrpSpPr/>
          <p:nvPr/>
        </p:nvGrpSpPr>
        <p:grpSpPr>
          <a:xfrm>
            <a:off x="-133355" y="25"/>
            <a:ext cx="9305870" cy="5143513"/>
            <a:chOff x="-113074" y="-12"/>
            <a:chExt cx="5148476" cy="5143513"/>
          </a:xfrm>
        </p:grpSpPr>
        <p:sp>
          <p:nvSpPr>
            <p:cNvPr id="6616" name="Google Shape;6616;p20"/>
            <p:cNvSpPr/>
            <p:nvPr/>
          </p:nvSpPr>
          <p:spPr>
            <a:xfrm>
              <a:off x="-96740" y="12213"/>
              <a:ext cx="2138828" cy="2117064"/>
            </a:xfrm>
            <a:custGeom>
              <a:avLst/>
              <a:gdLst/>
              <a:ahLst/>
              <a:cxnLst/>
              <a:rect l="l" t="t" r="r" b="b"/>
              <a:pathLst>
                <a:path w="42161" h="41732" extrusionOk="0">
                  <a:moveTo>
                    <a:pt x="417" y="0"/>
                  </a:moveTo>
                  <a:lnTo>
                    <a:pt x="0" y="453"/>
                  </a:lnTo>
                  <a:lnTo>
                    <a:pt x="42160" y="41732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EEC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7" name="Google Shape;6617;p20"/>
            <p:cNvSpPr/>
            <p:nvPr/>
          </p:nvSpPr>
          <p:spPr>
            <a:xfrm>
              <a:off x="3048817" y="12822"/>
              <a:ext cx="1972078" cy="1992624"/>
            </a:xfrm>
            <a:custGeom>
              <a:avLst/>
              <a:gdLst/>
              <a:ahLst/>
              <a:cxnLst/>
              <a:rect l="l" t="t" r="r" b="b"/>
              <a:pathLst>
                <a:path w="38874" h="39279" extrusionOk="0">
                  <a:moveTo>
                    <a:pt x="38433" y="0"/>
                  </a:moveTo>
                  <a:lnTo>
                    <a:pt x="0" y="39279"/>
                  </a:lnTo>
                  <a:lnTo>
                    <a:pt x="38874" y="429"/>
                  </a:lnTo>
                  <a:lnTo>
                    <a:pt x="384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8" name="Google Shape;6618;p20"/>
            <p:cNvSpPr/>
            <p:nvPr/>
          </p:nvSpPr>
          <p:spPr>
            <a:xfrm>
              <a:off x="-96740" y="3061090"/>
              <a:ext cx="2091699" cy="2069378"/>
            </a:xfrm>
            <a:custGeom>
              <a:avLst/>
              <a:gdLst/>
              <a:ahLst/>
              <a:cxnLst/>
              <a:rect l="l" t="t" r="r" b="b"/>
              <a:pathLst>
                <a:path w="41232" h="40792" extrusionOk="0">
                  <a:moveTo>
                    <a:pt x="41232" y="1"/>
                  </a:moveTo>
                  <a:lnTo>
                    <a:pt x="0" y="40363"/>
                  </a:lnTo>
                  <a:lnTo>
                    <a:pt x="417" y="40792"/>
                  </a:lnTo>
                  <a:lnTo>
                    <a:pt x="41232" y="1"/>
                  </a:lnTo>
                  <a:close/>
                </a:path>
              </a:pathLst>
            </a:custGeom>
            <a:solidFill>
              <a:srgbClr val="EEC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9" name="Google Shape;6619;p20"/>
            <p:cNvSpPr/>
            <p:nvPr/>
          </p:nvSpPr>
          <p:spPr>
            <a:xfrm>
              <a:off x="3605661" y="3700116"/>
              <a:ext cx="1415215" cy="1430332"/>
            </a:xfrm>
            <a:custGeom>
              <a:avLst/>
              <a:gdLst/>
              <a:ahLst/>
              <a:cxnLst/>
              <a:rect l="l" t="t" r="r" b="b"/>
              <a:pathLst>
                <a:path w="27897" h="28195" extrusionOk="0">
                  <a:moveTo>
                    <a:pt x="1" y="1"/>
                  </a:moveTo>
                  <a:lnTo>
                    <a:pt x="27456" y="28195"/>
                  </a:lnTo>
                  <a:lnTo>
                    <a:pt x="27897" y="277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C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0" name="Google Shape;6620;p20"/>
            <p:cNvSpPr/>
            <p:nvPr/>
          </p:nvSpPr>
          <p:spPr>
            <a:xfrm>
              <a:off x="3164781" y="12822"/>
              <a:ext cx="1592161" cy="1795132"/>
            </a:xfrm>
            <a:custGeom>
              <a:avLst/>
              <a:gdLst/>
              <a:ahLst/>
              <a:cxnLst/>
              <a:rect l="l" t="t" r="r" b="b"/>
              <a:pathLst>
                <a:path w="31385" h="35386" extrusionOk="0">
                  <a:moveTo>
                    <a:pt x="30933" y="0"/>
                  </a:moveTo>
                  <a:lnTo>
                    <a:pt x="0" y="35385"/>
                  </a:lnTo>
                  <a:lnTo>
                    <a:pt x="31385" y="429"/>
                  </a:lnTo>
                  <a:lnTo>
                    <a:pt x="30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1" name="Google Shape;6621;p20"/>
            <p:cNvSpPr/>
            <p:nvPr/>
          </p:nvSpPr>
          <p:spPr>
            <a:xfrm>
              <a:off x="2987182" y="15815"/>
              <a:ext cx="917554" cy="1650805"/>
            </a:xfrm>
            <a:custGeom>
              <a:avLst/>
              <a:gdLst/>
              <a:ahLst/>
              <a:cxnLst/>
              <a:rect l="l" t="t" r="r" b="b"/>
              <a:pathLst>
                <a:path w="18087" h="32541" extrusionOk="0">
                  <a:moveTo>
                    <a:pt x="17562" y="1"/>
                  </a:moveTo>
                  <a:lnTo>
                    <a:pt x="1" y="32540"/>
                  </a:lnTo>
                  <a:lnTo>
                    <a:pt x="18086" y="298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2" name="Google Shape;6622;p20"/>
            <p:cNvSpPr/>
            <p:nvPr/>
          </p:nvSpPr>
          <p:spPr>
            <a:xfrm>
              <a:off x="4132930" y="13989"/>
              <a:ext cx="496545" cy="590802"/>
            </a:xfrm>
            <a:custGeom>
              <a:avLst/>
              <a:gdLst/>
              <a:ahLst/>
              <a:cxnLst/>
              <a:rect l="l" t="t" r="r" b="b"/>
              <a:pathLst>
                <a:path w="9788" h="11646" extrusionOk="0">
                  <a:moveTo>
                    <a:pt x="9323" y="1"/>
                  </a:moveTo>
                  <a:lnTo>
                    <a:pt x="1" y="11645"/>
                  </a:lnTo>
                  <a:lnTo>
                    <a:pt x="9788" y="382"/>
                  </a:lnTo>
                  <a:lnTo>
                    <a:pt x="93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20"/>
            <p:cNvSpPr/>
            <p:nvPr/>
          </p:nvSpPr>
          <p:spPr>
            <a:xfrm>
              <a:off x="2156710" y="21243"/>
              <a:ext cx="247715" cy="1871278"/>
            </a:xfrm>
            <a:custGeom>
              <a:avLst/>
              <a:gdLst/>
              <a:ahLst/>
              <a:cxnLst/>
              <a:rect l="l" t="t" r="r" b="b"/>
              <a:pathLst>
                <a:path w="4883" h="36887" extrusionOk="0">
                  <a:moveTo>
                    <a:pt x="620" y="1"/>
                  </a:moveTo>
                  <a:lnTo>
                    <a:pt x="1" y="96"/>
                  </a:lnTo>
                  <a:lnTo>
                    <a:pt x="4882" y="36886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4" name="Google Shape;6624;p20"/>
            <p:cNvSpPr/>
            <p:nvPr/>
          </p:nvSpPr>
          <p:spPr>
            <a:xfrm>
              <a:off x="1587133" y="18250"/>
              <a:ext cx="602875" cy="1696665"/>
            </a:xfrm>
            <a:custGeom>
              <a:avLst/>
              <a:gdLst/>
              <a:ahLst/>
              <a:cxnLst/>
              <a:rect l="l" t="t" r="r" b="b"/>
              <a:pathLst>
                <a:path w="11884" h="33445" extrusionOk="0">
                  <a:moveTo>
                    <a:pt x="561" y="0"/>
                  </a:moveTo>
                  <a:lnTo>
                    <a:pt x="1" y="215"/>
                  </a:lnTo>
                  <a:lnTo>
                    <a:pt x="11883" y="33445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5" name="Google Shape;6625;p20"/>
            <p:cNvSpPr/>
            <p:nvPr/>
          </p:nvSpPr>
          <p:spPr>
            <a:xfrm>
              <a:off x="1397511" y="17641"/>
              <a:ext cx="271253" cy="613732"/>
            </a:xfrm>
            <a:custGeom>
              <a:avLst/>
              <a:gdLst/>
              <a:ahLst/>
              <a:cxnLst/>
              <a:rect l="l" t="t" r="r" b="b"/>
              <a:pathLst>
                <a:path w="5347" h="12098" extrusionOk="0">
                  <a:moveTo>
                    <a:pt x="548" y="0"/>
                  </a:moveTo>
                  <a:lnTo>
                    <a:pt x="0" y="238"/>
                  </a:lnTo>
                  <a:lnTo>
                    <a:pt x="5346" y="12097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6" name="Google Shape;6626;p20"/>
            <p:cNvSpPr/>
            <p:nvPr/>
          </p:nvSpPr>
          <p:spPr>
            <a:xfrm>
              <a:off x="2798727" y="19467"/>
              <a:ext cx="483863" cy="1538438"/>
            </a:xfrm>
            <a:custGeom>
              <a:avLst/>
              <a:gdLst/>
              <a:ahLst/>
              <a:cxnLst/>
              <a:rect l="l" t="t" r="r" b="b"/>
              <a:pathLst>
                <a:path w="9538" h="30326" extrusionOk="0">
                  <a:moveTo>
                    <a:pt x="8954" y="0"/>
                  </a:moveTo>
                  <a:lnTo>
                    <a:pt x="1" y="30325"/>
                  </a:lnTo>
                  <a:lnTo>
                    <a:pt x="9538" y="167"/>
                  </a:lnTo>
                  <a:lnTo>
                    <a:pt x="8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7" name="Google Shape;6627;p20"/>
            <p:cNvSpPr/>
            <p:nvPr/>
          </p:nvSpPr>
          <p:spPr>
            <a:xfrm>
              <a:off x="-96131" y="409619"/>
              <a:ext cx="1769767" cy="1481062"/>
            </a:xfrm>
            <a:custGeom>
              <a:avLst/>
              <a:gdLst/>
              <a:ahLst/>
              <a:cxnLst/>
              <a:rect l="l" t="t" r="r" b="b"/>
              <a:pathLst>
                <a:path w="34886" h="29195" extrusionOk="0">
                  <a:moveTo>
                    <a:pt x="393" y="0"/>
                  </a:moveTo>
                  <a:lnTo>
                    <a:pt x="0" y="453"/>
                  </a:lnTo>
                  <a:lnTo>
                    <a:pt x="34886" y="29195"/>
                  </a:lnTo>
                  <a:lnTo>
                    <a:pt x="34886" y="29195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8" name="Google Shape;6628;p20"/>
            <p:cNvSpPr/>
            <p:nvPr/>
          </p:nvSpPr>
          <p:spPr>
            <a:xfrm>
              <a:off x="-90703" y="1793337"/>
              <a:ext cx="1896643" cy="575075"/>
            </a:xfrm>
            <a:custGeom>
              <a:avLst/>
              <a:gdLst/>
              <a:ahLst/>
              <a:cxnLst/>
              <a:rect l="l" t="t" r="r" b="b"/>
              <a:pathLst>
                <a:path w="37387" h="11336" extrusionOk="0">
                  <a:moveTo>
                    <a:pt x="179" y="1"/>
                  </a:moveTo>
                  <a:lnTo>
                    <a:pt x="0" y="584"/>
                  </a:lnTo>
                  <a:lnTo>
                    <a:pt x="37386" y="11335"/>
                  </a:lnTo>
                  <a:lnTo>
                    <a:pt x="37386" y="11335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EEC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9" name="Google Shape;6629;p20"/>
            <p:cNvSpPr/>
            <p:nvPr/>
          </p:nvSpPr>
          <p:spPr>
            <a:xfrm>
              <a:off x="4111827" y="4764346"/>
              <a:ext cx="279674" cy="364241"/>
            </a:xfrm>
            <a:custGeom>
              <a:avLst/>
              <a:gdLst/>
              <a:ahLst/>
              <a:cxnLst/>
              <a:rect l="l" t="t" r="r" b="b"/>
              <a:pathLst>
                <a:path w="5513" h="7180" extrusionOk="0">
                  <a:moveTo>
                    <a:pt x="0" y="0"/>
                  </a:moveTo>
                  <a:lnTo>
                    <a:pt x="5025" y="7180"/>
                  </a:lnTo>
                  <a:lnTo>
                    <a:pt x="5513" y="6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0" name="Google Shape;6630;p20"/>
            <p:cNvSpPr/>
            <p:nvPr/>
          </p:nvSpPr>
          <p:spPr>
            <a:xfrm>
              <a:off x="3466767" y="2922196"/>
              <a:ext cx="1548077" cy="553312"/>
            </a:xfrm>
            <a:custGeom>
              <a:avLst/>
              <a:gdLst/>
              <a:ahLst/>
              <a:cxnLst/>
              <a:rect l="l" t="t" r="r" b="b"/>
              <a:pathLst>
                <a:path w="30516" h="10907" extrusionOk="0">
                  <a:moveTo>
                    <a:pt x="0" y="0"/>
                  </a:moveTo>
                  <a:lnTo>
                    <a:pt x="30314" y="10906"/>
                  </a:lnTo>
                  <a:lnTo>
                    <a:pt x="30516" y="103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1" name="Google Shape;6631;p20"/>
            <p:cNvSpPr/>
            <p:nvPr/>
          </p:nvSpPr>
          <p:spPr>
            <a:xfrm>
              <a:off x="3075956" y="2712028"/>
              <a:ext cx="1937125" cy="456671"/>
            </a:xfrm>
            <a:custGeom>
              <a:avLst/>
              <a:gdLst/>
              <a:ahLst/>
              <a:cxnLst/>
              <a:rect l="l" t="t" r="r" b="b"/>
              <a:pathLst>
                <a:path w="38185" h="9002" extrusionOk="0">
                  <a:moveTo>
                    <a:pt x="1" y="0"/>
                  </a:moveTo>
                  <a:lnTo>
                    <a:pt x="38053" y="9001"/>
                  </a:lnTo>
                  <a:lnTo>
                    <a:pt x="38184" y="84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C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2" name="Google Shape;6632;p20"/>
            <p:cNvSpPr/>
            <p:nvPr/>
          </p:nvSpPr>
          <p:spPr>
            <a:xfrm>
              <a:off x="3287392" y="1590424"/>
              <a:ext cx="1728067" cy="668063"/>
            </a:xfrm>
            <a:custGeom>
              <a:avLst/>
              <a:gdLst/>
              <a:ahLst/>
              <a:cxnLst/>
              <a:rect l="l" t="t" r="r" b="b"/>
              <a:pathLst>
                <a:path w="34064" h="13169" extrusionOk="0">
                  <a:moveTo>
                    <a:pt x="33838" y="0"/>
                  </a:moveTo>
                  <a:lnTo>
                    <a:pt x="0" y="13168"/>
                  </a:lnTo>
                  <a:lnTo>
                    <a:pt x="34064" y="560"/>
                  </a:lnTo>
                  <a:lnTo>
                    <a:pt x="338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3" name="Google Shape;6633;p20"/>
            <p:cNvSpPr/>
            <p:nvPr/>
          </p:nvSpPr>
          <p:spPr>
            <a:xfrm>
              <a:off x="-93747" y="2899825"/>
              <a:ext cx="1805430" cy="1011759"/>
            </a:xfrm>
            <a:custGeom>
              <a:avLst/>
              <a:gdLst/>
              <a:ahLst/>
              <a:cxnLst/>
              <a:rect l="l" t="t" r="r" b="b"/>
              <a:pathLst>
                <a:path w="35589" h="19944" extrusionOk="0">
                  <a:moveTo>
                    <a:pt x="35589" y="1"/>
                  </a:moveTo>
                  <a:lnTo>
                    <a:pt x="1" y="19408"/>
                  </a:lnTo>
                  <a:lnTo>
                    <a:pt x="299" y="19944"/>
                  </a:lnTo>
                  <a:lnTo>
                    <a:pt x="35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20"/>
            <p:cNvSpPr/>
            <p:nvPr/>
          </p:nvSpPr>
          <p:spPr>
            <a:xfrm>
              <a:off x="2980537" y="3326856"/>
              <a:ext cx="1180893" cy="1801169"/>
            </a:xfrm>
            <a:custGeom>
              <a:avLst/>
              <a:gdLst/>
              <a:ahLst/>
              <a:cxnLst/>
              <a:rect l="l" t="t" r="r" b="b"/>
              <a:pathLst>
                <a:path w="23278" h="35505" extrusionOk="0">
                  <a:moveTo>
                    <a:pt x="1" y="1"/>
                  </a:moveTo>
                  <a:lnTo>
                    <a:pt x="22777" y="35505"/>
                  </a:lnTo>
                  <a:lnTo>
                    <a:pt x="23277" y="351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20"/>
            <p:cNvSpPr/>
            <p:nvPr/>
          </p:nvSpPr>
          <p:spPr>
            <a:xfrm>
              <a:off x="2967854" y="3028472"/>
              <a:ext cx="2053043" cy="1957620"/>
            </a:xfrm>
            <a:custGeom>
              <a:avLst/>
              <a:gdLst/>
              <a:ahLst/>
              <a:cxnLst/>
              <a:rect l="l" t="t" r="r" b="b"/>
              <a:pathLst>
                <a:path w="40470" h="38589" extrusionOk="0">
                  <a:moveTo>
                    <a:pt x="1" y="1"/>
                  </a:moveTo>
                  <a:lnTo>
                    <a:pt x="40029" y="38589"/>
                  </a:lnTo>
                  <a:lnTo>
                    <a:pt x="40470" y="381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6" name="Google Shape;6636;p20"/>
            <p:cNvSpPr/>
            <p:nvPr/>
          </p:nvSpPr>
          <p:spPr>
            <a:xfrm>
              <a:off x="3922154" y="1433369"/>
              <a:ext cx="1093891" cy="501365"/>
            </a:xfrm>
            <a:custGeom>
              <a:avLst/>
              <a:gdLst/>
              <a:ahLst/>
              <a:cxnLst/>
              <a:rect l="l" t="t" r="r" b="b"/>
              <a:pathLst>
                <a:path w="21563" h="9883" extrusionOk="0">
                  <a:moveTo>
                    <a:pt x="21313" y="1"/>
                  </a:moveTo>
                  <a:lnTo>
                    <a:pt x="1" y="9883"/>
                  </a:lnTo>
                  <a:lnTo>
                    <a:pt x="21563" y="548"/>
                  </a:lnTo>
                  <a:lnTo>
                    <a:pt x="21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20"/>
            <p:cNvSpPr/>
            <p:nvPr/>
          </p:nvSpPr>
          <p:spPr>
            <a:xfrm>
              <a:off x="59097" y="4113856"/>
              <a:ext cx="964631" cy="1016578"/>
            </a:xfrm>
            <a:custGeom>
              <a:avLst/>
              <a:gdLst/>
              <a:ahLst/>
              <a:cxnLst/>
              <a:rect l="l" t="t" r="r" b="b"/>
              <a:pathLst>
                <a:path w="19015" h="20039" extrusionOk="0">
                  <a:moveTo>
                    <a:pt x="19014" y="0"/>
                  </a:moveTo>
                  <a:lnTo>
                    <a:pt x="0" y="19610"/>
                  </a:lnTo>
                  <a:lnTo>
                    <a:pt x="429" y="20039"/>
                  </a:lnTo>
                  <a:lnTo>
                    <a:pt x="190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8" name="Google Shape;6638;p20"/>
            <p:cNvSpPr/>
            <p:nvPr/>
          </p:nvSpPr>
          <p:spPr>
            <a:xfrm>
              <a:off x="-93747" y="3352829"/>
              <a:ext cx="1174856" cy="662635"/>
            </a:xfrm>
            <a:custGeom>
              <a:avLst/>
              <a:gdLst/>
              <a:ahLst/>
              <a:cxnLst/>
              <a:rect l="l" t="t" r="r" b="b"/>
              <a:pathLst>
                <a:path w="23159" h="13062" extrusionOk="0">
                  <a:moveTo>
                    <a:pt x="23159" y="1"/>
                  </a:moveTo>
                  <a:lnTo>
                    <a:pt x="1" y="12526"/>
                  </a:lnTo>
                  <a:lnTo>
                    <a:pt x="299" y="13062"/>
                  </a:lnTo>
                  <a:lnTo>
                    <a:pt x="231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9" name="Google Shape;6639;p20"/>
            <p:cNvSpPr/>
            <p:nvPr/>
          </p:nvSpPr>
          <p:spPr>
            <a:xfrm>
              <a:off x="-91312" y="1652008"/>
              <a:ext cx="616116" cy="230162"/>
            </a:xfrm>
            <a:custGeom>
              <a:avLst/>
              <a:gdLst/>
              <a:ahLst/>
              <a:cxnLst/>
              <a:rect l="l" t="t" r="r" b="b"/>
              <a:pathLst>
                <a:path w="12145" h="4537" extrusionOk="0">
                  <a:moveTo>
                    <a:pt x="203" y="1"/>
                  </a:moveTo>
                  <a:lnTo>
                    <a:pt x="1" y="572"/>
                  </a:lnTo>
                  <a:lnTo>
                    <a:pt x="12145" y="4537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EEC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0" name="Google Shape;6640;p20"/>
            <p:cNvSpPr/>
            <p:nvPr/>
          </p:nvSpPr>
          <p:spPr>
            <a:xfrm>
              <a:off x="1972516" y="3207898"/>
              <a:ext cx="391433" cy="1914094"/>
            </a:xfrm>
            <a:custGeom>
              <a:avLst/>
              <a:gdLst/>
              <a:ahLst/>
              <a:cxnLst/>
              <a:rect l="l" t="t" r="r" b="b"/>
              <a:pathLst>
                <a:path w="7716" h="37731" extrusionOk="0">
                  <a:moveTo>
                    <a:pt x="7715" y="0"/>
                  </a:moveTo>
                  <a:lnTo>
                    <a:pt x="0" y="37624"/>
                  </a:lnTo>
                  <a:lnTo>
                    <a:pt x="595" y="37731"/>
                  </a:lnTo>
                  <a:lnTo>
                    <a:pt x="77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20"/>
            <p:cNvSpPr/>
            <p:nvPr/>
          </p:nvSpPr>
          <p:spPr>
            <a:xfrm>
              <a:off x="2160920" y="4414625"/>
              <a:ext cx="101561" cy="706720"/>
            </a:xfrm>
            <a:custGeom>
              <a:avLst/>
              <a:gdLst/>
              <a:ahLst/>
              <a:cxnLst/>
              <a:rect l="l" t="t" r="r" b="b"/>
              <a:pathLst>
                <a:path w="2002" h="13931" extrusionOk="0">
                  <a:moveTo>
                    <a:pt x="2001" y="1"/>
                  </a:moveTo>
                  <a:lnTo>
                    <a:pt x="1" y="13860"/>
                  </a:lnTo>
                  <a:lnTo>
                    <a:pt x="596" y="13931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20"/>
            <p:cNvSpPr/>
            <p:nvPr/>
          </p:nvSpPr>
          <p:spPr>
            <a:xfrm>
              <a:off x="-90094" y="2860561"/>
              <a:ext cx="1409178" cy="362466"/>
            </a:xfrm>
            <a:custGeom>
              <a:avLst/>
              <a:gdLst/>
              <a:ahLst/>
              <a:cxnLst/>
              <a:rect l="l" t="t" r="r" b="b"/>
              <a:pathLst>
                <a:path w="27778" h="7145" extrusionOk="0">
                  <a:moveTo>
                    <a:pt x="27778" y="1"/>
                  </a:moveTo>
                  <a:lnTo>
                    <a:pt x="0" y="6549"/>
                  </a:lnTo>
                  <a:lnTo>
                    <a:pt x="155" y="7145"/>
                  </a:lnTo>
                  <a:lnTo>
                    <a:pt x="277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3" name="Google Shape;6643;p20"/>
            <p:cNvSpPr/>
            <p:nvPr/>
          </p:nvSpPr>
          <p:spPr>
            <a:xfrm>
              <a:off x="59097" y="12822"/>
              <a:ext cx="1490701" cy="1569840"/>
            </a:xfrm>
            <a:custGeom>
              <a:avLst/>
              <a:gdLst/>
              <a:ahLst/>
              <a:cxnLst/>
              <a:rect l="l" t="t" r="r" b="b"/>
              <a:pathLst>
                <a:path w="29385" h="30945" extrusionOk="0">
                  <a:moveTo>
                    <a:pt x="429" y="0"/>
                  </a:moveTo>
                  <a:lnTo>
                    <a:pt x="0" y="429"/>
                  </a:lnTo>
                  <a:lnTo>
                    <a:pt x="29385" y="30944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4" name="Google Shape;6644;p20"/>
            <p:cNvSpPr/>
            <p:nvPr/>
          </p:nvSpPr>
          <p:spPr>
            <a:xfrm>
              <a:off x="-111857" y="2990426"/>
              <a:ext cx="2131573" cy="2152372"/>
            </a:xfrm>
            <a:custGeom>
              <a:avLst/>
              <a:gdLst/>
              <a:ahLst/>
              <a:cxnLst/>
              <a:rect l="l" t="t" r="r" b="b"/>
              <a:pathLst>
                <a:path w="42018" h="42428" extrusionOk="0">
                  <a:moveTo>
                    <a:pt x="42018" y="1"/>
                  </a:moveTo>
                  <a:lnTo>
                    <a:pt x="167" y="41661"/>
                  </a:lnTo>
                  <a:cubicBezTo>
                    <a:pt x="1" y="41839"/>
                    <a:pt x="1" y="42137"/>
                    <a:pt x="179" y="42304"/>
                  </a:cubicBezTo>
                  <a:cubicBezTo>
                    <a:pt x="267" y="42386"/>
                    <a:pt x="381" y="42427"/>
                    <a:pt x="495" y="42427"/>
                  </a:cubicBezTo>
                  <a:cubicBezTo>
                    <a:pt x="613" y="42427"/>
                    <a:pt x="731" y="42383"/>
                    <a:pt x="822" y="42292"/>
                  </a:cubicBezTo>
                  <a:lnTo>
                    <a:pt x="42018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20"/>
            <p:cNvSpPr/>
            <p:nvPr/>
          </p:nvSpPr>
          <p:spPr>
            <a:xfrm>
              <a:off x="-111248" y="546"/>
              <a:ext cx="2007183" cy="1983797"/>
            </a:xfrm>
            <a:custGeom>
              <a:avLst/>
              <a:gdLst/>
              <a:ahLst/>
              <a:cxnLst/>
              <a:rect l="l" t="t" r="r" b="b"/>
              <a:pathLst>
                <a:path w="39566" h="39105" extrusionOk="0">
                  <a:moveTo>
                    <a:pt x="510" y="0"/>
                  </a:moveTo>
                  <a:cubicBezTo>
                    <a:pt x="382" y="0"/>
                    <a:pt x="256" y="52"/>
                    <a:pt x="167" y="147"/>
                  </a:cubicBezTo>
                  <a:cubicBezTo>
                    <a:pt x="1" y="325"/>
                    <a:pt x="1" y="599"/>
                    <a:pt x="179" y="778"/>
                  </a:cubicBezTo>
                  <a:lnTo>
                    <a:pt x="39565" y="39104"/>
                  </a:lnTo>
                  <a:lnTo>
                    <a:pt x="822" y="123"/>
                  </a:lnTo>
                  <a:cubicBezTo>
                    <a:pt x="733" y="40"/>
                    <a:pt x="621" y="0"/>
                    <a:pt x="510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6" name="Google Shape;6646;p20"/>
            <p:cNvSpPr/>
            <p:nvPr/>
          </p:nvSpPr>
          <p:spPr>
            <a:xfrm>
              <a:off x="2950962" y="3038770"/>
              <a:ext cx="2083836" cy="2103925"/>
            </a:xfrm>
            <a:custGeom>
              <a:avLst/>
              <a:gdLst/>
              <a:ahLst/>
              <a:cxnLst/>
              <a:rect l="l" t="t" r="r" b="b"/>
              <a:pathLst>
                <a:path w="41077" h="41473" extrusionOk="0">
                  <a:moveTo>
                    <a:pt x="0" y="0"/>
                  </a:moveTo>
                  <a:lnTo>
                    <a:pt x="40267" y="41339"/>
                  </a:lnTo>
                  <a:cubicBezTo>
                    <a:pt x="40357" y="41428"/>
                    <a:pt x="40470" y="41473"/>
                    <a:pt x="40583" y="41473"/>
                  </a:cubicBezTo>
                  <a:cubicBezTo>
                    <a:pt x="40696" y="41473"/>
                    <a:pt x="40809" y="41428"/>
                    <a:pt x="40898" y="41339"/>
                  </a:cubicBezTo>
                  <a:cubicBezTo>
                    <a:pt x="41077" y="41160"/>
                    <a:pt x="41077" y="40874"/>
                    <a:pt x="40898" y="406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7" name="Google Shape;6647;p20"/>
            <p:cNvSpPr/>
            <p:nvPr/>
          </p:nvSpPr>
          <p:spPr>
            <a:xfrm>
              <a:off x="3590594" y="-12"/>
              <a:ext cx="1444182" cy="1427441"/>
            </a:xfrm>
            <a:custGeom>
              <a:avLst/>
              <a:gdLst/>
              <a:ahLst/>
              <a:cxnLst/>
              <a:rect l="l" t="t" r="r" b="b"/>
              <a:pathLst>
                <a:path w="28468" h="28138" extrusionOk="0">
                  <a:moveTo>
                    <a:pt x="27974" y="0"/>
                  </a:moveTo>
                  <a:cubicBezTo>
                    <a:pt x="27861" y="0"/>
                    <a:pt x="27748" y="45"/>
                    <a:pt x="27658" y="134"/>
                  </a:cubicBezTo>
                  <a:lnTo>
                    <a:pt x="0" y="28137"/>
                  </a:lnTo>
                  <a:lnTo>
                    <a:pt x="28277" y="777"/>
                  </a:lnTo>
                  <a:lnTo>
                    <a:pt x="28289" y="777"/>
                  </a:lnTo>
                  <a:cubicBezTo>
                    <a:pt x="28468" y="598"/>
                    <a:pt x="28468" y="313"/>
                    <a:pt x="28289" y="134"/>
                  </a:cubicBezTo>
                  <a:cubicBezTo>
                    <a:pt x="28200" y="45"/>
                    <a:pt x="28087" y="0"/>
                    <a:pt x="2797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8" name="Google Shape;6648;p20"/>
            <p:cNvSpPr/>
            <p:nvPr/>
          </p:nvSpPr>
          <p:spPr>
            <a:xfrm>
              <a:off x="-102776" y="272500"/>
              <a:ext cx="1801777" cy="1595864"/>
            </a:xfrm>
            <a:custGeom>
              <a:avLst/>
              <a:gdLst/>
              <a:ahLst/>
              <a:cxnLst/>
              <a:rect l="l" t="t" r="r" b="b"/>
              <a:pathLst>
                <a:path w="35517" h="31458" extrusionOk="0">
                  <a:moveTo>
                    <a:pt x="324" y="1"/>
                  </a:moveTo>
                  <a:cubicBezTo>
                    <a:pt x="243" y="1"/>
                    <a:pt x="164" y="34"/>
                    <a:pt x="107" y="96"/>
                  </a:cubicBezTo>
                  <a:cubicBezTo>
                    <a:pt x="0" y="227"/>
                    <a:pt x="12" y="417"/>
                    <a:pt x="131" y="525"/>
                  </a:cubicBezTo>
                  <a:lnTo>
                    <a:pt x="35517" y="31457"/>
                  </a:lnTo>
                  <a:lnTo>
                    <a:pt x="536" y="84"/>
                  </a:lnTo>
                  <a:cubicBezTo>
                    <a:pt x="474" y="28"/>
                    <a:pt x="398" y="1"/>
                    <a:pt x="32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9" name="Google Shape;6649;p20"/>
            <p:cNvSpPr/>
            <p:nvPr/>
          </p:nvSpPr>
          <p:spPr>
            <a:xfrm>
              <a:off x="-113074" y="1118599"/>
              <a:ext cx="1670133" cy="927902"/>
            </a:xfrm>
            <a:custGeom>
              <a:avLst/>
              <a:gdLst/>
              <a:ahLst/>
              <a:cxnLst/>
              <a:rect l="l" t="t" r="r" b="b"/>
              <a:pathLst>
                <a:path w="32922" h="18291" extrusionOk="0">
                  <a:moveTo>
                    <a:pt x="543" y="1"/>
                  </a:moveTo>
                  <a:cubicBezTo>
                    <a:pt x="370" y="1"/>
                    <a:pt x="205" y="99"/>
                    <a:pt x="120" y="252"/>
                  </a:cubicBezTo>
                  <a:cubicBezTo>
                    <a:pt x="1" y="455"/>
                    <a:pt x="84" y="741"/>
                    <a:pt x="310" y="860"/>
                  </a:cubicBezTo>
                  <a:lnTo>
                    <a:pt x="32922" y="18290"/>
                  </a:lnTo>
                  <a:lnTo>
                    <a:pt x="751" y="50"/>
                  </a:lnTo>
                  <a:cubicBezTo>
                    <a:pt x="683" y="16"/>
                    <a:pt x="613" y="1"/>
                    <a:pt x="54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0" name="Google Shape;6650;p20"/>
            <p:cNvSpPr/>
            <p:nvPr/>
          </p:nvSpPr>
          <p:spPr>
            <a:xfrm>
              <a:off x="-103994" y="399676"/>
              <a:ext cx="598614" cy="501060"/>
            </a:xfrm>
            <a:custGeom>
              <a:avLst/>
              <a:gdLst/>
              <a:ahLst/>
              <a:cxnLst/>
              <a:rect l="l" t="t" r="r" b="b"/>
              <a:pathLst>
                <a:path w="11800" h="9877" extrusionOk="0">
                  <a:moveTo>
                    <a:pt x="347" y="0"/>
                  </a:moveTo>
                  <a:cubicBezTo>
                    <a:pt x="255" y="0"/>
                    <a:pt x="162" y="40"/>
                    <a:pt x="96" y="113"/>
                  </a:cubicBezTo>
                  <a:cubicBezTo>
                    <a:pt x="0" y="256"/>
                    <a:pt x="12" y="447"/>
                    <a:pt x="143" y="554"/>
                  </a:cubicBezTo>
                  <a:lnTo>
                    <a:pt x="11800" y="9876"/>
                  </a:lnTo>
                  <a:lnTo>
                    <a:pt x="548" y="77"/>
                  </a:lnTo>
                  <a:cubicBezTo>
                    <a:pt x="490" y="25"/>
                    <a:pt x="419" y="0"/>
                    <a:pt x="347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1" name="Google Shape;6651;p20"/>
            <p:cNvSpPr/>
            <p:nvPr/>
          </p:nvSpPr>
          <p:spPr>
            <a:xfrm>
              <a:off x="-110030" y="2629240"/>
              <a:ext cx="1892381" cy="255223"/>
            </a:xfrm>
            <a:custGeom>
              <a:avLst/>
              <a:gdLst/>
              <a:ahLst/>
              <a:cxnLst/>
              <a:rect l="l" t="t" r="r" b="b"/>
              <a:pathLst>
                <a:path w="37303" h="5031" extrusionOk="0">
                  <a:moveTo>
                    <a:pt x="37303" y="1"/>
                  </a:moveTo>
                  <a:lnTo>
                    <a:pt x="417" y="4120"/>
                  </a:lnTo>
                  <a:cubicBezTo>
                    <a:pt x="155" y="4144"/>
                    <a:pt x="0" y="4382"/>
                    <a:pt x="24" y="4644"/>
                  </a:cubicBezTo>
                  <a:cubicBezTo>
                    <a:pt x="57" y="4872"/>
                    <a:pt x="237" y="5030"/>
                    <a:pt x="466" y="5030"/>
                  </a:cubicBezTo>
                  <a:cubicBezTo>
                    <a:pt x="489" y="5030"/>
                    <a:pt x="512" y="5029"/>
                    <a:pt x="536" y="5025"/>
                  </a:cubicBezTo>
                  <a:lnTo>
                    <a:pt x="37303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2" name="Google Shape;6652;p20"/>
            <p:cNvSpPr/>
            <p:nvPr/>
          </p:nvSpPr>
          <p:spPr>
            <a:xfrm>
              <a:off x="-103385" y="2842451"/>
              <a:ext cx="1708789" cy="605057"/>
            </a:xfrm>
            <a:custGeom>
              <a:avLst/>
              <a:gdLst/>
              <a:ahLst/>
              <a:cxnLst/>
              <a:rect l="l" t="t" r="r" b="b"/>
              <a:pathLst>
                <a:path w="33684" h="11927" extrusionOk="0">
                  <a:moveTo>
                    <a:pt x="33683" y="1"/>
                  </a:moveTo>
                  <a:lnTo>
                    <a:pt x="239" y="11335"/>
                  </a:lnTo>
                  <a:cubicBezTo>
                    <a:pt x="72" y="11395"/>
                    <a:pt x="0" y="11574"/>
                    <a:pt x="48" y="11728"/>
                  </a:cubicBezTo>
                  <a:cubicBezTo>
                    <a:pt x="94" y="11849"/>
                    <a:pt x="199" y="11926"/>
                    <a:pt x="321" y="11926"/>
                  </a:cubicBezTo>
                  <a:cubicBezTo>
                    <a:pt x="356" y="11926"/>
                    <a:pt x="392" y="11920"/>
                    <a:pt x="429" y="11907"/>
                  </a:cubicBezTo>
                  <a:lnTo>
                    <a:pt x="33683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3" name="Google Shape;6653;p20"/>
            <p:cNvSpPr/>
            <p:nvPr/>
          </p:nvSpPr>
          <p:spPr>
            <a:xfrm>
              <a:off x="-103994" y="3364294"/>
              <a:ext cx="625805" cy="272674"/>
            </a:xfrm>
            <a:custGeom>
              <a:avLst/>
              <a:gdLst/>
              <a:ahLst/>
              <a:cxnLst/>
              <a:rect l="l" t="t" r="r" b="b"/>
              <a:pathLst>
                <a:path w="12336" h="5375" extrusionOk="0">
                  <a:moveTo>
                    <a:pt x="12335" y="1"/>
                  </a:moveTo>
                  <a:lnTo>
                    <a:pt x="239" y="4799"/>
                  </a:lnTo>
                  <a:cubicBezTo>
                    <a:pt x="72" y="4870"/>
                    <a:pt x="0" y="5049"/>
                    <a:pt x="72" y="5192"/>
                  </a:cubicBezTo>
                  <a:cubicBezTo>
                    <a:pt x="124" y="5306"/>
                    <a:pt x="235" y="5374"/>
                    <a:pt x="351" y="5374"/>
                  </a:cubicBezTo>
                  <a:cubicBezTo>
                    <a:pt x="393" y="5374"/>
                    <a:pt x="436" y="5366"/>
                    <a:pt x="477" y="5347"/>
                  </a:cubicBezTo>
                  <a:lnTo>
                    <a:pt x="12335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4" name="Google Shape;6654;p20"/>
            <p:cNvSpPr/>
            <p:nvPr/>
          </p:nvSpPr>
          <p:spPr>
            <a:xfrm>
              <a:off x="-103385" y="1749863"/>
              <a:ext cx="1551729" cy="484472"/>
            </a:xfrm>
            <a:custGeom>
              <a:avLst/>
              <a:gdLst/>
              <a:ahLst/>
              <a:cxnLst/>
              <a:rect l="l" t="t" r="r" b="b"/>
              <a:pathLst>
                <a:path w="30588" h="9550" extrusionOk="0">
                  <a:moveTo>
                    <a:pt x="347" y="1"/>
                  </a:moveTo>
                  <a:cubicBezTo>
                    <a:pt x="208" y="1"/>
                    <a:pt x="78" y="95"/>
                    <a:pt x="48" y="215"/>
                  </a:cubicBezTo>
                  <a:cubicBezTo>
                    <a:pt x="0" y="369"/>
                    <a:pt x="84" y="548"/>
                    <a:pt x="250" y="584"/>
                  </a:cubicBezTo>
                  <a:lnTo>
                    <a:pt x="30588" y="9549"/>
                  </a:lnTo>
                  <a:lnTo>
                    <a:pt x="30588" y="9549"/>
                  </a:lnTo>
                  <a:lnTo>
                    <a:pt x="429" y="12"/>
                  </a:lnTo>
                  <a:cubicBezTo>
                    <a:pt x="402" y="4"/>
                    <a:pt x="374" y="1"/>
                    <a:pt x="347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5" name="Google Shape;6655;p20"/>
            <p:cNvSpPr/>
            <p:nvPr/>
          </p:nvSpPr>
          <p:spPr>
            <a:xfrm>
              <a:off x="293411" y="3358866"/>
              <a:ext cx="1488317" cy="1775804"/>
            </a:xfrm>
            <a:custGeom>
              <a:avLst/>
              <a:gdLst/>
              <a:ahLst/>
              <a:cxnLst/>
              <a:rect l="l" t="t" r="r" b="b"/>
              <a:pathLst>
                <a:path w="29338" h="35005" extrusionOk="0">
                  <a:moveTo>
                    <a:pt x="29338" y="1"/>
                  </a:moveTo>
                  <a:lnTo>
                    <a:pt x="120" y="34505"/>
                  </a:lnTo>
                  <a:cubicBezTo>
                    <a:pt x="120" y="34505"/>
                    <a:pt x="120" y="34505"/>
                    <a:pt x="120" y="34505"/>
                  </a:cubicBezTo>
                  <a:lnTo>
                    <a:pt x="120" y="34505"/>
                  </a:lnTo>
                  <a:cubicBezTo>
                    <a:pt x="112" y="34505"/>
                    <a:pt x="109" y="34510"/>
                    <a:pt x="112" y="34510"/>
                  </a:cubicBezTo>
                  <a:cubicBezTo>
                    <a:pt x="113" y="34510"/>
                    <a:pt x="116" y="34509"/>
                    <a:pt x="120" y="34505"/>
                  </a:cubicBezTo>
                  <a:lnTo>
                    <a:pt x="120" y="34505"/>
                  </a:lnTo>
                  <a:cubicBezTo>
                    <a:pt x="1" y="34636"/>
                    <a:pt x="25" y="34826"/>
                    <a:pt x="167" y="34933"/>
                  </a:cubicBezTo>
                  <a:cubicBezTo>
                    <a:pt x="225" y="34981"/>
                    <a:pt x="297" y="35005"/>
                    <a:pt x="367" y="35005"/>
                  </a:cubicBezTo>
                  <a:cubicBezTo>
                    <a:pt x="456" y="35005"/>
                    <a:pt x="543" y="34966"/>
                    <a:pt x="596" y="34886"/>
                  </a:cubicBezTo>
                  <a:lnTo>
                    <a:pt x="29338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6" name="Google Shape;6656;p20"/>
            <p:cNvSpPr/>
            <p:nvPr/>
          </p:nvSpPr>
          <p:spPr>
            <a:xfrm>
              <a:off x="1672306" y="3227784"/>
              <a:ext cx="587149" cy="1915717"/>
            </a:xfrm>
            <a:custGeom>
              <a:avLst/>
              <a:gdLst/>
              <a:ahLst/>
              <a:cxnLst/>
              <a:rect l="l" t="t" r="r" b="b"/>
              <a:pathLst>
                <a:path w="11574" h="37763" extrusionOk="0">
                  <a:moveTo>
                    <a:pt x="11574" y="1"/>
                  </a:moveTo>
                  <a:lnTo>
                    <a:pt x="72" y="37160"/>
                  </a:lnTo>
                  <a:cubicBezTo>
                    <a:pt x="1" y="37410"/>
                    <a:pt x="132" y="37672"/>
                    <a:pt x="382" y="37744"/>
                  </a:cubicBezTo>
                  <a:cubicBezTo>
                    <a:pt x="423" y="37756"/>
                    <a:pt x="466" y="37762"/>
                    <a:pt x="508" y="37762"/>
                  </a:cubicBezTo>
                  <a:cubicBezTo>
                    <a:pt x="706" y="37762"/>
                    <a:pt x="894" y="37631"/>
                    <a:pt x="953" y="37434"/>
                  </a:cubicBezTo>
                  <a:lnTo>
                    <a:pt x="11574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7" name="Google Shape;6657;p20"/>
            <p:cNvSpPr/>
            <p:nvPr/>
          </p:nvSpPr>
          <p:spPr>
            <a:xfrm>
              <a:off x="4654771" y="637795"/>
              <a:ext cx="372713" cy="283479"/>
            </a:xfrm>
            <a:custGeom>
              <a:avLst/>
              <a:gdLst/>
              <a:ahLst/>
              <a:cxnLst/>
              <a:rect l="l" t="t" r="r" b="b"/>
              <a:pathLst>
                <a:path w="7347" h="5588" extrusionOk="0">
                  <a:moveTo>
                    <a:pt x="7007" y="0"/>
                  </a:moveTo>
                  <a:cubicBezTo>
                    <a:pt x="6938" y="0"/>
                    <a:pt x="6868" y="21"/>
                    <a:pt x="6811" y="63"/>
                  </a:cubicBezTo>
                  <a:lnTo>
                    <a:pt x="1" y="5587"/>
                  </a:lnTo>
                  <a:lnTo>
                    <a:pt x="7180" y="563"/>
                  </a:lnTo>
                  <a:lnTo>
                    <a:pt x="7204" y="539"/>
                  </a:lnTo>
                  <a:cubicBezTo>
                    <a:pt x="7335" y="444"/>
                    <a:pt x="7347" y="241"/>
                    <a:pt x="7240" y="110"/>
                  </a:cubicBezTo>
                  <a:cubicBezTo>
                    <a:pt x="7186" y="36"/>
                    <a:pt x="7098" y="0"/>
                    <a:pt x="7007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8" name="Google Shape;6658;p20"/>
            <p:cNvSpPr/>
            <p:nvPr/>
          </p:nvSpPr>
          <p:spPr>
            <a:xfrm>
              <a:off x="2813235" y="8713"/>
              <a:ext cx="554530" cy="1558223"/>
            </a:xfrm>
            <a:custGeom>
              <a:avLst/>
              <a:gdLst/>
              <a:ahLst/>
              <a:cxnLst/>
              <a:rect l="l" t="t" r="r" b="b"/>
              <a:pathLst>
                <a:path w="10931" h="30716" extrusionOk="0">
                  <a:moveTo>
                    <a:pt x="10633" y="1"/>
                  </a:moveTo>
                  <a:cubicBezTo>
                    <a:pt x="10497" y="1"/>
                    <a:pt x="10373" y="73"/>
                    <a:pt x="10323" y="212"/>
                  </a:cubicBezTo>
                  <a:lnTo>
                    <a:pt x="1" y="30716"/>
                  </a:lnTo>
                  <a:lnTo>
                    <a:pt x="10895" y="403"/>
                  </a:lnTo>
                  <a:cubicBezTo>
                    <a:pt x="10931" y="236"/>
                    <a:pt x="10859" y="57"/>
                    <a:pt x="10716" y="10"/>
                  </a:cubicBezTo>
                  <a:cubicBezTo>
                    <a:pt x="10688" y="4"/>
                    <a:pt x="10660" y="1"/>
                    <a:pt x="1063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20"/>
            <p:cNvSpPr/>
            <p:nvPr/>
          </p:nvSpPr>
          <p:spPr>
            <a:xfrm>
              <a:off x="2601850" y="89"/>
              <a:ext cx="468136" cy="1957062"/>
            </a:xfrm>
            <a:custGeom>
              <a:avLst/>
              <a:gdLst/>
              <a:ahLst/>
              <a:cxnLst/>
              <a:rect l="l" t="t" r="r" b="b"/>
              <a:pathLst>
                <a:path w="9228" h="38578" extrusionOk="0">
                  <a:moveTo>
                    <a:pt x="8708" y="0"/>
                  </a:moveTo>
                  <a:cubicBezTo>
                    <a:pt x="8508" y="0"/>
                    <a:pt x="8326" y="144"/>
                    <a:pt x="8275" y="358"/>
                  </a:cubicBezTo>
                  <a:lnTo>
                    <a:pt x="0" y="38577"/>
                  </a:lnTo>
                  <a:lnTo>
                    <a:pt x="0" y="38577"/>
                  </a:lnTo>
                  <a:lnTo>
                    <a:pt x="9168" y="573"/>
                  </a:lnTo>
                  <a:cubicBezTo>
                    <a:pt x="9228" y="311"/>
                    <a:pt x="9049" y="84"/>
                    <a:pt x="8811" y="13"/>
                  </a:cubicBezTo>
                  <a:cubicBezTo>
                    <a:pt x="8777" y="4"/>
                    <a:pt x="8742" y="0"/>
                    <a:pt x="8708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0" name="Google Shape;6660;p20"/>
            <p:cNvSpPr/>
            <p:nvPr/>
          </p:nvSpPr>
          <p:spPr>
            <a:xfrm>
              <a:off x="1467567" y="241"/>
              <a:ext cx="680137" cy="1746076"/>
            </a:xfrm>
            <a:custGeom>
              <a:avLst/>
              <a:gdLst/>
              <a:ahLst/>
              <a:cxnLst/>
              <a:rect l="l" t="t" r="r" b="b"/>
              <a:pathLst>
                <a:path w="13407" h="34419" extrusionOk="0">
                  <a:moveTo>
                    <a:pt x="513" y="1"/>
                  </a:moveTo>
                  <a:cubicBezTo>
                    <a:pt x="456" y="1"/>
                    <a:pt x="399" y="11"/>
                    <a:pt x="346" y="34"/>
                  </a:cubicBezTo>
                  <a:cubicBezTo>
                    <a:pt x="120" y="117"/>
                    <a:pt x="1" y="391"/>
                    <a:pt x="96" y="629"/>
                  </a:cubicBezTo>
                  <a:lnTo>
                    <a:pt x="13407" y="34419"/>
                  </a:lnTo>
                  <a:lnTo>
                    <a:pt x="953" y="296"/>
                  </a:lnTo>
                  <a:cubicBezTo>
                    <a:pt x="889" y="113"/>
                    <a:pt x="700" y="1"/>
                    <a:pt x="51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1" name="Google Shape;6661;p20"/>
            <p:cNvSpPr/>
            <p:nvPr/>
          </p:nvSpPr>
          <p:spPr>
            <a:xfrm>
              <a:off x="2790306" y="3321428"/>
              <a:ext cx="1002070" cy="1801676"/>
            </a:xfrm>
            <a:custGeom>
              <a:avLst/>
              <a:gdLst/>
              <a:ahLst/>
              <a:cxnLst/>
              <a:rect l="l" t="t" r="r" b="b"/>
              <a:pathLst>
                <a:path w="19753" h="35515" extrusionOk="0">
                  <a:moveTo>
                    <a:pt x="0" y="0"/>
                  </a:moveTo>
                  <a:lnTo>
                    <a:pt x="19598" y="35481"/>
                  </a:lnTo>
                  <a:cubicBezTo>
                    <a:pt x="19615" y="35498"/>
                    <a:pt x="19649" y="35515"/>
                    <a:pt x="19677" y="35515"/>
                  </a:cubicBezTo>
                  <a:cubicBezTo>
                    <a:pt x="19688" y="35515"/>
                    <a:pt x="19698" y="35512"/>
                    <a:pt x="19705" y="35505"/>
                  </a:cubicBezTo>
                  <a:cubicBezTo>
                    <a:pt x="19741" y="35493"/>
                    <a:pt x="19753" y="35433"/>
                    <a:pt x="19741" y="354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2" name="Google Shape;6662;p20"/>
            <p:cNvSpPr/>
            <p:nvPr/>
          </p:nvSpPr>
          <p:spPr>
            <a:xfrm>
              <a:off x="3216727" y="869573"/>
              <a:ext cx="1810807" cy="1183582"/>
            </a:xfrm>
            <a:custGeom>
              <a:avLst/>
              <a:gdLst/>
              <a:ahLst/>
              <a:cxnLst/>
              <a:rect l="l" t="t" r="r" b="b"/>
              <a:pathLst>
                <a:path w="35695" h="23331" extrusionOk="0">
                  <a:moveTo>
                    <a:pt x="35359" y="1"/>
                  </a:moveTo>
                  <a:cubicBezTo>
                    <a:pt x="35302" y="1"/>
                    <a:pt x="35244" y="18"/>
                    <a:pt x="35195" y="54"/>
                  </a:cubicBezTo>
                  <a:lnTo>
                    <a:pt x="0" y="23330"/>
                  </a:lnTo>
                  <a:lnTo>
                    <a:pt x="35516" y="554"/>
                  </a:lnTo>
                  <a:cubicBezTo>
                    <a:pt x="35647" y="470"/>
                    <a:pt x="35695" y="280"/>
                    <a:pt x="35600" y="137"/>
                  </a:cubicBezTo>
                  <a:cubicBezTo>
                    <a:pt x="35548" y="48"/>
                    <a:pt x="35454" y="1"/>
                    <a:pt x="35359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3" name="Google Shape;6663;p20"/>
            <p:cNvSpPr/>
            <p:nvPr/>
          </p:nvSpPr>
          <p:spPr>
            <a:xfrm>
              <a:off x="2917735" y="8205"/>
              <a:ext cx="1964874" cy="2057051"/>
            </a:xfrm>
            <a:custGeom>
              <a:avLst/>
              <a:gdLst/>
              <a:ahLst/>
              <a:cxnLst/>
              <a:rect l="l" t="t" r="r" b="b"/>
              <a:pathLst>
                <a:path w="38732" h="40549" extrusionOk="0">
                  <a:moveTo>
                    <a:pt x="38409" y="1"/>
                  </a:moveTo>
                  <a:cubicBezTo>
                    <a:pt x="38324" y="1"/>
                    <a:pt x="38237" y="38"/>
                    <a:pt x="38172" y="103"/>
                  </a:cubicBezTo>
                  <a:lnTo>
                    <a:pt x="0" y="40548"/>
                  </a:lnTo>
                  <a:lnTo>
                    <a:pt x="38612" y="520"/>
                  </a:lnTo>
                  <a:cubicBezTo>
                    <a:pt x="38731" y="389"/>
                    <a:pt x="38731" y="198"/>
                    <a:pt x="38601" y="79"/>
                  </a:cubicBezTo>
                  <a:cubicBezTo>
                    <a:pt x="38547" y="26"/>
                    <a:pt x="38479" y="1"/>
                    <a:pt x="38409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4" name="Google Shape;6664;p20"/>
            <p:cNvSpPr/>
            <p:nvPr/>
          </p:nvSpPr>
          <p:spPr>
            <a:xfrm>
              <a:off x="1319593" y="8003"/>
              <a:ext cx="505017" cy="1103530"/>
            </a:xfrm>
            <a:custGeom>
              <a:avLst/>
              <a:gdLst/>
              <a:ahLst/>
              <a:cxnLst/>
              <a:rect l="l" t="t" r="r" b="b"/>
              <a:pathLst>
                <a:path w="9955" h="21753" extrusionOk="0">
                  <a:moveTo>
                    <a:pt x="354" y="1"/>
                  </a:moveTo>
                  <a:cubicBezTo>
                    <a:pt x="311" y="1"/>
                    <a:pt x="267" y="12"/>
                    <a:pt x="227" y="36"/>
                  </a:cubicBezTo>
                  <a:cubicBezTo>
                    <a:pt x="72" y="119"/>
                    <a:pt x="1" y="298"/>
                    <a:pt x="72" y="440"/>
                  </a:cubicBezTo>
                  <a:lnTo>
                    <a:pt x="9954" y="21753"/>
                  </a:lnTo>
                  <a:lnTo>
                    <a:pt x="632" y="190"/>
                  </a:lnTo>
                  <a:cubicBezTo>
                    <a:pt x="572" y="71"/>
                    <a:pt x="464" y="1"/>
                    <a:pt x="354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5" name="Google Shape;6665;p20"/>
            <p:cNvSpPr/>
            <p:nvPr/>
          </p:nvSpPr>
          <p:spPr>
            <a:xfrm>
              <a:off x="4004283" y="4009356"/>
              <a:ext cx="1022666" cy="969501"/>
            </a:xfrm>
            <a:custGeom>
              <a:avLst/>
              <a:gdLst/>
              <a:ahLst/>
              <a:cxnLst/>
              <a:rect l="l" t="t" r="r" b="b"/>
              <a:pathLst>
                <a:path w="20159" h="19111" extrusionOk="0">
                  <a:moveTo>
                    <a:pt x="1" y="1"/>
                  </a:moveTo>
                  <a:lnTo>
                    <a:pt x="19598" y="19027"/>
                  </a:lnTo>
                  <a:cubicBezTo>
                    <a:pt x="19666" y="19083"/>
                    <a:pt x="19745" y="19110"/>
                    <a:pt x="19820" y="19110"/>
                  </a:cubicBezTo>
                  <a:cubicBezTo>
                    <a:pt x="19904" y="19110"/>
                    <a:pt x="19983" y="19077"/>
                    <a:pt x="20039" y="19015"/>
                  </a:cubicBezTo>
                  <a:cubicBezTo>
                    <a:pt x="20158" y="18896"/>
                    <a:pt x="20134" y="18705"/>
                    <a:pt x="20015" y="1858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6" name="Google Shape;6666;p20"/>
            <p:cNvSpPr/>
            <p:nvPr/>
          </p:nvSpPr>
          <p:spPr>
            <a:xfrm>
              <a:off x="3243258" y="3951982"/>
              <a:ext cx="675368" cy="1190785"/>
            </a:xfrm>
            <a:custGeom>
              <a:avLst/>
              <a:gdLst/>
              <a:ahLst/>
              <a:cxnLst/>
              <a:rect l="l" t="t" r="r" b="b"/>
              <a:pathLst>
                <a:path w="13313" h="23473" extrusionOk="0">
                  <a:moveTo>
                    <a:pt x="1" y="0"/>
                  </a:moveTo>
                  <a:lnTo>
                    <a:pt x="12383" y="23230"/>
                  </a:lnTo>
                  <a:cubicBezTo>
                    <a:pt x="12471" y="23388"/>
                    <a:pt x="12627" y="23473"/>
                    <a:pt x="12788" y="23473"/>
                  </a:cubicBezTo>
                  <a:cubicBezTo>
                    <a:pt x="12869" y="23473"/>
                    <a:pt x="12951" y="23452"/>
                    <a:pt x="13026" y="23408"/>
                  </a:cubicBezTo>
                  <a:cubicBezTo>
                    <a:pt x="13229" y="23277"/>
                    <a:pt x="13312" y="23003"/>
                    <a:pt x="13193" y="2277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7" name="Google Shape;6667;p20"/>
            <p:cNvSpPr/>
            <p:nvPr/>
          </p:nvSpPr>
          <p:spPr>
            <a:xfrm>
              <a:off x="1543811" y="4508878"/>
              <a:ext cx="228843" cy="622660"/>
            </a:xfrm>
            <a:custGeom>
              <a:avLst/>
              <a:gdLst/>
              <a:ahLst/>
              <a:cxnLst/>
              <a:rect l="l" t="t" r="r" b="b"/>
              <a:pathLst>
                <a:path w="4511" h="12274" extrusionOk="0">
                  <a:moveTo>
                    <a:pt x="45" y="11954"/>
                  </a:moveTo>
                  <a:cubicBezTo>
                    <a:pt x="45" y="11958"/>
                    <a:pt x="44" y="11961"/>
                    <a:pt x="43" y="11962"/>
                  </a:cubicBezTo>
                  <a:lnTo>
                    <a:pt x="43" y="11962"/>
                  </a:lnTo>
                  <a:cubicBezTo>
                    <a:pt x="43" y="11959"/>
                    <a:pt x="44" y="11957"/>
                    <a:pt x="45" y="11954"/>
                  </a:cubicBezTo>
                  <a:close/>
                  <a:moveTo>
                    <a:pt x="4510" y="0"/>
                  </a:moveTo>
                  <a:lnTo>
                    <a:pt x="45" y="11954"/>
                  </a:lnTo>
                  <a:cubicBezTo>
                    <a:pt x="45" y="11954"/>
                    <a:pt x="45" y="11954"/>
                    <a:pt x="45" y="11954"/>
                  </a:cubicBezTo>
                  <a:lnTo>
                    <a:pt x="45" y="11954"/>
                  </a:lnTo>
                  <a:cubicBezTo>
                    <a:pt x="45" y="11954"/>
                    <a:pt x="45" y="11954"/>
                    <a:pt x="45" y="11954"/>
                  </a:cubicBezTo>
                  <a:lnTo>
                    <a:pt x="45" y="11954"/>
                  </a:lnTo>
                  <a:cubicBezTo>
                    <a:pt x="39" y="11960"/>
                    <a:pt x="39" y="11963"/>
                    <a:pt x="41" y="11963"/>
                  </a:cubicBezTo>
                  <a:cubicBezTo>
                    <a:pt x="41" y="11963"/>
                    <a:pt x="42" y="11963"/>
                    <a:pt x="43" y="11962"/>
                  </a:cubicBezTo>
                  <a:lnTo>
                    <a:pt x="43" y="11962"/>
                  </a:lnTo>
                  <a:cubicBezTo>
                    <a:pt x="0" y="12090"/>
                    <a:pt x="60" y="12217"/>
                    <a:pt x="200" y="12263"/>
                  </a:cubicBezTo>
                  <a:cubicBezTo>
                    <a:pt x="223" y="12270"/>
                    <a:pt x="246" y="12274"/>
                    <a:pt x="269" y="12274"/>
                  </a:cubicBezTo>
                  <a:cubicBezTo>
                    <a:pt x="362" y="12274"/>
                    <a:pt x="445" y="12216"/>
                    <a:pt x="474" y="12121"/>
                  </a:cubicBezTo>
                  <a:lnTo>
                    <a:pt x="4510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8" name="Google Shape;6668;p20"/>
            <p:cNvSpPr/>
            <p:nvPr/>
          </p:nvSpPr>
          <p:spPr>
            <a:xfrm>
              <a:off x="3098327" y="2669112"/>
              <a:ext cx="1937074" cy="399296"/>
            </a:xfrm>
            <a:custGeom>
              <a:avLst/>
              <a:gdLst/>
              <a:ahLst/>
              <a:cxnLst/>
              <a:rect l="l" t="t" r="r" b="b"/>
              <a:pathLst>
                <a:path w="38184" h="7871" extrusionOk="0">
                  <a:moveTo>
                    <a:pt x="0" y="1"/>
                  </a:moveTo>
                  <a:lnTo>
                    <a:pt x="37600" y="7859"/>
                  </a:lnTo>
                  <a:cubicBezTo>
                    <a:pt x="37635" y="7867"/>
                    <a:pt x="37669" y="7871"/>
                    <a:pt x="37702" y="7871"/>
                  </a:cubicBezTo>
                  <a:cubicBezTo>
                    <a:pt x="37912" y="7871"/>
                    <a:pt x="38095" y="7717"/>
                    <a:pt x="38136" y="7502"/>
                  </a:cubicBezTo>
                  <a:cubicBezTo>
                    <a:pt x="38184" y="7252"/>
                    <a:pt x="38017" y="7013"/>
                    <a:pt x="37767" y="69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20"/>
            <p:cNvSpPr/>
            <p:nvPr/>
          </p:nvSpPr>
          <p:spPr>
            <a:xfrm>
              <a:off x="4305101" y="2771178"/>
              <a:ext cx="721228" cy="101714"/>
            </a:xfrm>
            <a:custGeom>
              <a:avLst/>
              <a:gdLst/>
              <a:ahLst/>
              <a:cxnLst/>
              <a:rect l="l" t="t" r="r" b="b"/>
              <a:pathLst>
                <a:path w="14217" h="2005" extrusionOk="0">
                  <a:moveTo>
                    <a:pt x="0" y="1"/>
                  </a:moveTo>
                  <a:lnTo>
                    <a:pt x="13847" y="2001"/>
                  </a:lnTo>
                  <a:cubicBezTo>
                    <a:pt x="13863" y="2003"/>
                    <a:pt x="13879" y="2004"/>
                    <a:pt x="13895" y="2004"/>
                  </a:cubicBezTo>
                  <a:cubicBezTo>
                    <a:pt x="14061" y="2004"/>
                    <a:pt x="14181" y="1891"/>
                    <a:pt x="14192" y="1727"/>
                  </a:cubicBezTo>
                  <a:cubicBezTo>
                    <a:pt x="14216" y="1561"/>
                    <a:pt x="14085" y="1406"/>
                    <a:pt x="13930" y="139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20"/>
            <p:cNvSpPr/>
            <p:nvPr/>
          </p:nvSpPr>
          <p:spPr>
            <a:xfrm>
              <a:off x="2751042" y="3714015"/>
              <a:ext cx="364850" cy="1420694"/>
            </a:xfrm>
            <a:custGeom>
              <a:avLst/>
              <a:gdLst/>
              <a:ahLst/>
              <a:cxnLst/>
              <a:rect l="l" t="t" r="r" b="b"/>
              <a:pathLst>
                <a:path w="7192" h="28005" extrusionOk="0">
                  <a:moveTo>
                    <a:pt x="0" y="0"/>
                  </a:moveTo>
                  <a:lnTo>
                    <a:pt x="6549" y="27766"/>
                  </a:lnTo>
                  <a:cubicBezTo>
                    <a:pt x="6588" y="27913"/>
                    <a:pt x="6709" y="28004"/>
                    <a:pt x="6837" y="28004"/>
                  </a:cubicBezTo>
                  <a:cubicBezTo>
                    <a:pt x="6864" y="28004"/>
                    <a:pt x="6891" y="28000"/>
                    <a:pt x="6918" y="27992"/>
                  </a:cubicBezTo>
                  <a:cubicBezTo>
                    <a:pt x="7085" y="27944"/>
                    <a:pt x="7192" y="27790"/>
                    <a:pt x="7144" y="276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20"/>
            <p:cNvSpPr/>
            <p:nvPr/>
          </p:nvSpPr>
          <p:spPr>
            <a:xfrm>
              <a:off x="-103385" y="3483911"/>
              <a:ext cx="1576485" cy="1495165"/>
            </a:xfrm>
            <a:custGeom>
              <a:avLst/>
              <a:gdLst/>
              <a:ahLst/>
              <a:cxnLst/>
              <a:rect l="l" t="t" r="r" b="b"/>
              <a:pathLst>
                <a:path w="31076" h="29473" extrusionOk="0">
                  <a:moveTo>
                    <a:pt x="31076" y="0"/>
                  </a:moveTo>
                  <a:lnTo>
                    <a:pt x="131" y="28944"/>
                  </a:lnTo>
                  <a:cubicBezTo>
                    <a:pt x="12" y="29063"/>
                    <a:pt x="0" y="29254"/>
                    <a:pt x="119" y="29373"/>
                  </a:cubicBezTo>
                  <a:cubicBezTo>
                    <a:pt x="180" y="29440"/>
                    <a:pt x="260" y="29473"/>
                    <a:pt x="339" y="29473"/>
                  </a:cubicBezTo>
                  <a:cubicBezTo>
                    <a:pt x="415" y="29473"/>
                    <a:pt x="490" y="29443"/>
                    <a:pt x="548" y="29385"/>
                  </a:cubicBezTo>
                  <a:lnTo>
                    <a:pt x="31076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72" name="Google Shape;6672;p20"/>
          <p:cNvSpPr txBox="1">
            <a:spLocks noGrp="1"/>
          </p:cNvSpPr>
          <p:nvPr>
            <p:ph type="title"/>
          </p:nvPr>
        </p:nvSpPr>
        <p:spPr>
          <a:xfrm>
            <a:off x="2706000" y="2303250"/>
            <a:ext cx="373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73" name="Google Shape;6673;p20"/>
          <p:cNvSpPr txBox="1">
            <a:spLocks noGrp="1"/>
          </p:cNvSpPr>
          <p:nvPr>
            <p:ph type="title" idx="2" hasCustomPrompt="1"/>
          </p:nvPr>
        </p:nvSpPr>
        <p:spPr>
          <a:xfrm>
            <a:off x="3484800" y="1462650"/>
            <a:ext cx="2174400" cy="114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74" name="Google Shape;6674;p20"/>
          <p:cNvSpPr txBox="1">
            <a:spLocks noGrp="1"/>
          </p:cNvSpPr>
          <p:nvPr>
            <p:ph type="subTitle" idx="1"/>
          </p:nvPr>
        </p:nvSpPr>
        <p:spPr>
          <a:xfrm>
            <a:off x="3193975" y="2905375"/>
            <a:ext cx="27558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62130"/>
              </a:buClr>
              <a:buSzPts val="2800"/>
              <a:buFont typeface="Slackey"/>
              <a:buNone/>
              <a:defRPr sz="2800">
                <a:solidFill>
                  <a:srgbClr val="162130"/>
                </a:solidFill>
                <a:latin typeface="Slackey"/>
                <a:ea typeface="Slackey"/>
                <a:cs typeface="Slackey"/>
                <a:sym typeface="Slacke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2130"/>
              </a:buClr>
              <a:buSzPts val="1600"/>
              <a:buFont typeface="Architects Daughter"/>
              <a:buChar char="●"/>
              <a:defRPr sz="1600">
                <a:solidFill>
                  <a:srgbClr val="16213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2130"/>
              </a:buClr>
              <a:buSzPts val="1600"/>
              <a:buFont typeface="Architects Daughter"/>
              <a:buChar char="○"/>
              <a:defRPr sz="1600">
                <a:solidFill>
                  <a:srgbClr val="16213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2130"/>
              </a:buClr>
              <a:buSzPts val="1600"/>
              <a:buFont typeface="Architects Daughter"/>
              <a:buChar char="■"/>
              <a:defRPr sz="1600">
                <a:solidFill>
                  <a:srgbClr val="16213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2130"/>
              </a:buClr>
              <a:buSzPts val="1600"/>
              <a:buFont typeface="Architects Daughter"/>
              <a:buChar char="●"/>
              <a:defRPr sz="1600">
                <a:solidFill>
                  <a:srgbClr val="16213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2130"/>
              </a:buClr>
              <a:buSzPts val="1600"/>
              <a:buFont typeface="Architects Daughter"/>
              <a:buChar char="○"/>
              <a:defRPr sz="1600">
                <a:solidFill>
                  <a:srgbClr val="16213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2130"/>
              </a:buClr>
              <a:buSzPts val="1600"/>
              <a:buFont typeface="Architects Daughter"/>
              <a:buChar char="■"/>
              <a:defRPr sz="1600">
                <a:solidFill>
                  <a:srgbClr val="16213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2130"/>
              </a:buClr>
              <a:buSzPts val="1600"/>
              <a:buFont typeface="Architects Daughter"/>
              <a:buChar char="●"/>
              <a:defRPr sz="1600">
                <a:solidFill>
                  <a:srgbClr val="16213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2130"/>
              </a:buClr>
              <a:buSzPts val="1600"/>
              <a:buFont typeface="Architects Daughter"/>
              <a:buChar char="○"/>
              <a:defRPr sz="1600">
                <a:solidFill>
                  <a:srgbClr val="16213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2130"/>
              </a:buClr>
              <a:buSzPts val="1600"/>
              <a:buFont typeface="Architects Daughter"/>
              <a:buChar char="■"/>
              <a:defRPr sz="1600">
                <a:solidFill>
                  <a:srgbClr val="16213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5" r:id="rId2"/>
    <p:sldLayoutId id="2147483656" r:id="rId3"/>
    <p:sldLayoutId id="2147483659" r:id="rId4"/>
    <p:sldLayoutId id="2147483660" r:id="rId5"/>
    <p:sldLayoutId id="2147483661" r:id="rId6"/>
    <p:sldLayoutId id="2147483662" r:id="rId7"/>
    <p:sldLayoutId id="2147483665" r:id="rId8"/>
    <p:sldLayoutId id="2147483666" r:id="rId9"/>
    <p:sldLayoutId id="214748367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4.bin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image" Target="../media/image5.wmf"/><Relationship Id="rId9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BDCF"/>
        </a:solidFill>
        <a:effectLst/>
      </p:bgPr>
    </p:bg>
    <p:spTree>
      <p:nvGrpSpPr>
        <p:cNvPr id="1" name="Shape 10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" name="Google Shape;10291;p45"/>
          <p:cNvSpPr/>
          <p:nvPr/>
        </p:nvSpPr>
        <p:spPr>
          <a:xfrm>
            <a:off x="-247624" y="-797801"/>
            <a:ext cx="9639270" cy="6739146"/>
          </a:xfrm>
          <a:prstGeom prst="irregularSeal1">
            <a:avLst/>
          </a:prstGeom>
          <a:solidFill>
            <a:schemeClr val="lt1"/>
          </a:solidFill>
          <a:ln w="38100" cap="flat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2" name="Google Shape;10292;p45"/>
          <p:cNvSpPr txBox="1">
            <a:spLocks noGrp="1"/>
          </p:cNvSpPr>
          <p:nvPr>
            <p:ph type="title"/>
          </p:nvPr>
        </p:nvSpPr>
        <p:spPr>
          <a:xfrm>
            <a:off x="1145176" y="1686198"/>
            <a:ext cx="7123934" cy="8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0720A"/>
                </a:solidFill>
              </a:rPr>
              <a:t>Penyelesaian </a:t>
            </a:r>
            <a:br>
              <a:rPr lang="en">
                <a:solidFill>
                  <a:srgbClr val="F0720A"/>
                </a:solidFill>
              </a:rPr>
            </a:br>
            <a:r>
              <a:rPr lang="en">
                <a:solidFill>
                  <a:srgbClr val="F0720A"/>
                </a:solidFill>
              </a:rPr>
              <a:t>Sistem Linear : </a:t>
            </a:r>
            <a:br>
              <a:rPr lang="en">
                <a:solidFill>
                  <a:srgbClr val="F0720A"/>
                </a:solidFill>
              </a:rPr>
            </a:br>
            <a:r>
              <a:rPr lang="en">
                <a:solidFill>
                  <a:srgbClr val="F0720A"/>
                </a:solidFill>
              </a:rPr>
              <a:t>Gauss Jordan</a:t>
            </a:r>
            <a:endParaRPr>
              <a:solidFill>
                <a:srgbClr val="F0720A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10293" name="Google Shape;10293;p45"/>
          <p:cNvSpPr txBox="1">
            <a:spLocks noGrp="1"/>
          </p:cNvSpPr>
          <p:nvPr>
            <p:ph type="subTitle" idx="1"/>
          </p:nvPr>
        </p:nvSpPr>
        <p:spPr>
          <a:xfrm>
            <a:off x="1500276" y="2903139"/>
            <a:ext cx="6394932" cy="8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800" dirty="0" err="1"/>
              <a:t>Adevian</a:t>
            </a:r>
            <a:r>
              <a:rPr lang="en-US" sz="1800" dirty="0"/>
              <a:t> Fairuz </a:t>
            </a:r>
            <a:r>
              <a:rPr lang="en-US" sz="1800" dirty="0" err="1"/>
              <a:t>Pratama</a:t>
            </a:r>
            <a:r>
              <a:rPr lang="en-US" sz="1800" dirty="0"/>
              <a:t>, S.ST., </a:t>
            </a:r>
            <a:r>
              <a:rPr lang="en-US" sz="1800" dirty="0" err="1"/>
              <a:t>M.Eng</a:t>
            </a:r>
            <a:endParaRPr lang="en-ID" sz="1800" dirty="0"/>
          </a:p>
          <a:p>
            <a:pPr marL="0" indent="0"/>
            <a:endParaRPr lang="en-ID" sz="400" dirty="0"/>
          </a:p>
          <a:p>
            <a:pPr marL="0" indent="0"/>
            <a:r>
              <a:rPr lang="en-ID" sz="1200" dirty="0" err="1"/>
              <a:t>Sistem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Bisnis</a:t>
            </a:r>
            <a:endParaRPr lang="en-ID" sz="1200" dirty="0"/>
          </a:p>
          <a:p>
            <a:pPr marL="0" indent="0"/>
            <a:r>
              <a:rPr lang="en-ID" sz="1200" dirty="0" err="1"/>
              <a:t>Politeknik</a:t>
            </a:r>
            <a:r>
              <a:rPr lang="en-ID" sz="1200" dirty="0"/>
              <a:t> Negeri Malang</a:t>
            </a:r>
          </a:p>
          <a:p>
            <a:pPr marL="0" indent="0"/>
            <a:r>
              <a:rPr lang="en-ID" sz="1200" dirty="0"/>
              <a:t>Semester </a:t>
            </a:r>
            <a:r>
              <a:rPr lang="en-ID" sz="1200" dirty="0" err="1"/>
              <a:t>Genap</a:t>
            </a:r>
            <a:r>
              <a:rPr lang="en-ID" sz="1200" dirty="0"/>
              <a:t> 2023/2024</a:t>
            </a:r>
            <a:endParaRPr lang="en-ID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F887D-6DC2-404D-9891-B173365CA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2" grpId="0"/>
      <p:bldP spid="1029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5" name="Google Shape;10835;p65"/>
          <p:cNvSpPr/>
          <p:nvPr/>
        </p:nvSpPr>
        <p:spPr>
          <a:xfrm>
            <a:off x="-731520" y="-310896"/>
            <a:ext cx="8010144" cy="5765292"/>
          </a:xfrm>
          <a:custGeom>
            <a:avLst/>
            <a:gdLst/>
            <a:ahLst/>
            <a:cxnLst/>
            <a:rect l="l" t="t" r="r" b="b"/>
            <a:pathLst>
              <a:path w="29243" h="21935" extrusionOk="0">
                <a:moveTo>
                  <a:pt x="12109" y="1"/>
                </a:moveTo>
                <a:cubicBezTo>
                  <a:pt x="11823" y="1"/>
                  <a:pt x="11550" y="72"/>
                  <a:pt x="11264" y="72"/>
                </a:cubicBezTo>
                <a:cubicBezTo>
                  <a:pt x="10919" y="96"/>
                  <a:pt x="10573" y="227"/>
                  <a:pt x="10311" y="382"/>
                </a:cubicBezTo>
                <a:cubicBezTo>
                  <a:pt x="9728" y="632"/>
                  <a:pt x="9180" y="989"/>
                  <a:pt x="8728" y="1429"/>
                </a:cubicBezTo>
                <a:cubicBezTo>
                  <a:pt x="8347" y="1810"/>
                  <a:pt x="8013" y="2251"/>
                  <a:pt x="7775" y="2763"/>
                </a:cubicBezTo>
                <a:lnTo>
                  <a:pt x="7763" y="2787"/>
                </a:lnTo>
                <a:cubicBezTo>
                  <a:pt x="7644" y="2799"/>
                  <a:pt x="7525" y="2799"/>
                  <a:pt x="7406" y="2799"/>
                </a:cubicBezTo>
                <a:cubicBezTo>
                  <a:pt x="7263" y="2799"/>
                  <a:pt x="7128" y="2829"/>
                  <a:pt x="6988" y="2829"/>
                </a:cubicBezTo>
                <a:cubicBezTo>
                  <a:pt x="6953" y="2829"/>
                  <a:pt x="6918" y="2827"/>
                  <a:pt x="6882" y="2822"/>
                </a:cubicBezTo>
                <a:cubicBezTo>
                  <a:pt x="6859" y="2799"/>
                  <a:pt x="6823" y="2799"/>
                  <a:pt x="6811" y="2799"/>
                </a:cubicBezTo>
                <a:cubicBezTo>
                  <a:pt x="6823" y="2822"/>
                  <a:pt x="6859" y="2834"/>
                  <a:pt x="6870" y="2846"/>
                </a:cubicBezTo>
                <a:cubicBezTo>
                  <a:pt x="6609" y="2882"/>
                  <a:pt x="6347" y="2977"/>
                  <a:pt x="6085" y="3001"/>
                </a:cubicBezTo>
                <a:cubicBezTo>
                  <a:pt x="5739" y="3072"/>
                  <a:pt x="5418" y="3251"/>
                  <a:pt x="5096" y="3418"/>
                </a:cubicBezTo>
                <a:cubicBezTo>
                  <a:pt x="4501" y="3751"/>
                  <a:pt x="4001" y="4215"/>
                  <a:pt x="3584" y="4751"/>
                </a:cubicBezTo>
                <a:cubicBezTo>
                  <a:pt x="3465" y="4918"/>
                  <a:pt x="3334" y="5085"/>
                  <a:pt x="3251" y="5275"/>
                </a:cubicBezTo>
                <a:cubicBezTo>
                  <a:pt x="3227" y="5418"/>
                  <a:pt x="3156" y="5537"/>
                  <a:pt x="3096" y="5680"/>
                </a:cubicBezTo>
                <a:cubicBezTo>
                  <a:pt x="3001" y="5858"/>
                  <a:pt x="2953" y="6061"/>
                  <a:pt x="2834" y="6239"/>
                </a:cubicBezTo>
                <a:cubicBezTo>
                  <a:pt x="2799" y="6299"/>
                  <a:pt x="2775" y="6370"/>
                  <a:pt x="2775" y="6454"/>
                </a:cubicBezTo>
                <a:cubicBezTo>
                  <a:pt x="2775" y="6668"/>
                  <a:pt x="2703" y="6882"/>
                  <a:pt x="2679" y="7109"/>
                </a:cubicBezTo>
                <a:cubicBezTo>
                  <a:pt x="2620" y="7644"/>
                  <a:pt x="2620" y="8180"/>
                  <a:pt x="2715" y="8692"/>
                </a:cubicBezTo>
                <a:cubicBezTo>
                  <a:pt x="2775" y="9014"/>
                  <a:pt x="2882" y="9311"/>
                  <a:pt x="2977" y="9609"/>
                </a:cubicBezTo>
                <a:cubicBezTo>
                  <a:pt x="2751" y="9704"/>
                  <a:pt x="2525" y="9811"/>
                  <a:pt x="2322" y="9966"/>
                </a:cubicBezTo>
                <a:cubicBezTo>
                  <a:pt x="2227" y="10026"/>
                  <a:pt x="2144" y="10061"/>
                  <a:pt x="2037" y="10109"/>
                </a:cubicBezTo>
                <a:cubicBezTo>
                  <a:pt x="1870" y="10204"/>
                  <a:pt x="1739" y="10335"/>
                  <a:pt x="1584" y="10454"/>
                </a:cubicBezTo>
                <a:cubicBezTo>
                  <a:pt x="1048" y="10978"/>
                  <a:pt x="608" y="11597"/>
                  <a:pt x="334" y="12300"/>
                </a:cubicBezTo>
                <a:cubicBezTo>
                  <a:pt x="239" y="12562"/>
                  <a:pt x="132" y="12847"/>
                  <a:pt x="96" y="13145"/>
                </a:cubicBezTo>
                <a:cubicBezTo>
                  <a:pt x="120" y="13336"/>
                  <a:pt x="72" y="13514"/>
                  <a:pt x="60" y="13717"/>
                </a:cubicBezTo>
                <a:cubicBezTo>
                  <a:pt x="1" y="14490"/>
                  <a:pt x="120" y="15276"/>
                  <a:pt x="417" y="15991"/>
                </a:cubicBezTo>
                <a:cubicBezTo>
                  <a:pt x="501" y="16229"/>
                  <a:pt x="632" y="16419"/>
                  <a:pt x="715" y="16657"/>
                </a:cubicBezTo>
                <a:cubicBezTo>
                  <a:pt x="774" y="16824"/>
                  <a:pt x="894" y="16955"/>
                  <a:pt x="977" y="17086"/>
                </a:cubicBezTo>
                <a:cubicBezTo>
                  <a:pt x="1048" y="17193"/>
                  <a:pt x="1132" y="17324"/>
                  <a:pt x="1251" y="17407"/>
                </a:cubicBezTo>
                <a:cubicBezTo>
                  <a:pt x="1417" y="17527"/>
                  <a:pt x="1584" y="17681"/>
                  <a:pt x="1703" y="17860"/>
                </a:cubicBezTo>
                <a:cubicBezTo>
                  <a:pt x="1798" y="17979"/>
                  <a:pt x="1929" y="18074"/>
                  <a:pt x="2048" y="18158"/>
                </a:cubicBezTo>
                <a:cubicBezTo>
                  <a:pt x="2358" y="18384"/>
                  <a:pt x="2691" y="18562"/>
                  <a:pt x="3025" y="18717"/>
                </a:cubicBezTo>
                <a:cubicBezTo>
                  <a:pt x="3346" y="18860"/>
                  <a:pt x="3680" y="18920"/>
                  <a:pt x="4013" y="19027"/>
                </a:cubicBezTo>
                <a:cubicBezTo>
                  <a:pt x="4561" y="19979"/>
                  <a:pt x="5430" y="20741"/>
                  <a:pt x="6442" y="21158"/>
                </a:cubicBezTo>
                <a:cubicBezTo>
                  <a:pt x="6680" y="21253"/>
                  <a:pt x="6930" y="21360"/>
                  <a:pt x="7192" y="21396"/>
                </a:cubicBezTo>
                <a:cubicBezTo>
                  <a:pt x="7430" y="21396"/>
                  <a:pt x="7656" y="21468"/>
                  <a:pt x="7894" y="21479"/>
                </a:cubicBezTo>
                <a:cubicBezTo>
                  <a:pt x="8000" y="21491"/>
                  <a:pt x="8105" y="21495"/>
                  <a:pt x="8209" y="21495"/>
                </a:cubicBezTo>
                <a:cubicBezTo>
                  <a:pt x="8433" y="21495"/>
                  <a:pt x="8655" y="21476"/>
                  <a:pt x="8883" y="21468"/>
                </a:cubicBezTo>
                <a:cubicBezTo>
                  <a:pt x="9133" y="21456"/>
                  <a:pt x="9371" y="21360"/>
                  <a:pt x="9621" y="21360"/>
                </a:cubicBezTo>
                <a:cubicBezTo>
                  <a:pt x="9776" y="21360"/>
                  <a:pt x="9895" y="21301"/>
                  <a:pt x="10026" y="21253"/>
                </a:cubicBezTo>
                <a:cubicBezTo>
                  <a:pt x="10823" y="20979"/>
                  <a:pt x="11538" y="20467"/>
                  <a:pt x="12109" y="19848"/>
                </a:cubicBezTo>
                <a:cubicBezTo>
                  <a:pt x="12478" y="20348"/>
                  <a:pt x="12931" y="20813"/>
                  <a:pt x="13467" y="21158"/>
                </a:cubicBezTo>
                <a:cubicBezTo>
                  <a:pt x="13657" y="21277"/>
                  <a:pt x="13836" y="21408"/>
                  <a:pt x="14038" y="21468"/>
                </a:cubicBezTo>
                <a:cubicBezTo>
                  <a:pt x="14312" y="21527"/>
                  <a:pt x="14562" y="21682"/>
                  <a:pt x="14836" y="21741"/>
                </a:cubicBezTo>
                <a:cubicBezTo>
                  <a:pt x="15279" y="21868"/>
                  <a:pt x="15743" y="21934"/>
                  <a:pt x="16207" y="21934"/>
                </a:cubicBezTo>
                <a:cubicBezTo>
                  <a:pt x="16615" y="21934"/>
                  <a:pt x="17024" y="21883"/>
                  <a:pt x="17419" y="21777"/>
                </a:cubicBezTo>
                <a:cubicBezTo>
                  <a:pt x="17658" y="21718"/>
                  <a:pt x="17884" y="21598"/>
                  <a:pt x="18134" y="21575"/>
                </a:cubicBezTo>
                <a:cubicBezTo>
                  <a:pt x="18289" y="21527"/>
                  <a:pt x="18431" y="21444"/>
                  <a:pt x="18586" y="21360"/>
                </a:cubicBezTo>
                <a:cubicBezTo>
                  <a:pt x="18908" y="21182"/>
                  <a:pt x="19217" y="20979"/>
                  <a:pt x="19503" y="20717"/>
                </a:cubicBezTo>
                <a:cubicBezTo>
                  <a:pt x="19753" y="20527"/>
                  <a:pt x="19967" y="20265"/>
                  <a:pt x="20170" y="20003"/>
                </a:cubicBezTo>
                <a:cubicBezTo>
                  <a:pt x="20229" y="19908"/>
                  <a:pt x="20336" y="19813"/>
                  <a:pt x="20372" y="19693"/>
                </a:cubicBezTo>
                <a:cubicBezTo>
                  <a:pt x="20384" y="19634"/>
                  <a:pt x="20384" y="19551"/>
                  <a:pt x="20456" y="19527"/>
                </a:cubicBezTo>
                <a:cubicBezTo>
                  <a:pt x="20610" y="19634"/>
                  <a:pt x="20729" y="19765"/>
                  <a:pt x="20813" y="19908"/>
                </a:cubicBezTo>
                <a:cubicBezTo>
                  <a:pt x="20848" y="19955"/>
                  <a:pt x="20872" y="19991"/>
                  <a:pt x="20920" y="20027"/>
                </a:cubicBezTo>
                <a:cubicBezTo>
                  <a:pt x="21396" y="20420"/>
                  <a:pt x="21944" y="20741"/>
                  <a:pt x="22539" y="20932"/>
                </a:cubicBezTo>
                <a:cubicBezTo>
                  <a:pt x="22753" y="20991"/>
                  <a:pt x="22956" y="21063"/>
                  <a:pt x="23182" y="21087"/>
                </a:cubicBezTo>
                <a:cubicBezTo>
                  <a:pt x="23432" y="21087"/>
                  <a:pt x="23682" y="21122"/>
                  <a:pt x="23944" y="21146"/>
                </a:cubicBezTo>
                <a:cubicBezTo>
                  <a:pt x="24023" y="21150"/>
                  <a:pt x="24103" y="21152"/>
                  <a:pt x="24184" y="21152"/>
                </a:cubicBezTo>
                <a:cubicBezTo>
                  <a:pt x="24601" y="21152"/>
                  <a:pt x="25033" y="21099"/>
                  <a:pt x="25432" y="20979"/>
                </a:cubicBezTo>
                <a:cubicBezTo>
                  <a:pt x="25528" y="20944"/>
                  <a:pt x="25647" y="20932"/>
                  <a:pt x="25754" y="20920"/>
                </a:cubicBezTo>
                <a:cubicBezTo>
                  <a:pt x="26171" y="20801"/>
                  <a:pt x="26563" y="20586"/>
                  <a:pt x="26921" y="20348"/>
                </a:cubicBezTo>
                <a:cubicBezTo>
                  <a:pt x="27111" y="20217"/>
                  <a:pt x="27302" y="20098"/>
                  <a:pt x="27456" y="19920"/>
                </a:cubicBezTo>
                <a:cubicBezTo>
                  <a:pt x="27552" y="19765"/>
                  <a:pt x="27695" y="19634"/>
                  <a:pt x="27837" y="19527"/>
                </a:cubicBezTo>
                <a:cubicBezTo>
                  <a:pt x="27945" y="19455"/>
                  <a:pt x="28016" y="19348"/>
                  <a:pt x="28087" y="19253"/>
                </a:cubicBezTo>
                <a:cubicBezTo>
                  <a:pt x="28171" y="19146"/>
                  <a:pt x="28254" y="19039"/>
                  <a:pt x="28302" y="18920"/>
                </a:cubicBezTo>
                <a:cubicBezTo>
                  <a:pt x="28385" y="18705"/>
                  <a:pt x="28504" y="18467"/>
                  <a:pt x="28659" y="18265"/>
                </a:cubicBezTo>
                <a:cubicBezTo>
                  <a:pt x="28683" y="18241"/>
                  <a:pt x="28707" y="18181"/>
                  <a:pt x="28718" y="18134"/>
                </a:cubicBezTo>
                <a:cubicBezTo>
                  <a:pt x="28742" y="17908"/>
                  <a:pt x="28838" y="17705"/>
                  <a:pt x="28897" y="17491"/>
                </a:cubicBezTo>
                <a:cubicBezTo>
                  <a:pt x="29088" y="16788"/>
                  <a:pt x="29099" y="16050"/>
                  <a:pt x="28980" y="15336"/>
                </a:cubicBezTo>
                <a:cubicBezTo>
                  <a:pt x="28945" y="15157"/>
                  <a:pt x="28897" y="14979"/>
                  <a:pt x="28885" y="14800"/>
                </a:cubicBezTo>
                <a:cubicBezTo>
                  <a:pt x="28849" y="14633"/>
                  <a:pt x="28778" y="14502"/>
                  <a:pt x="28730" y="14348"/>
                </a:cubicBezTo>
                <a:cubicBezTo>
                  <a:pt x="28564" y="13955"/>
                  <a:pt x="28349" y="13562"/>
                  <a:pt x="28087" y="13217"/>
                </a:cubicBezTo>
                <a:cubicBezTo>
                  <a:pt x="28052" y="13157"/>
                  <a:pt x="28087" y="13121"/>
                  <a:pt x="28123" y="13074"/>
                </a:cubicBezTo>
                <a:cubicBezTo>
                  <a:pt x="28718" y="12371"/>
                  <a:pt x="29076" y="11490"/>
                  <a:pt x="29207" y="10585"/>
                </a:cubicBezTo>
                <a:cubicBezTo>
                  <a:pt x="29219" y="10514"/>
                  <a:pt x="29242" y="10442"/>
                  <a:pt x="29219" y="10371"/>
                </a:cubicBezTo>
                <a:cubicBezTo>
                  <a:pt x="29195" y="10014"/>
                  <a:pt x="29242" y="9657"/>
                  <a:pt x="29183" y="9299"/>
                </a:cubicBezTo>
                <a:cubicBezTo>
                  <a:pt x="29147" y="8966"/>
                  <a:pt x="29028" y="8656"/>
                  <a:pt x="28980" y="8323"/>
                </a:cubicBezTo>
                <a:cubicBezTo>
                  <a:pt x="28968" y="8204"/>
                  <a:pt x="28921" y="8109"/>
                  <a:pt x="28885" y="8002"/>
                </a:cubicBezTo>
                <a:cubicBezTo>
                  <a:pt x="28492" y="7061"/>
                  <a:pt x="27814" y="6239"/>
                  <a:pt x="26944" y="5692"/>
                </a:cubicBezTo>
                <a:cubicBezTo>
                  <a:pt x="26766" y="5585"/>
                  <a:pt x="26587" y="5454"/>
                  <a:pt x="26385" y="5394"/>
                </a:cubicBezTo>
                <a:cubicBezTo>
                  <a:pt x="26242" y="5358"/>
                  <a:pt x="26111" y="5323"/>
                  <a:pt x="25992" y="5275"/>
                </a:cubicBezTo>
                <a:cubicBezTo>
                  <a:pt x="25790" y="5192"/>
                  <a:pt x="25563" y="5144"/>
                  <a:pt x="25349" y="5037"/>
                </a:cubicBezTo>
                <a:cubicBezTo>
                  <a:pt x="25170" y="4965"/>
                  <a:pt x="24968" y="4954"/>
                  <a:pt x="24754" y="4930"/>
                </a:cubicBezTo>
                <a:cubicBezTo>
                  <a:pt x="24635" y="4156"/>
                  <a:pt x="24373" y="3418"/>
                  <a:pt x="23920" y="2775"/>
                </a:cubicBezTo>
                <a:cubicBezTo>
                  <a:pt x="23253" y="1763"/>
                  <a:pt x="22206" y="1036"/>
                  <a:pt x="21027" y="739"/>
                </a:cubicBezTo>
                <a:cubicBezTo>
                  <a:pt x="20807" y="695"/>
                  <a:pt x="20597" y="630"/>
                  <a:pt x="20378" y="630"/>
                </a:cubicBezTo>
                <a:cubicBezTo>
                  <a:pt x="20360" y="630"/>
                  <a:pt x="20342" y="631"/>
                  <a:pt x="20325" y="632"/>
                </a:cubicBezTo>
                <a:cubicBezTo>
                  <a:pt x="20265" y="644"/>
                  <a:pt x="20204" y="647"/>
                  <a:pt x="20143" y="647"/>
                </a:cubicBezTo>
                <a:cubicBezTo>
                  <a:pt x="20020" y="647"/>
                  <a:pt x="19896" y="632"/>
                  <a:pt x="19777" y="632"/>
                </a:cubicBezTo>
                <a:cubicBezTo>
                  <a:pt x="19610" y="632"/>
                  <a:pt x="19443" y="644"/>
                  <a:pt x="19277" y="667"/>
                </a:cubicBezTo>
                <a:cubicBezTo>
                  <a:pt x="19074" y="679"/>
                  <a:pt x="18860" y="739"/>
                  <a:pt x="18646" y="739"/>
                </a:cubicBezTo>
                <a:cubicBezTo>
                  <a:pt x="18586" y="739"/>
                  <a:pt x="18539" y="751"/>
                  <a:pt x="18479" y="763"/>
                </a:cubicBezTo>
                <a:cubicBezTo>
                  <a:pt x="17860" y="941"/>
                  <a:pt x="17265" y="1227"/>
                  <a:pt x="16741" y="1632"/>
                </a:cubicBezTo>
                <a:cubicBezTo>
                  <a:pt x="16574" y="1751"/>
                  <a:pt x="16407" y="1894"/>
                  <a:pt x="16253" y="2037"/>
                </a:cubicBezTo>
                <a:cubicBezTo>
                  <a:pt x="15776" y="1358"/>
                  <a:pt x="15122" y="822"/>
                  <a:pt x="14383" y="465"/>
                </a:cubicBezTo>
                <a:cubicBezTo>
                  <a:pt x="14193" y="394"/>
                  <a:pt x="14002" y="286"/>
                  <a:pt x="13788" y="251"/>
                </a:cubicBezTo>
                <a:cubicBezTo>
                  <a:pt x="13693" y="227"/>
                  <a:pt x="13574" y="215"/>
                  <a:pt x="13467" y="191"/>
                </a:cubicBezTo>
                <a:cubicBezTo>
                  <a:pt x="13038" y="48"/>
                  <a:pt x="12574" y="1"/>
                  <a:pt x="12109" y="1"/>
                </a:cubicBezTo>
                <a:close/>
              </a:path>
            </a:pathLst>
          </a:custGeom>
          <a:solidFill>
            <a:schemeClr val="lt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6" name="Google Shape;10836;p65"/>
          <p:cNvSpPr txBox="1">
            <a:spLocks noGrp="1"/>
          </p:cNvSpPr>
          <p:nvPr>
            <p:ph type="title"/>
          </p:nvPr>
        </p:nvSpPr>
        <p:spPr>
          <a:xfrm>
            <a:off x="438912" y="983539"/>
            <a:ext cx="4937760" cy="10504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Gauss-Jordan</a:t>
            </a:r>
            <a:endParaRPr/>
          </a:p>
        </p:txBody>
      </p:sp>
      <p:sp>
        <p:nvSpPr>
          <p:cNvPr id="10837" name="Google Shape;10837;p65"/>
          <p:cNvSpPr txBox="1">
            <a:spLocks noGrp="1"/>
          </p:cNvSpPr>
          <p:nvPr>
            <p:ph type="title" idx="2"/>
          </p:nvPr>
        </p:nvSpPr>
        <p:spPr>
          <a:xfrm>
            <a:off x="457200" y="0"/>
            <a:ext cx="5632704" cy="14293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0720A"/>
                </a:solidFill>
              </a:rPr>
              <a:t>Metode Eliminasi</a:t>
            </a:r>
            <a:endParaRPr sz="4000">
              <a:solidFill>
                <a:srgbClr val="F0720A"/>
              </a:solidFill>
            </a:endParaRPr>
          </a:p>
        </p:txBody>
      </p:sp>
      <p:sp>
        <p:nvSpPr>
          <p:cNvPr id="10838" name="Google Shape;10838;p65"/>
          <p:cNvSpPr txBox="1">
            <a:spLocks noGrp="1"/>
          </p:cNvSpPr>
          <p:nvPr>
            <p:ph type="subTitle" idx="1"/>
          </p:nvPr>
        </p:nvSpPr>
        <p:spPr>
          <a:xfrm>
            <a:off x="768096" y="1832835"/>
            <a:ext cx="5998464" cy="2476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3815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Metode ini merupakan pengembangan metode eliminasi Gauss yaitu dengan cara membuat semua diagonal utama bernilai satu, sedangkan yang lain bernilai nol (segitiga bawah maupun segitiga atas bernilai nol) seperti berikut.</a:t>
            </a:r>
            <a:endParaRPr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5A60808-FA76-457C-A624-4C1F42685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C8C876A-D0D2-4F24-9769-FB542842C6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590602"/>
              </p:ext>
            </p:extLst>
          </p:nvPr>
        </p:nvGraphicFramePr>
        <p:xfrm>
          <a:off x="1335024" y="3402107"/>
          <a:ext cx="2198370" cy="1360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917700" imgH="1168400" progId="Equation.3">
                  <p:embed/>
                </p:oleObj>
              </mc:Choice>
              <mc:Fallback>
                <p:oleObj r:id="rId3" imgW="1917700" imgH="1168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24" y="3402107"/>
                        <a:ext cx="2198370" cy="13603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>
            <a:extLst>
              <a:ext uri="{FF2B5EF4-FFF2-40B4-BE49-F238E27FC236}">
                <a16:creationId xmlns:a16="http://schemas.microsoft.com/office/drawing/2014/main" id="{4FBBDBB9-9ADE-4AFF-8A66-58304F911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321" y="3109498"/>
            <a:ext cx="99349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9E0D4F4-27E5-4766-93DB-1DB3F7475C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393128"/>
              </p:ext>
            </p:extLst>
          </p:nvPr>
        </p:nvGraphicFramePr>
        <p:xfrm>
          <a:off x="4256722" y="3402107"/>
          <a:ext cx="1773932" cy="1360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536700" imgH="1168400" progId="Equation.3">
                  <p:embed/>
                </p:oleObj>
              </mc:Choice>
              <mc:Fallback>
                <p:oleObj r:id="rId5" imgW="1536700" imgH="1168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722" y="3402107"/>
                        <a:ext cx="1773932" cy="13603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B4312922-B439-4947-8B06-32E886898A4E}"/>
              </a:ext>
            </a:extLst>
          </p:cNvPr>
          <p:cNvSpPr/>
          <p:nvPr/>
        </p:nvSpPr>
        <p:spPr>
          <a:xfrm>
            <a:off x="3675602" y="3920758"/>
            <a:ext cx="438912" cy="384048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06475A-11DE-49FB-9F55-E6323BD8EF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55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36" grpId="0"/>
      <p:bldP spid="10837" grpId="0"/>
      <p:bldP spid="10838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5" name="Google Shape;10835;p65"/>
          <p:cNvSpPr/>
          <p:nvPr/>
        </p:nvSpPr>
        <p:spPr>
          <a:xfrm>
            <a:off x="-731520" y="-310896"/>
            <a:ext cx="8010144" cy="5765292"/>
          </a:xfrm>
          <a:custGeom>
            <a:avLst/>
            <a:gdLst/>
            <a:ahLst/>
            <a:cxnLst/>
            <a:rect l="l" t="t" r="r" b="b"/>
            <a:pathLst>
              <a:path w="29243" h="21935" extrusionOk="0">
                <a:moveTo>
                  <a:pt x="12109" y="1"/>
                </a:moveTo>
                <a:cubicBezTo>
                  <a:pt x="11823" y="1"/>
                  <a:pt x="11550" y="72"/>
                  <a:pt x="11264" y="72"/>
                </a:cubicBezTo>
                <a:cubicBezTo>
                  <a:pt x="10919" y="96"/>
                  <a:pt x="10573" y="227"/>
                  <a:pt x="10311" y="382"/>
                </a:cubicBezTo>
                <a:cubicBezTo>
                  <a:pt x="9728" y="632"/>
                  <a:pt x="9180" y="989"/>
                  <a:pt x="8728" y="1429"/>
                </a:cubicBezTo>
                <a:cubicBezTo>
                  <a:pt x="8347" y="1810"/>
                  <a:pt x="8013" y="2251"/>
                  <a:pt x="7775" y="2763"/>
                </a:cubicBezTo>
                <a:lnTo>
                  <a:pt x="7763" y="2787"/>
                </a:lnTo>
                <a:cubicBezTo>
                  <a:pt x="7644" y="2799"/>
                  <a:pt x="7525" y="2799"/>
                  <a:pt x="7406" y="2799"/>
                </a:cubicBezTo>
                <a:cubicBezTo>
                  <a:pt x="7263" y="2799"/>
                  <a:pt x="7128" y="2829"/>
                  <a:pt x="6988" y="2829"/>
                </a:cubicBezTo>
                <a:cubicBezTo>
                  <a:pt x="6953" y="2829"/>
                  <a:pt x="6918" y="2827"/>
                  <a:pt x="6882" y="2822"/>
                </a:cubicBezTo>
                <a:cubicBezTo>
                  <a:pt x="6859" y="2799"/>
                  <a:pt x="6823" y="2799"/>
                  <a:pt x="6811" y="2799"/>
                </a:cubicBezTo>
                <a:cubicBezTo>
                  <a:pt x="6823" y="2822"/>
                  <a:pt x="6859" y="2834"/>
                  <a:pt x="6870" y="2846"/>
                </a:cubicBezTo>
                <a:cubicBezTo>
                  <a:pt x="6609" y="2882"/>
                  <a:pt x="6347" y="2977"/>
                  <a:pt x="6085" y="3001"/>
                </a:cubicBezTo>
                <a:cubicBezTo>
                  <a:pt x="5739" y="3072"/>
                  <a:pt x="5418" y="3251"/>
                  <a:pt x="5096" y="3418"/>
                </a:cubicBezTo>
                <a:cubicBezTo>
                  <a:pt x="4501" y="3751"/>
                  <a:pt x="4001" y="4215"/>
                  <a:pt x="3584" y="4751"/>
                </a:cubicBezTo>
                <a:cubicBezTo>
                  <a:pt x="3465" y="4918"/>
                  <a:pt x="3334" y="5085"/>
                  <a:pt x="3251" y="5275"/>
                </a:cubicBezTo>
                <a:cubicBezTo>
                  <a:pt x="3227" y="5418"/>
                  <a:pt x="3156" y="5537"/>
                  <a:pt x="3096" y="5680"/>
                </a:cubicBezTo>
                <a:cubicBezTo>
                  <a:pt x="3001" y="5858"/>
                  <a:pt x="2953" y="6061"/>
                  <a:pt x="2834" y="6239"/>
                </a:cubicBezTo>
                <a:cubicBezTo>
                  <a:pt x="2799" y="6299"/>
                  <a:pt x="2775" y="6370"/>
                  <a:pt x="2775" y="6454"/>
                </a:cubicBezTo>
                <a:cubicBezTo>
                  <a:pt x="2775" y="6668"/>
                  <a:pt x="2703" y="6882"/>
                  <a:pt x="2679" y="7109"/>
                </a:cubicBezTo>
                <a:cubicBezTo>
                  <a:pt x="2620" y="7644"/>
                  <a:pt x="2620" y="8180"/>
                  <a:pt x="2715" y="8692"/>
                </a:cubicBezTo>
                <a:cubicBezTo>
                  <a:pt x="2775" y="9014"/>
                  <a:pt x="2882" y="9311"/>
                  <a:pt x="2977" y="9609"/>
                </a:cubicBezTo>
                <a:cubicBezTo>
                  <a:pt x="2751" y="9704"/>
                  <a:pt x="2525" y="9811"/>
                  <a:pt x="2322" y="9966"/>
                </a:cubicBezTo>
                <a:cubicBezTo>
                  <a:pt x="2227" y="10026"/>
                  <a:pt x="2144" y="10061"/>
                  <a:pt x="2037" y="10109"/>
                </a:cubicBezTo>
                <a:cubicBezTo>
                  <a:pt x="1870" y="10204"/>
                  <a:pt x="1739" y="10335"/>
                  <a:pt x="1584" y="10454"/>
                </a:cubicBezTo>
                <a:cubicBezTo>
                  <a:pt x="1048" y="10978"/>
                  <a:pt x="608" y="11597"/>
                  <a:pt x="334" y="12300"/>
                </a:cubicBezTo>
                <a:cubicBezTo>
                  <a:pt x="239" y="12562"/>
                  <a:pt x="132" y="12847"/>
                  <a:pt x="96" y="13145"/>
                </a:cubicBezTo>
                <a:cubicBezTo>
                  <a:pt x="120" y="13336"/>
                  <a:pt x="72" y="13514"/>
                  <a:pt x="60" y="13717"/>
                </a:cubicBezTo>
                <a:cubicBezTo>
                  <a:pt x="1" y="14490"/>
                  <a:pt x="120" y="15276"/>
                  <a:pt x="417" y="15991"/>
                </a:cubicBezTo>
                <a:cubicBezTo>
                  <a:pt x="501" y="16229"/>
                  <a:pt x="632" y="16419"/>
                  <a:pt x="715" y="16657"/>
                </a:cubicBezTo>
                <a:cubicBezTo>
                  <a:pt x="774" y="16824"/>
                  <a:pt x="894" y="16955"/>
                  <a:pt x="977" y="17086"/>
                </a:cubicBezTo>
                <a:cubicBezTo>
                  <a:pt x="1048" y="17193"/>
                  <a:pt x="1132" y="17324"/>
                  <a:pt x="1251" y="17407"/>
                </a:cubicBezTo>
                <a:cubicBezTo>
                  <a:pt x="1417" y="17527"/>
                  <a:pt x="1584" y="17681"/>
                  <a:pt x="1703" y="17860"/>
                </a:cubicBezTo>
                <a:cubicBezTo>
                  <a:pt x="1798" y="17979"/>
                  <a:pt x="1929" y="18074"/>
                  <a:pt x="2048" y="18158"/>
                </a:cubicBezTo>
                <a:cubicBezTo>
                  <a:pt x="2358" y="18384"/>
                  <a:pt x="2691" y="18562"/>
                  <a:pt x="3025" y="18717"/>
                </a:cubicBezTo>
                <a:cubicBezTo>
                  <a:pt x="3346" y="18860"/>
                  <a:pt x="3680" y="18920"/>
                  <a:pt x="4013" y="19027"/>
                </a:cubicBezTo>
                <a:cubicBezTo>
                  <a:pt x="4561" y="19979"/>
                  <a:pt x="5430" y="20741"/>
                  <a:pt x="6442" y="21158"/>
                </a:cubicBezTo>
                <a:cubicBezTo>
                  <a:pt x="6680" y="21253"/>
                  <a:pt x="6930" y="21360"/>
                  <a:pt x="7192" y="21396"/>
                </a:cubicBezTo>
                <a:cubicBezTo>
                  <a:pt x="7430" y="21396"/>
                  <a:pt x="7656" y="21468"/>
                  <a:pt x="7894" y="21479"/>
                </a:cubicBezTo>
                <a:cubicBezTo>
                  <a:pt x="8000" y="21491"/>
                  <a:pt x="8105" y="21495"/>
                  <a:pt x="8209" y="21495"/>
                </a:cubicBezTo>
                <a:cubicBezTo>
                  <a:pt x="8433" y="21495"/>
                  <a:pt x="8655" y="21476"/>
                  <a:pt x="8883" y="21468"/>
                </a:cubicBezTo>
                <a:cubicBezTo>
                  <a:pt x="9133" y="21456"/>
                  <a:pt x="9371" y="21360"/>
                  <a:pt x="9621" y="21360"/>
                </a:cubicBezTo>
                <a:cubicBezTo>
                  <a:pt x="9776" y="21360"/>
                  <a:pt x="9895" y="21301"/>
                  <a:pt x="10026" y="21253"/>
                </a:cubicBezTo>
                <a:cubicBezTo>
                  <a:pt x="10823" y="20979"/>
                  <a:pt x="11538" y="20467"/>
                  <a:pt x="12109" y="19848"/>
                </a:cubicBezTo>
                <a:cubicBezTo>
                  <a:pt x="12478" y="20348"/>
                  <a:pt x="12931" y="20813"/>
                  <a:pt x="13467" y="21158"/>
                </a:cubicBezTo>
                <a:cubicBezTo>
                  <a:pt x="13657" y="21277"/>
                  <a:pt x="13836" y="21408"/>
                  <a:pt x="14038" y="21468"/>
                </a:cubicBezTo>
                <a:cubicBezTo>
                  <a:pt x="14312" y="21527"/>
                  <a:pt x="14562" y="21682"/>
                  <a:pt x="14836" y="21741"/>
                </a:cubicBezTo>
                <a:cubicBezTo>
                  <a:pt x="15279" y="21868"/>
                  <a:pt x="15743" y="21934"/>
                  <a:pt x="16207" y="21934"/>
                </a:cubicBezTo>
                <a:cubicBezTo>
                  <a:pt x="16615" y="21934"/>
                  <a:pt x="17024" y="21883"/>
                  <a:pt x="17419" y="21777"/>
                </a:cubicBezTo>
                <a:cubicBezTo>
                  <a:pt x="17658" y="21718"/>
                  <a:pt x="17884" y="21598"/>
                  <a:pt x="18134" y="21575"/>
                </a:cubicBezTo>
                <a:cubicBezTo>
                  <a:pt x="18289" y="21527"/>
                  <a:pt x="18431" y="21444"/>
                  <a:pt x="18586" y="21360"/>
                </a:cubicBezTo>
                <a:cubicBezTo>
                  <a:pt x="18908" y="21182"/>
                  <a:pt x="19217" y="20979"/>
                  <a:pt x="19503" y="20717"/>
                </a:cubicBezTo>
                <a:cubicBezTo>
                  <a:pt x="19753" y="20527"/>
                  <a:pt x="19967" y="20265"/>
                  <a:pt x="20170" y="20003"/>
                </a:cubicBezTo>
                <a:cubicBezTo>
                  <a:pt x="20229" y="19908"/>
                  <a:pt x="20336" y="19813"/>
                  <a:pt x="20372" y="19693"/>
                </a:cubicBezTo>
                <a:cubicBezTo>
                  <a:pt x="20384" y="19634"/>
                  <a:pt x="20384" y="19551"/>
                  <a:pt x="20456" y="19527"/>
                </a:cubicBezTo>
                <a:cubicBezTo>
                  <a:pt x="20610" y="19634"/>
                  <a:pt x="20729" y="19765"/>
                  <a:pt x="20813" y="19908"/>
                </a:cubicBezTo>
                <a:cubicBezTo>
                  <a:pt x="20848" y="19955"/>
                  <a:pt x="20872" y="19991"/>
                  <a:pt x="20920" y="20027"/>
                </a:cubicBezTo>
                <a:cubicBezTo>
                  <a:pt x="21396" y="20420"/>
                  <a:pt x="21944" y="20741"/>
                  <a:pt x="22539" y="20932"/>
                </a:cubicBezTo>
                <a:cubicBezTo>
                  <a:pt x="22753" y="20991"/>
                  <a:pt x="22956" y="21063"/>
                  <a:pt x="23182" y="21087"/>
                </a:cubicBezTo>
                <a:cubicBezTo>
                  <a:pt x="23432" y="21087"/>
                  <a:pt x="23682" y="21122"/>
                  <a:pt x="23944" y="21146"/>
                </a:cubicBezTo>
                <a:cubicBezTo>
                  <a:pt x="24023" y="21150"/>
                  <a:pt x="24103" y="21152"/>
                  <a:pt x="24184" y="21152"/>
                </a:cubicBezTo>
                <a:cubicBezTo>
                  <a:pt x="24601" y="21152"/>
                  <a:pt x="25033" y="21099"/>
                  <a:pt x="25432" y="20979"/>
                </a:cubicBezTo>
                <a:cubicBezTo>
                  <a:pt x="25528" y="20944"/>
                  <a:pt x="25647" y="20932"/>
                  <a:pt x="25754" y="20920"/>
                </a:cubicBezTo>
                <a:cubicBezTo>
                  <a:pt x="26171" y="20801"/>
                  <a:pt x="26563" y="20586"/>
                  <a:pt x="26921" y="20348"/>
                </a:cubicBezTo>
                <a:cubicBezTo>
                  <a:pt x="27111" y="20217"/>
                  <a:pt x="27302" y="20098"/>
                  <a:pt x="27456" y="19920"/>
                </a:cubicBezTo>
                <a:cubicBezTo>
                  <a:pt x="27552" y="19765"/>
                  <a:pt x="27695" y="19634"/>
                  <a:pt x="27837" y="19527"/>
                </a:cubicBezTo>
                <a:cubicBezTo>
                  <a:pt x="27945" y="19455"/>
                  <a:pt x="28016" y="19348"/>
                  <a:pt x="28087" y="19253"/>
                </a:cubicBezTo>
                <a:cubicBezTo>
                  <a:pt x="28171" y="19146"/>
                  <a:pt x="28254" y="19039"/>
                  <a:pt x="28302" y="18920"/>
                </a:cubicBezTo>
                <a:cubicBezTo>
                  <a:pt x="28385" y="18705"/>
                  <a:pt x="28504" y="18467"/>
                  <a:pt x="28659" y="18265"/>
                </a:cubicBezTo>
                <a:cubicBezTo>
                  <a:pt x="28683" y="18241"/>
                  <a:pt x="28707" y="18181"/>
                  <a:pt x="28718" y="18134"/>
                </a:cubicBezTo>
                <a:cubicBezTo>
                  <a:pt x="28742" y="17908"/>
                  <a:pt x="28838" y="17705"/>
                  <a:pt x="28897" y="17491"/>
                </a:cubicBezTo>
                <a:cubicBezTo>
                  <a:pt x="29088" y="16788"/>
                  <a:pt x="29099" y="16050"/>
                  <a:pt x="28980" y="15336"/>
                </a:cubicBezTo>
                <a:cubicBezTo>
                  <a:pt x="28945" y="15157"/>
                  <a:pt x="28897" y="14979"/>
                  <a:pt x="28885" y="14800"/>
                </a:cubicBezTo>
                <a:cubicBezTo>
                  <a:pt x="28849" y="14633"/>
                  <a:pt x="28778" y="14502"/>
                  <a:pt x="28730" y="14348"/>
                </a:cubicBezTo>
                <a:cubicBezTo>
                  <a:pt x="28564" y="13955"/>
                  <a:pt x="28349" y="13562"/>
                  <a:pt x="28087" y="13217"/>
                </a:cubicBezTo>
                <a:cubicBezTo>
                  <a:pt x="28052" y="13157"/>
                  <a:pt x="28087" y="13121"/>
                  <a:pt x="28123" y="13074"/>
                </a:cubicBezTo>
                <a:cubicBezTo>
                  <a:pt x="28718" y="12371"/>
                  <a:pt x="29076" y="11490"/>
                  <a:pt x="29207" y="10585"/>
                </a:cubicBezTo>
                <a:cubicBezTo>
                  <a:pt x="29219" y="10514"/>
                  <a:pt x="29242" y="10442"/>
                  <a:pt x="29219" y="10371"/>
                </a:cubicBezTo>
                <a:cubicBezTo>
                  <a:pt x="29195" y="10014"/>
                  <a:pt x="29242" y="9657"/>
                  <a:pt x="29183" y="9299"/>
                </a:cubicBezTo>
                <a:cubicBezTo>
                  <a:pt x="29147" y="8966"/>
                  <a:pt x="29028" y="8656"/>
                  <a:pt x="28980" y="8323"/>
                </a:cubicBezTo>
                <a:cubicBezTo>
                  <a:pt x="28968" y="8204"/>
                  <a:pt x="28921" y="8109"/>
                  <a:pt x="28885" y="8002"/>
                </a:cubicBezTo>
                <a:cubicBezTo>
                  <a:pt x="28492" y="7061"/>
                  <a:pt x="27814" y="6239"/>
                  <a:pt x="26944" y="5692"/>
                </a:cubicBezTo>
                <a:cubicBezTo>
                  <a:pt x="26766" y="5585"/>
                  <a:pt x="26587" y="5454"/>
                  <a:pt x="26385" y="5394"/>
                </a:cubicBezTo>
                <a:cubicBezTo>
                  <a:pt x="26242" y="5358"/>
                  <a:pt x="26111" y="5323"/>
                  <a:pt x="25992" y="5275"/>
                </a:cubicBezTo>
                <a:cubicBezTo>
                  <a:pt x="25790" y="5192"/>
                  <a:pt x="25563" y="5144"/>
                  <a:pt x="25349" y="5037"/>
                </a:cubicBezTo>
                <a:cubicBezTo>
                  <a:pt x="25170" y="4965"/>
                  <a:pt x="24968" y="4954"/>
                  <a:pt x="24754" y="4930"/>
                </a:cubicBezTo>
                <a:cubicBezTo>
                  <a:pt x="24635" y="4156"/>
                  <a:pt x="24373" y="3418"/>
                  <a:pt x="23920" y="2775"/>
                </a:cubicBezTo>
                <a:cubicBezTo>
                  <a:pt x="23253" y="1763"/>
                  <a:pt x="22206" y="1036"/>
                  <a:pt x="21027" y="739"/>
                </a:cubicBezTo>
                <a:cubicBezTo>
                  <a:pt x="20807" y="695"/>
                  <a:pt x="20597" y="630"/>
                  <a:pt x="20378" y="630"/>
                </a:cubicBezTo>
                <a:cubicBezTo>
                  <a:pt x="20360" y="630"/>
                  <a:pt x="20342" y="631"/>
                  <a:pt x="20325" y="632"/>
                </a:cubicBezTo>
                <a:cubicBezTo>
                  <a:pt x="20265" y="644"/>
                  <a:pt x="20204" y="647"/>
                  <a:pt x="20143" y="647"/>
                </a:cubicBezTo>
                <a:cubicBezTo>
                  <a:pt x="20020" y="647"/>
                  <a:pt x="19896" y="632"/>
                  <a:pt x="19777" y="632"/>
                </a:cubicBezTo>
                <a:cubicBezTo>
                  <a:pt x="19610" y="632"/>
                  <a:pt x="19443" y="644"/>
                  <a:pt x="19277" y="667"/>
                </a:cubicBezTo>
                <a:cubicBezTo>
                  <a:pt x="19074" y="679"/>
                  <a:pt x="18860" y="739"/>
                  <a:pt x="18646" y="739"/>
                </a:cubicBezTo>
                <a:cubicBezTo>
                  <a:pt x="18586" y="739"/>
                  <a:pt x="18539" y="751"/>
                  <a:pt x="18479" y="763"/>
                </a:cubicBezTo>
                <a:cubicBezTo>
                  <a:pt x="17860" y="941"/>
                  <a:pt x="17265" y="1227"/>
                  <a:pt x="16741" y="1632"/>
                </a:cubicBezTo>
                <a:cubicBezTo>
                  <a:pt x="16574" y="1751"/>
                  <a:pt x="16407" y="1894"/>
                  <a:pt x="16253" y="2037"/>
                </a:cubicBezTo>
                <a:cubicBezTo>
                  <a:pt x="15776" y="1358"/>
                  <a:pt x="15122" y="822"/>
                  <a:pt x="14383" y="465"/>
                </a:cubicBezTo>
                <a:cubicBezTo>
                  <a:pt x="14193" y="394"/>
                  <a:pt x="14002" y="286"/>
                  <a:pt x="13788" y="251"/>
                </a:cubicBezTo>
                <a:cubicBezTo>
                  <a:pt x="13693" y="227"/>
                  <a:pt x="13574" y="215"/>
                  <a:pt x="13467" y="191"/>
                </a:cubicBezTo>
                <a:cubicBezTo>
                  <a:pt x="13038" y="48"/>
                  <a:pt x="12574" y="1"/>
                  <a:pt x="12109" y="1"/>
                </a:cubicBezTo>
                <a:close/>
              </a:path>
            </a:pathLst>
          </a:custGeom>
          <a:solidFill>
            <a:schemeClr val="lt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6" name="Google Shape;10836;p65"/>
          <p:cNvSpPr txBox="1">
            <a:spLocks noGrp="1"/>
          </p:cNvSpPr>
          <p:nvPr>
            <p:ph type="title"/>
          </p:nvPr>
        </p:nvSpPr>
        <p:spPr>
          <a:xfrm>
            <a:off x="438912" y="983539"/>
            <a:ext cx="4937760" cy="10504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Gauss-Jordan</a:t>
            </a:r>
            <a:endParaRPr/>
          </a:p>
        </p:txBody>
      </p:sp>
      <p:sp>
        <p:nvSpPr>
          <p:cNvPr id="10837" name="Google Shape;10837;p65"/>
          <p:cNvSpPr txBox="1">
            <a:spLocks noGrp="1"/>
          </p:cNvSpPr>
          <p:nvPr>
            <p:ph type="title" idx="2"/>
          </p:nvPr>
        </p:nvSpPr>
        <p:spPr>
          <a:xfrm>
            <a:off x="457200" y="0"/>
            <a:ext cx="5632704" cy="14293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0720A"/>
                </a:solidFill>
              </a:rPr>
              <a:t>Metode Eliminasi</a:t>
            </a:r>
            <a:endParaRPr sz="4000">
              <a:solidFill>
                <a:srgbClr val="F0720A"/>
              </a:solidFill>
            </a:endParaRPr>
          </a:p>
        </p:txBody>
      </p:sp>
      <p:sp>
        <p:nvSpPr>
          <p:cNvPr id="10838" name="Google Shape;10838;p65"/>
          <p:cNvSpPr txBox="1">
            <a:spLocks noGrp="1"/>
          </p:cNvSpPr>
          <p:nvPr>
            <p:ph type="subTitle" idx="1"/>
          </p:nvPr>
        </p:nvSpPr>
        <p:spPr>
          <a:xfrm>
            <a:off x="768096" y="1832835"/>
            <a:ext cx="5998464" cy="2476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3815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Penyelesaian persamaan lanjar di atas adalah :</a:t>
            </a:r>
          </a:p>
          <a:p>
            <a:pPr marL="0" lvl="0" indent="43815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" sz="400">
              <a:solidFill>
                <a:schemeClr val="dk1"/>
              </a:solidFill>
            </a:endParaRPr>
          </a:p>
          <a:p>
            <a:pPr marL="0" lvl="0" indent="43815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Cara ini sama dengan cara yang digunakan pada metode eliminasi Gauss-Jordan, yaitu dengan menggunakan operasi baris elementer dan hasilnya langsung diperoleh pada kolom terakhir.</a:t>
            </a:r>
            <a:endParaRPr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5A60808-FA76-457C-A624-4C1F42685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BBDBB9-9ADE-4AFF-8A66-58304F911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321" y="3109498"/>
            <a:ext cx="99349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15193B-C79B-4B18-B386-0D50434AF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BEBF5123-81C5-412F-B49C-E0068A7F5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256" y="2333053"/>
            <a:ext cx="94242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456FD5E-BC32-4C42-9B96-8682AF5BB0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340808"/>
              </p:ext>
            </p:extLst>
          </p:nvPr>
        </p:nvGraphicFramePr>
        <p:xfrm>
          <a:off x="2029968" y="2369630"/>
          <a:ext cx="2606381" cy="327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197100" imgH="228600" progId="Equation.3">
                  <p:embed/>
                </p:oleObj>
              </mc:Choice>
              <mc:Fallback>
                <p:oleObj r:id="rId4" imgW="21971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968" y="2369630"/>
                        <a:ext cx="2606381" cy="3272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242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0210;p42">
            <a:extLst>
              <a:ext uri="{FF2B5EF4-FFF2-40B4-BE49-F238E27FC236}">
                <a16:creationId xmlns:a16="http://schemas.microsoft.com/office/drawing/2014/main" id="{11CC363A-6C5F-489B-8E8E-C68A813A88D2}"/>
              </a:ext>
            </a:extLst>
          </p:cNvPr>
          <p:cNvSpPr/>
          <p:nvPr/>
        </p:nvSpPr>
        <p:spPr>
          <a:xfrm>
            <a:off x="442255" y="276213"/>
            <a:ext cx="8281121" cy="4627625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" name="Google Shape;10836;p65">
            <a:extLst>
              <a:ext uri="{FF2B5EF4-FFF2-40B4-BE49-F238E27FC236}">
                <a16:creationId xmlns:a16="http://schemas.microsoft.com/office/drawing/2014/main" id="{17905F7F-DC54-44C9-B0EA-F0746802B4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310896" y="449520"/>
            <a:ext cx="4937760" cy="10504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Algoritma </a:t>
            </a:r>
            <a:endParaRPr/>
          </a:p>
        </p:txBody>
      </p:sp>
      <p:sp>
        <p:nvSpPr>
          <p:cNvPr id="26" name="Google Shape;10837;p65">
            <a:extLst>
              <a:ext uri="{FF2B5EF4-FFF2-40B4-BE49-F238E27FC236}">
                <a16:creationId xmlns:a16="http://schemas.microsoft.com/office/drawing/2014/main" id="{2A4475AB-B412-47DB-83C6-3D300171554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4381" y="-112215"/>
            <a:ext cx="5632704" cy="14293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0720A"/>
                </a:solidFill>
              </a:rPr>
              <a:t>Gauss-Jordan</a:t>
            </a:r>
            <a:endParaRPr sz="4000">
              <a:solidFill>
                <a:srgbClr val="F0720A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B7AD512-6E2E-4B5F-8D40-E9E07D409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Google Shape;10838;p65">
                <a:extLst>
                  <a:ext uri="{FF2B5EF4-FFF2-40B4-BE49-F238E27FC236}">
                    <a16:creationId xmlns:a16="http://schemas.microsoft.com/office/drawing/2014/main" id="{E4121427-2FBB-4904-BF9D-116F50755CF1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676656" y="1325818"/>
                <a:ext cx="7754112" cy="336816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b="1"/>
                  <a:t>1.  Buat matriks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/>
                  <a:t> beserta vektor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/>
                  <a:t> dan nyatakan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/>
                  <a:t> sebagai ukurannya.</a:t>
                </a:r>
              </a:p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b="1"/>
                  <a:t>2.  Buat augmented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r>
                  <a:rPr lang="en-US" b="1"/>
                  <a:t> namakan dengan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/>
              </a:p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b="1"/>
                  <a:t>3.  Pada baris ke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b="1"/>
                  <a:t> dimana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/>
              </a:p>
              <a:p>
                <a:pPr marL="274638" lvl="0" indent="0" algn="l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/>
                  <a:t>a. Apakah nilai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 sama dengan nol :</a:t>
                </a:r>
              </a:p>
              <a:p>
                <a:pPr marL="530225" lvl="0" indent="0" algn="l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/>
                  <a:t>ya : tukar baris 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/>
                  <a:t> dan baris 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/>
              </a:p>
              <a:p>
                <a:pPr marL="530225" lvl="0" indent="0" algn="l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/>
                  <a:t>tidak : lanjut ke bagian berikutnya</a:t>
                </a:r>
              </a:p>
              <a:p>
                <a:pPr marL="530225" lvl="0" indent="-255588" algn="l">
                  <a:lnSpc>
                    <a:spcPct val="150000"/>
                  </a:lnSpc>
                </a:pPr>
                <a:r>
                  <a:rPr lang="en-US"/>
                  <a:t>b. Buat semua diagonalnya bernilai satu, dengan cara setiap kolom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 dimana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/>
                  <a:t>, hitung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8" name="Google Shape;10838;p65">
                <a:extLst>
                  <a:ext uri="{FF2B5EF4-FFF2-40B4-BE49-F238E27FC236}">
                    <a16:creationId xmlns:a16="http://schemas.microsoft.com/office/drawing/2014/main" id="{E4121427-2FBB-4904-BF9D-116F50755CF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76656" y="1325818"/>
                <a:ext cx="7754112" cy="3368162"/>
              </a:xfrm>
              <a:prstGeom prst="rect">
                <a:avLst/>
              </a:prstGeom>
              <a:blipFill>
                <a:blip r:embed="rId4"/>
                <a:stretch>
                  <a:fillRect l="-47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14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0210;p42">
            <a:extLst>
              <a:ext uri="{FF2B5EF4-FFF2-40B4-BE49-F238E27FC236}">
                <a16:creationId xmlns:a16="http://schemas.microsoft.com/office/drawing/2014/main" id="{11CC363A-6C5F-489B-8E8E-C68A813A88D2}"/>
              </a:ext>
            </a:extLst>
          </p:cNvPr>
          <p:cNvSpPr/>
          <p:nvPr/>
        </p:nvSpPr>
        <p:spPr>
          <a:xfrm>
            <a:off x="442255" y="276213"/>
            <a:ext cx="8281121" cy="4627625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" name="Google Shape;10836;p65">
            <a:extLst>
              <a:ext uri="{FF2B5EF4-FFF2-40B4-BE49-F238E27FC236}">
                <a16:creationId xmlns:a16="http://schemas.microsoft.com/office/drawing/2014/main" id="{17905F7F-DC54-44C9-B0EA-F0746802B4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310896" y="449520"/>
            <a:ext cx="4937760" cy="10504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Algoritma </a:t>
            </a:r>
            <a:endParaRPr/>
          </a:p>
        </p:txBody>
      </p:sp>
      <p:sp>
        <p:nvSpPr>
          <p:cNvPr id="26" name="Google Shape;10837;p65">
            <a:extLst>
              <a:ext uri="{FF2B5EF4-FFF2-40B4-BE49-F238E27FC236}">
                <a16:creationId xmlns:a16="http://schemas.microsoft.com/office/drawing/2014/main" id="{2A4475AB-B412-47DB-83C6-3D300171554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4381" y="-112215"/>
            <a:ext cx="5632704" cy="14293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0720A"/>
                </a:solidFill>
              </a:rPr>
              <a:t>Gauss-Jordan</a:t>
            </a:r>
            <a:endParaRPr sz="4000">
              <a:solidFill>
                <a:srgbClr val="F0720A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B7AD512-6E2E-4B5F-8D40-E9E07D409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Google Shape;10838;p65">
                <a:extLst>
                  <a:ext uri="{FF2B5EF4-FFF2-40B4-BE49-F238E27FC236}">
                    <a16:creationId xmlns:a16="http://schemas.microsoft.com/office/drawing/2014/main" id="{E4121427-2FBB-4904-BF9D-116F50755CF1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676656" y="1325818"/>
                <a:ext cx="7754112" cy="336816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b="1"/>
                  <a:t>4.  Pada baris ke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b="1"/>
                  <a:t> dimana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, …,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/>
              </a:p>
              <a:p>
                <a:pPr marL="365125" lvl="0" indent="0" algn="l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/>
                  <a:t>Lakukan operasi baris elementer untuk kolom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 dimana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/>
              </a:p>
              <a:p>
                <a:pPr marL="365125" lvl="0" indent="0" algn="l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/>
                  <a:t>Hitung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/>
              </a:p>
              <a:p>
                <a:pPr marL="365125" lvl="0" indent="0" algn="l">
                  <a:lnSpc>
                    <a:spcPct val="150000"/>
                  </a:lnSpc>
                </a:pPr>
                <a:r>
                  <a:rPr lang="en-US"/>
                  <a:t>Hitung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/>
              </a:p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b="1"/>
                  <a:t>5.  Solusi, untuk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/>
              </a:p>
              <a:p>
                <a:pPr marL="365125" lvl="0" indent="0" algn="l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28" name="Google Shape;10838;p65">
                <a:extLst>
                  <a:ext uri="{FF2B5EF4-FFF2-40B4-BE49-F238E27FC236}">
                    <a16:creationId xmlns:a16="http://schemas.microsoft.com/office/drawing/2014/main" id="{E4121427-2FBB-4904-BF9D-116F50755CF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76656" y="1325818"/>
                <a:ext cx="7754112" cy="3368162"/>
              </a:xfrm>
              <a:prstGeom prst="rect">
                <a:avLst/>
              </a:prstGeom>
              <a:blipFill>
                <a:blip r:embed="rId4"/>
                <a:stretch>
                  <a:fillRect l="-47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48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BDCF"/>
        </a:solidFill>
        <a:effectLst/>
      </p:bgPr>
    </p:bg>
    <p:spTree>
      <p:nvGrpSpPr>
        <p:cNvPr id="1" name="Shape 10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8" name="Google Shape;10298;p46"/>
          <p:cNvSpPr/>
          <p:nvPr/>
        </p:nvSpPr>
        <p:spPr>
          <a:xfrm>
            <a:off x="4316835" y="1315839"/>
            <a:ext cx="4491361" cy="3662646"/>
          </a:xfrm>
          <a:custGeom>
            <a:avLst/>
            <a:gdLst/>
            <a:ahLst/>
            <a:cxnLst/>
            <a:rect l="l" t="t" r="r" b="b"/>
            <a:pathLst>
              <a:path w="157734" h="98298" extrusionOk="0">
                <a:moveTo>
                  <a:pt x="157734" y="98298"/>
                </a:moveTo>
                <a:lnTo>
                  <a:pt x="0" y="95250"/>
                </a:lnTo>
                <a:lnTo>
                  <a:pt x="762" y="0"/>
                </a:lnTo>
                <a:lnTo>
                  <a:pt x="119253" y="3429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Google Shape;10210;p42">
            <a:extLst>
              <a:ext uri="{FF2B5EF4-FFF2-40B4-BE49-F238E27FC236}">
                <a16:creationId xmlns:a16="http://schemas.microsoft.com/office/drawing/2014/main" id="{6D11EBCD-D064-4B45-915E-62583D32BAA2}"/>
              </a:ext>
            </a:extLst>
          </p:cNvPr>
          <p:cNvSpPr/>
          <p:nvPr/>
        </p:nvSpPr>
        <p:spPr>
          <a:xfrm>
            <a:off x="716575" y="3496251"/>
            <a:ext cx="4505075" cy="1389300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99" name="Google Shape;10299;p46"/>
          <p:cNvSpPr/>
          <p:nvPr/>
        </p:nvSpPr>
        <p:spPr>
          <a:xfrm>
            <a:off x="335803" y="1258030"/>
            <a:ext cx="3549500" cy="2053847"/>
          </a:xfrm>
          <a:custGeom>
            <a:avLst/>
            <a:gdLst/>
            <a:ahLst/>
            <a:cxnLst/>
            <a:rect l="l" t="t" r="r" b="b"/>
            <a:pathLst>
              <a:path w="141980" h="100561" extrusionOk="0">
                <a:moveTo>
                  <a:pt x="0" y="0"/>
                </a:moveTo>
                <a:lnTo>
                  <a:pt x="141980" y="5311"/>
                </a:lnTo>
                <a:lnTo>
                  <a:pt x="141218" y="100561"/>
                </a:lnTo>
                <a:lnTo>
                  <a:pt x="22727" y="97132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01" name="Google Shape;10301;p46"/>
          <p:cNvSpPr txBox="1">
            <a:spLocks noGrp="1"/>
          </p:cNvSpPr>
          <p:nvPr>
            <p:ph type="subTitle" idx="2"/>
          </p:nvPr>
        </p:nvSpPr>
        <p:spPr>
          <a:xfrm>
            <a:off x="939457" y="1469730"/>
            <a:ext cx="2773725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Akan dicari penyelesaian persamaan lanjar berikut :</a:t>
            </a:r>
            <a:endParaRPr/>
          </a:p>
        </p:txBody>
      </p:sp>
      <p:sp>
        <p:nvSpPr>
          <p:cNvPr id="10302" name="Google Shape;10302;p46"/>
          <p:cNvSpPr txBox="1">
            <a:spLocks noGrp="1"/>
          </p:cNvSpPr>
          <p:nvPr>
            <p:ph type="subTitle" idx="3"/>
          </p:nvPr>
        </p:nvSpPr>
        <p:spPr>
          <a:xfrm>
            <a:off x="4500187" y="1475802"/>
            <a:ext cx="22479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</a:rPr>
              <a:t>Penyelesaian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303" name="Google Shape;10303;p46"/>
          <p:cNvSpPr txBox="1">
            <a:spLocks noGrp="1"/>
          </p:cNvSpPr>
          <p:nvPr>
            <p:ph type="subTitle" idx="4"/>
          </p:nvPr>
        </p:nvSpPr>
        <p:spPr>
          <a:xfrm>
            <a:off x="4600008" y="2014887"/>
            <a:ext cx="3208968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Augmented matriks dari persamaan lanjar tersebut :</a:t>
            </a:r>
            <a:endParaRPr/>
          </a:p>
        </p:txBody>
      </p:sp>
      <p:sp>
        <p:nvSpPr>
          <p:cNvPr id="10304" name="Google Shape;10304;p46"/>
          <p:cNvSpPr txBox="1">
            <a:spLocks noGrp="1"/>
          </p:cNvSpPr>
          <p:nvPr>
            <p:ph type="title"/>
          </p:nvPr>
        </p:nvSpPr>
        <p:spPr>
          <a:xfrm>
            <a:off x="644334" y="540000"/>
            <a:ext cx="6693816" cy="678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Metode Gauss-Jordan</a:t>
            </a:r>
            <a:endParaRPr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AC3F158-AE38-447A-8399-17B46E40DD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415402"/>
              </p:ext>
            </p:extLst>
          </p:nvPr>
        </p:nvGraphicFramePr>
        <p:xfrm>
          <a:off x="1465223" y="2335755"/>
          <a:ext cx="1290660" cy="6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457200" progId="Equation.3">
                  <p:embed/>
                </p:oleObj>
              </mc:Choice>
              <mc:Fallback>
                <p:oleObj r:id="rId3" imgW="9144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23" y="2335755"/>
                        <a:ext cx="1290660" cy="658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Picture 27">
            <a:extLst>
              <a:ext uri="{FF2B5EF4-FFF2-40B4-BE49-F238E27FC236}">
                <a16:creationId xmlns:a16="http://schemas.microsoft.com/office/drawing/2014/main" id="{7AB9CDCB-6A3C-4473-8CA6-7E019E05B8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A1BD731-9482-456F-9E6C-90C95E69737F}"/>
              </a:ext>
            </a:extLst>
          </p:cNvPr>
          <p:cNvSpPr/>
          <p:nvPr/>
        </p:nvSpPr>
        <p:spPr>
          <a:xfrm rot="213002">
            <a:off x="4316835" y="3293589"/>
            <a:ext cx="1261005" cy="15344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54E48A5-3F97-48FC-8FCA-B886F948E0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455574"/>
              </p:ext>
            </p:extLst>
          </p:nvPr>
        </p:nvGraphicFramePr>
        <p:xfrm>
          <a:off x="5110619" y="2844158"/>
          <a:ext cx="945049" cy="601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49300" imgH="457200" progId="Equation.3">
                  <p:embed/>
                </p:oleObj>
              </mc:Choice>
              <mc:Fallback>
                <p:oleObj r:id="rId6" imgW="7493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619" y="2844158"/>
                        <a:ext cx="945049" cy="6013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Google Shape;10303;p46">
            <a:extLst>
              <a:ext uri="{FF2B5EF4-FFF2-40B4-BE49-F238E27FC236}">
                <a16:creationId xmlns:a16="http://schemas.microsoft.com/office/drawing/2014/main" id="{DCC7353E-A4FC-4E80-9D55-07428833A920}"/>
              </a:ext>
            </a:extLst>
          </p:cNvPr>
          <p:cNvSpPr txBox="1">
            <a:spLocks/>
          </p:cNvSpPr>
          <p:nvPr/>
        </p:nvSpPr>
        <p:spPr>
          <a:xfrm>
            <a:off x="939457" y="3542718"/>
            <a:ext cx="3208968" cy="63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130"/>
              </a:buClr>
              <a:buSzPts val="1600"/>
              <a:buFont typeface="Architects Daughter"/>
              <a:buNone/>
              <a:defRPr sz="1600" b="0" i="0" u="none" strike="noStrike" cap="none">
                <a:solidFill>
                  <a:srgbClr val="16213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62130"/>
              </a:buClr>
              <a:buSzPts val="1600"/>
              <a:buFont typeface="Architects Daughter"/>
              <a:buNone/>
              <a:defRPr sz="1600" b="0" i="0" u="none" strike="noStrike" cap="none">
                <a:solidFill>
                  <a:srgbClr val="16213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62130"/>
              </a:buClr>
              <a:buSzPts val="1600"/>
              <a:buFont typeface="Architects Daughter"/>
              <a:buNone/>
              <a:defRPr sz="1600" b="0" i="0" u="none" strike="noStrike" cap="none">
                <a:solidFill>
                  <a:srgbClr val="16213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62130"/>
              </a:buClr>
              <a:buSzPts val="1600"/>
              <a:buFont typeface="Architects Daughter"/>
              <a:buNone/>
              <a:defRPr sz="1600" b="0" i="0" u="none" strike="noStrike" cap="none">
                <a:solidFill>
                  <a:srgbClr val="16213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62130"/>
              </a:buClr>
              <a:buSzPts val="1600"/>
              <a:buFont typeface="Architects Daughter"/>
              <a:buNone/>
              <a:defRPr sz="1600" b="0" i="0" u="none" strike="noStrike" cap="none">
                <a:solidFill>
                  <a:srgbClr val="16213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62130"/>
              </a:buClr>
              <a:buSzPts val="1600"/>
              <a:buFont typeface="Architects Daughter"/>
              <a:buNone/>
              <a:defRPr sz="1600" b="0" i="0" u="none" strike="noStrike" cap="none">
                <a:solidFill>
                  <a:srgbClr val="16213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62130"/>
              </a:buClr>
              <a:buSzPts val="1600"/>
              <a:buFont typeface="Architects Daughter"/>
              <a:buNone/>
              <a:defRPr sz="1600" b="0" i="0" u="none" strike="noStrike" cap="none">
                <a:solidFill>
                  <a:srgbClr val="16213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62130"/>
              </a:buClr>
              <a:buSzPts val="1600"/>
              <a:buFont typeface="Architects Daughter"/>
              <a:buNone/>
              <a:defRPr sz="1600" b="0" i="0" u="none" strike="noStrike" cap="none">
                <a:solidFill>
                  <a:srgbClr val="16213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162130"/>
              </a:buClr>
              <a:buSzPts val="1600"/>
              <a:buFont typeface="Architects Daughter"/>
              <a:buNone/>
              <a:defRPr sz="1600" b="0" i="0" u="none" strike="noStrike" cap="none">
                <a:solidFill>
                  <a:srgbClr val="16213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ID"/>
              <a:t>Dengan OBE diperoleh :</a:t>
            </a:r>
          </a:p>
          <a:p>
            <a:pPr marL="0" indent="0" algn="l">
              <a:lnSpc>
                <a:spcPct val="150000"/>
              </a:lnSpc>
            </a:pPr>
            <a:endParaRPr lang="en-ID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798125E-3F4E-4055-B0FC-7605F2A53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168" y="36972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5F0F2EB0-DA10-4A89-BB67-0AA1E50652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479757"/>
              </p:ext>
            </p:extLst>
          </p:nvPr>
        </p:nvGraphicFramePr>
        <p:xfrm>
          <a:off x="3307319" y="3614749"/>
          <a:ext cx="1761409" cy="1166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333500" imgH="939800" progId="Equation.3">
                  <p:embed/>
                </p:oleObj>
              </mc:Choice>
              <mc:Fallback>
                <p:oleObj r:id="rId8" imgW="1333500" imgH="93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7319" y="3614749"/>
                        <a:ext cx="1761409" cy="11661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Google Shape;10303;p46">
                <a:extLst>
                  <a:ext uri="{FF2B5EF4-FFF2-40B4-BE49-F238E27FC236}">
                    <a16:creationId xmlns:a16="http://schemas.microsoft.com/office/drawing/2014/main" id="{662B5ACA-9C3B-4815-AE4C-0E55131238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94801" y="3562652"/>
                <a:ext cx="3208968" cy="6351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62130"/>
                  </a:buClr>
                  <a:buSzPts val="1600"/>
                  <a:buFont typeface="Architects Daughter"/>
                  <a:buNone/>
                  <a:defRPr sz="1600" b="0" i="0" u="none" strike="noStrike" cap="none">
                    <a:solidFill>
                      <a:srgbClr val="162130"/>
                    </a:solidFill>
                    <a:latin typeface="Architects Daughter"/>
                    <a:ea typeface="Architects Daughter"/>
                    <a:cs typeface="Architects Daughter"/>
                    <a:sym typeface="Architects Daughter"/>
                  </a:defRPr>
                </a:lvl1pPr>
                <a:lvl2pPr marL="914400" marR="0" lvl="1" indent="-3302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162130"/>
                  </a:buClr>
                  <a:buSzPts val="1600"/>
                  <a:buFont typeface="Architects Daughter"/>
                  <a:buNone/>
                  <a:defRPr sz="1600" b="0" i="0" u="none" strike="noStrike" cap="none">
                    <a:solidFill>
                      <a:srgbClr val="162130"/>
                    </a:solidFill>
                    <a:latin typeface="Architects Daughter"/>
                    <a:ea typeface="Architects Daughter"/>
                    <a:cs typeface="Architects Daughter"/>
                    <a:sym typeface="Architects Daughter"/>
                  </a:defRPr>
                </a:lvl2pPr>
                <a:lvl3pPr marL="1371600" marR="0" lvl="2" indent="-3302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162130"/>
                  </a:buClr>
                  <a:buSzPts val="1600"/>
                  <a:buFont typeface="Architects Daughter"/>
                  <a:buNone/>
                  <a:defRPr sz="1600" b="0" i="0" u="none" strike="noStrike" cap="none">
                    <a:solidFill>
                      <a:srgbClr val="162130"/>
                    </a:solidFill>
                    <a:latin typeface="Architects Daughter"/>
                    <a:ea typeface="Architects Daughter"/>
                    <a:cs typeface="Architects Daughter"/>
                    <a:sym typeface="Architects Daughter"/>
                  </a:defRPr>
                </a:lvl3pPr>
                <a:lvl4pPr marL="1828800" marR="0" lvl="3" indent="-3302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162130"/>
                  </a:buClr>
                  <a:buSzPts val="1600"/>
                  <a:buFont typeface="Architects Daughter"/>
                  <a:buNone/>
                  <a:defRPr sz="1600" b="0" i="0" u="none" strike="noStrike" cap="none">
                    <a:solidFill>
                      <a:srgbClr val="162130"/>
                    </a:solidFill>
                    <a:latin typeface="Architects Daughter"/>
                    <a:ea typeface="Architects Daughter"/>
                    <a:cs typeface="Architects Daughter"/>
                    <a:sym typeface="Architects Daughter"/>
                  </a:defRPr>
                </a:lvl4pPr>
                <a:lvl5pPr marL="2286000" marR="0" lvl="4" indent="-3302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162130"/>
                  </a:buClr>
                  <a:buSzPts val="1600"/>
                  <a:buFont typeface="Architects Daughter"/>
                  <a:buNone/>
                  <a:defRPr sz="1600" b="0" i="0" u="none" strike="noStrike" cap="none">
                    <a:solidFill>
                      <a:srgbClr val="162130"/>
                    </a:solidFill>
                    <a:latin typeface="Architects Daughter"/>
                    <a:ea typeface="Architects Daughter"/>
                    <a:cs typeface="Architects Daughter"/>
                    <a:sym typeface="Architects Daughter"/>
                  </a:defRPr>
                </a:lvl5pPr>
                <a:lvl6pPr marL="2743200" marR="0" lvl="5" indent="-3302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162130"/>
                  </a:buClr>
                  <a:buSzPts val="1600"/>
                  <a:buFont typeface="Architects Daughter"/>
                  <a:buNone/>
                  <a:defRPr sz="1600" b="0" i="0" u="none" strike="noStrike" cap="none">
                    <a:solidFill>
                      <a:srgbClr val="162130"/>
                    </a:solidFill>
                    <a:latin typeface="Architects Daughter"/>
                    <a:ea typeface="Architects Daughter"/>
                    <a:cs typeface="Architects Daughter"/>
                    <a:sym typeface="Architects Daughter"/>
                  </a:defRPr>
                </a:lvl6pPr>
                <a:lvl7pPr marL="3200400" marR="0" lvl="6" indent="-3302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162130"/>
                  </a:buClr>
                  <a:buSzPts val="1600"/>
                  <a:buFont typeface="Architects Daughter"/>
                  <a:buNone/>
                  <a:defRPr sz="1600" b="0" i="0" u="none" strike="noStrike" cap="none">
                    <a:solidFill>
                      <a:srgbClr val="162130"/>
                    </a:solidFill>
                    <a:latin typeface="Architects Daughter"/>
                    <a:ea typeface="Architects Daughter"/>
                    <a:cs typeface="Architects Daughter"/>
                    <a:sym typeface="Architects Daughter"/>
                  </a:defRPr>
                </a:lvl7pPr>
                <a:lvl8pPr marL="3657600" marR="0" lvl="7" indent="-3302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162130"/>
                  </a:buClr>
                  <a:buSzPts val="1600"/>
                  <a:buFont typeface="Architects Daughter"/>
                  <a:buNone/>
                  <a:defRPr sz="1600" b="0" i="0" u="none" strike="noStrike" cap="none">
                    <a:solidFill>
                      <a:srgbClr val="162130"/>
                    </a:solidFill>
                    <a:latin typeface="Architects Daughter"/>
                    <a:ea typeface="Architects Daughter"/>
                    <a:cs typeface="Architects Daughter"/>
                    <a:sym typeface="Architects Daughter"/>
                  </a:defRPr>
                </a:lvl8pPr>
                <a:lvl9pPr marL="4114800" marR="0" lvl="8" indent="-3302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162130"/>
                  </a:buClr>
                  <a:buSzPts val="1600"/>
                  <a:buFont typeface="Architects Daughter"/>
                  <a:buNone/>
                  <a:defRPr sz="1600" b="0" i="0" u="none" strike="noStrike" cap="none">
                    <a:solidFill>
                      <a:srgbClr val="162130"/>
                    </a:solidFill>
                    <a:latin typeface="Architects Daughter"/>
                    <a:ea typeface="Architects Daughter"/>
                    <a:cs typeface="Architects Daughter"/>
                    <a:sym typeface="Architects Daughter"/>
                  </a:defRPr>
                </a:lvl9pPr>
              </a:lstStyle>
              <a:p>
                <a:pPr marL="365125" indent="-365125" algn="l">
                  <a:lnSpc>
                    <a:spcPct val="150000"/>
                  </a:lnSpc>
                </a:pPr>
                <a:r>
                  <a:rPr lang="en-ID" b="1"/>
                  <a:t>Jadi diperoleh hasil pada kolom paling kanan :</a:t>
                </a:r>
              </a:p>
              <a:p>
                <a:pPr marL="0" indent="0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ID" b="1"/>
                  <a:t>  dan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ID" b="1"/>
              </a:p>
            </p:txBody>
          </p:sp>
        </mc:Choice>
        <mc:Fallback xmlns="">
          <p:sp>
            <p:nvSpPr>
              <p:cNvPr id="35" name="Google Shape;10303;p46">
                <a:extLst>
                  <a:ext uri="{FF2B5EF4-FFF2-40B4-BE49-F238E27FC236}">
                    <a16:creationId xmlns:a16="http://schemas.microsoft.com/office/drawing/2014/main" id="{662B5ACA-9C3B-4815-AE4C-0E5513123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801" y="3562652"/>
                <a:ext cx="3208968" cy="635184"/>
              </a:xfrm>
              <a:prstGeom prst="rect">
                <a:avLst/>
              </a:prstGeom>
              <a:blipFill>
                <a:blip r:embed="rId11"/>
                <a:stretch>
                  <a:fillRect l="-1141" b="-1009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1" grpId="0" build="p"/>
      <p:bldP spid="10302" grpId="0" build="p"/>
      <p:bldP spid="10303" grpId="0" build="p"/>
      <p:bldP spid="10304" grpId="0"/>
      <p:bldP spid="32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0210;p42">
            <a:extLst>
              <a:ext uri="{FF2B5EF4-FFF2-40B4-BE49-F238E27FC236}">
                <a16:creationId xmlns:a16="http://schemas.microsoft.com/office/drawing/2014/main" id="{11CC363A-6C5F-489B-8E8E-C68A813A88D2}"/>
              </a:ext>
            </a:extLst>
          </p:cNvPr>
          <p:cNvSpPr/>
          <p:nvPr/>
        </p:nvSpPr>
        <p:spPr>
          <a:xfrm>
            <a:off x="442255" y="266786"/>
            <a:ext cx="8281121" cy="4627625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" name="Google Shape;10836;p65">
            <a:extLst>
              <a:ext uri="{FF2B5EF4-FFF2-40B4-BE49-F238E27FC236}">
                <a16:creationId xmlns:a16="http://schemas.microsoft.com/office/drawing/2014/main" id="{17905F7F-DC54-44C9-B0EA-F0746802B4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310896" y="449520"/>
            <a:ext cx="4937760" cy="10504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Latihan </a:t>
            </a:r>
            <a:r>
              <a:rPr lang="en" sz="3200" dirty="0" err="1"/>
              <a:t>Soal</a:t>
            </a:r>
            <a:endParaRPr sz="3200" dirty="0"/>
          </a:p>
        </p:txBody>
      </p:sp>
      <p:sp>
        <p:nvSpPr>
          <p:cNvPr id="26" name="Google Shape;10837;p65">
            <a:extLst>
              <a:ext uri="{FF2B5EF4-FFF2-40B4-BE49-F238E27FC236}">
                <a16:creationId xmlns:a16="http://schemas.microsoft.com/office/drawing/2014/main" id="{2A4475AB-B412-47DB-83C6-3D300171554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731783" y="-112215"/>
            <a:ext cx="5632704" cy="14293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0720A"/>
                </a:solidFill>
              </a:rPr>
              <a:t>Gauss-Jordan</a:t>
            </a:r>
            <a:endParaRPr sz="3200" dirty="0">
              <a:solidFill>
                <a:srgbClr val="F0720A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B7AD512-6E2E-4B5F-8D40-E9E07D409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Google Shape;10838;p65">
            <a:extLst>
              <a:ext uri="{FF2B5EF4-FFF2-40B4-BE49-F238E27FC236}">
                <a16:creationId xmlns:a16="http://schemas.microsoft.com/office/drawing/2014/main" id="{E4121427-2FBB-4904-BF9D-116F50755CF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6656" y="1325818"/>
            <a:ext cx="7754112" cy="3368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 algn="l"/>
            <a:endParaRPr lang="en-ID" dirty="0"/>
          </a:p>
          <a:p>
            <a:pPr marL="127000" indent="0" algn="l"/>
            <a:endParaRPr lang="en-ID" dirty="0"/>
          </a:p>
          <a:p>
            <a:pPr algn="l"/>
            <a:endParaRPr lang="en-ID" dirty="0"/>
          </a:p>
          <a:p>
            <a:pPr algn="l"/>
            <a:endParaRPr lang="en-ID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6A8D3FF-5547-C5FE-E26F-31B5F916B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15139"/>
              </p:ext>
            </p:extLst>
          </p:nvPr>
        </p:nvGraphicFramePr>
        <p:xfrm>
          <a:off x="1034142" y="1508698"/>
          <a:ext cx="5832022" cy="2499360"/>
        </p:xfrm>
        <a:graphic>
          <a:graphicData uri="http://schemas.openxmlformats.org/drawingml/2006/table">
            <a:tbl>
              <a:tblPr firstRow="1" bandRow="1">
                <a:tableStyleId>{2FEE99CD-C921-4F83-B7F7-D7CF20F47501}</a:tableStyleId>
              </a:tblPr>
              <a:tblGrid>
                <a:gridCol w="749909">
                  <a:extLst>
                    <a:ext uri="{9D8B030D-6E8A-4147-A177-3AD203B41FA5}">
                      <a16:colId xmlns:a16="http://schemas.microsoft.com/office/drawing/2014/main" val="3554462925"/>
                    </a:ext>
                  </a:extLst>
                </a:gridCol>
                <a:gridCol w="5082113">
                  <a:extLst>
                    <a:ext uri="{9D8B030D-6E8A-4147-A177-3AD203B41FA5}">
                      <a16:colId xmlns:a16="http://schemas.microsoft.com/office/drawing/2014/main" val="2865033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</a:rPr>
                        <a:t>1.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938" indent="0" algn="l">
                        <a:tabLst/>
                      </a:pPr>
                      <a:r>
                        <a:rPr lang="en-ID" dirty="0">
                          <a:latin typeface="Cambria" panose="02040503050406030204" pitchFamily="18" charset="0"/>
                        </a:rPr>
                        <a:t>2x + 3y = 7</a:t>
                      </a:r>
                    </a:p>
                    <a:p>
                      <a:pPr marL="7938" indent="0" algn="l">
                        <a:tabLst/>
                      </a:pPr>
                      <a:r>
                        <a:rPr lang="en-ID" dirty="0">
                          <a:latin typeface="Cambria" panose="02040503050406030204" pitchFamily="18" charset="0"/>
                        </a:rPr>
                        <a:t>3x – 2y = 4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433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</a:rPr>
                        <a:t>2.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938" indent="0" algn="l">
                        <a:tabLst/>
                      </a:pPr>
                      <a:r>
                        <a:rPr lang="en-ID" dirty="0">
                          <a:latin typeface="Cambria" panose="02040503050406030204" pitchFamily="18" charset="0"/>
                        </a:rPr>
                        <a:t>2x + y = 0</a:t>
                      </a:r>
                    </a:p>
                    <a:p>
                      <a:pPr marL="7938" indent="0" algn="l">
                        <a:tabLst/>
                      </a:pPr>
                      <a:r>
                        <a:rPr lang="en-ID" dirty="0">
                          <a:latin typeface="Cambria" panose="02040503050406030204" pitchFamily="18" charset="0"/>
                        </a:rPr>
                        <a:t>6x + 5y = -2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7941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</a:rPr>
                        <a:t>3.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27000" indent="-119063" algn="l">
                        <a:tabLst/>
                      </a:pPr>
                      <a:r>
                        <a:rPr lang="en-ID" dirty="0">
                          <a:latin typeface="Cambria" panose="02040503050406030204" pitchFamily="18" charset="0"/>
                        </a:rPr>
                        <a:t>x + 3y + 2z = 4</a:t>
                      </a:r>
                    </a:p>
                    <a:p>
                      <a:pPr algn="l"/>
                      <a:r>
                        <a:rPr lang="en-ID" dirty="0">
                          <a:latin typeface="Cambria" panose="02040503050406030204" pitchFamily="18" charset="0"/>
                        </a:rPr>
                        <a:t>2x + 7y + 4z = 6</a:t>
                      </a:r>
                    </a:p>
                    <a:p>
                      <a:pPr algn="l"/>
                      <a:r>
                        <a:rPr lang="en-ID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  <a:r>
                        <a:rPr lang="en-ID" dirty="0">
                          <a:latin typeface="Cambria" panose="02040503050406030204" pitchFamily="18" charset="0"/>
                        </a:rPr>
                        <a:t>x + 9y + 7z = 4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291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</a:rPr>
                        <a:t>4.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dirty="0">
                          <a:latin typeface="Cambria" panose="02040503050406030204" pitchFamily="18" charset="0"/>
                        </a:rPr>
                        <a:t>2x + 8y + 6z = 20</a:t>
                      </a:r>
                    </a:p>
                    <a:p>
                      <a:pPr algn="l"/>
                      <a:r>
                        <a:rPr lang="en-ID" dirty="0">
                          <a:latin typeface="Cambria" panose="02040503050406030204" pitchFamily="18" charset="0"/>
                        </a:rPr>
                        <a:t>4x + 2y – 2z = -2</a:t>
                      </a:r>
                    </a:p>
                    <a:p>
                      <a:pPr algn="l"/>
                      <a:r>
                        <a:rPr lang="en-ID" dirty="0">
                          <a:latin typeface="Cambria" panose="02040503050406030204" pitchFamily="18" charset="0"/>
                        </a:rPr>
                        <a:t>3x – 2y + z = 12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7069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Comic Style by Slidesgo">
  <a:themeElements>
    <a:clrScheme name="Simple Light">
      <a:dk1>
        <a:srgbClr val="162130"/>
      </a:dk1>
      <a:lt1>
        <a:srgbClr val="FFFFFF"/>
      </a:lt1>
      <a:dk2>
        <a:srgbClr val="A81916"/>
      </a:dk2>
      <a:lt2>
        <a:srgbClr val="EEEEEE"/>
      </a:lt2>
      <a:accent1>
        <a:srgbClr val="FDC324"/>
      </a:accent1>
      <a:accent2>
        <a:srgbClr val="4EBDCF"/>
      </a:accent2>
      <a:accent3>
        <a:srgbClr val="CC1D2D"/>
      </a:accent3>
      <a:accent4>
        <a:srgbClr val="E1AF25"/>
      </a:accent4>
      <a:accent5>
        <a:srgbClr val="88D7E8"/>
      </a:accent5>
      <a:accent6>
        <a:srgbClr val="5CC1D6"/>
      </a:accent6>
      <a:hlink>
        <a:srgbClr val="1621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365</Words>
  <Application>Microsoft Macintosh PowerPoint</Application>
  <PresentationFormat>On-screen Show (16:9)</PresentationFormat>
  <Paragraphs>58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Architects Daughter</vt:lpstr>
      <vt:lpstr>Cambria Math</vt:lpstr>
      <vt:lpstr>Slackey</vt:lpstr>
      <vt:lpstr>Bangers</vt:lpstr>
      <vt:lpstr>Arial</vt:lpstr>
      <vt:lpstr>Cambria</vt:lpstr>
      <vt:lpstr>Comic Style by Slidesgo</vt:lpstr>
      <vt:lpstr>Equation.3</vt:lpstr>
      <vt:lpstr>Penyelesaian  Sistem Linear :  Gauss Jordan</vt:lpstr>
      <vt:lpstr>Gauss-Jordan</vt:lpstr>
      <vt:lpstr>Gauss-Jordan</vt:lpstr>
      <vt:lpstr>Algoritma </vt:lpstr>
      <vt:lpstr>Algoritma </vt:lpstr>
      <vt:lpstr>Contoh Metode Gauss-Jordan</vt:lpstr>
      <vt:lpstr>Latihan Soal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Penyelesaian  Sistem Linear :  Gauss Jordan</dc:title>
  <cp:lastModifiedBy>Adevian Fairuz</cp:lastModifiedBy>
  <cp:revision>12</cp:revision>
  <dcterms:modified xsi:type="dcterms:W3CDTF">2024-05-12T13:02:56Z</dcterms:modified>
</cp:coreProperties>
</file>