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29369-E705-4187-BE8B-118D19595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6775B7-BF6F-4AA9-A571-7C1D907D6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EB32E6-912C-49AC-A76B-DCB969A6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D56AF-63F7-4E78-B814-AA38366F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43C272-68AB-42EC-A7C1-2397E8C6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15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2FEC8-24CC-4D85-858E-EE5AD828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879B14-0CBD-46CB-8E2B-F6414A289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E3FEC-A305-4C49-8C91-1E907B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70140-61F4-45C8-8CB5-62ECF2B3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3C94F6-1544-4C36-81F6-BBA48CD9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32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7E916B-AF7E-48C8-9DC6-11E6796E1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8CF23B-C2F3-45AE-BF28-CCFA68BC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839E87-9B53-47F5-8E7D-18260A13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12A5FB-9B9F-4D86-9F96-E01252D3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A3F39C-43C7-48BF-A784-4B0B74B2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A97A7-8AF1-4C8E-A94F-20DA8143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CAD02-1AD2-4AC6-92A1-39C6EF08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FBED0-AA5A-481A-AD2C-796D9050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08888-D199-4D4F-A62F-75E10627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D93B4-9D5C-4FC4-B45C-DA2B8264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3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DF594-7326-4040-91FB-8127A894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B88570-DB1F-4BEF-A05B-1BD91A4D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C5D7C-567F-4163-8626-99D4A00A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81325-A1A6-4BBF-8E95-963EB4E5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664A30-0541-46E6-B102-206A4A9F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2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6DEB5-94EB-4114-B54E-CBB0F388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33F8E-85D1-40FB-8948-C255657F5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6EAE3-C78C-4DD7-8492-111038222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24AD89-C69E-400C-8E86-CAC68AC5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3EE8A-A2EB-4E61-AD92-8E59C793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BEC51E-778E-4DED-9C7B-B1FE8F91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1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9AAF3-29BB-4C9D-9061-A3B86245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9873E5-0128-4DFF-9470-C0AFD1DF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A2E3C6-6E20-48B0-9071-A5D683CCC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86AA39-F8E6-4DD1-BE32-58E253EFC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E49F2-CD85-4171-96E1-2DFF22EF0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DEB256-1F90-498E-B656-277ED36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0A98C4-5CA7-43E6-9257-71D4301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3E2412-B736-49DA-800C-2A9C83F1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42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8DB9C-19C3-4D37-8155-F910F98E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D5E063-DDF5-49EB-97E7-1C3FA300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3FE407-7192-40FE-957C-7835C258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7F0628-965A-4109-AE80-2A45C3FF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83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5F5A5-9044-4051-8AB5-348B2658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1E66E6-3134-415C-83BE-7F979417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0B6629-8B98-4F77-990F-ED3832DF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7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34314-C3EB-48CD-8305-BB567C4E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AF8AEF-D319-4B1C-BB36-4CE132E9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D3D22D-1783-4532-9512-28D7F9B0F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5795AE-D672-4F4D-B28C-23C55150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7E5564-0CB1-4AF7-9AA5-C935CC5A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727AB5-2A0B-4751-95B5-4AAB7457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6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8ED38-CA2F-4615-AC7D-7223D198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C94609-2926-48B9-B8FC-A6019D13B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AC421C-E266-4C07-AD8B-5B5C1E5EC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28C9D4-3C4E-40AD-9F05-FC1B09D8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8A4AE8-167D-4A63-9A4A-48ABAE76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7F517A-090E-4934-860D-D10B1034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5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890D53-21F6-4D68-B9C3-3FBD9442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2FB82-95A9-475F-9A6A-5F24364D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705A2-E915-4743-B249-F286C4E10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DE44C-4E58-4341-A1AF-2DD2D02351DF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E43233-E377-467C-817B-FCB8CB3FC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D6E49-46B7-4F96-9AD1-D08228BF4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1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2C38E-7439-4A0D-BB08-C937A1E74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95" y="132520"/>
            <a:ext cx="8587409" cy="82163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Federal </a:t>
            </a:r>
            <a:r>
              <a:rPr lang="pt-BR" sz="28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University</a:t>
            </a:r>
            <a:r>
              <a:rPr lang="pt-BR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 </a:t>
            </a:r>
            <a:r>
              <a:rPr lang="pt-BR" sz="28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of</a:t>
            </a:r>
            <a:r>
              <a:rPr lang="pt-BR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 Sergipe</a:t>
            </a:r>
            <a:br>
              <a:rPr lang="pt-BR" sz="24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</a:br>
            <a:r>
              <a:rPr lang="pt-BR" sz="20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Departament</a:t>
            </a:r>
            <a:r>
              <a:rPr lang="pt-BR" sz="20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 </a:t>
            </a:r>
            <a:r>
              <a:rPr lang="pt-BR" sz="20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of</a:t>
            </a:r>
            <a:r>
              <a:rPr lang="pt-BR" sz="20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 </a:t>
            </a:r>
            <a:r>
              <a:rPr lang="pt-BR" sz="20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Information</a:t>
            </a:r>
            <a:r>
              <a:rPr lang="pt-BR" sz="20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 Systems</a:t>
            </a:r>
            <a:endParaRPr lang="pt-BR" sz="2400" dirty="0">
              <a:solidFill>
                <a:srgbClr val="DAA6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5527FB-0AC3-4F9C-AB73-C9EFEB310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" y="2734021"/>
            <a:ext cx="8587409" cy="109623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DAA600"/>
                </a:solidFill>
              </a:rPr>
              <a:t> </a:t>
            </a:r>
            <a:r>
              <a:rPr lang="en-US" sz="36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Russia 2018 World Cup Route Using The Uniform Cost </a:t>
            </a:r>
            <a:r>
              <a:rPr lang="pt-BR" sz="36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Method</a:t>
            </a:r>
            <a:endParaRPr lang="pt-BR" sz="1800" dirty="0">
              <a:solidFill>
                <a:srgbClr val="DAA6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42FC1AD-2C93-4899-9730-2B393329B804}"/>
              </a:ext>
            </a:extLst>
          </p:cNvPr>
          <p:cNvSpPr txBox="1">
            <a:spLocks/>
          </p:cNvSpPr>
          <p:nvPr/>
        </p:nvSpPr>
        <p:spPr>
          <a:xfrm>
            <a:off x="397564" y="4714842"/>
            <a:ext cx="8587409" cy="443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Clovis Oliveira, </a:t>
            </a:r>
            <a:r>
              <a:rPr lang="pt-BR" sz="20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Fabricia</a:t>
            </a:r>
            <a:r>
              <a:rPr lang="pt-BR" sz="20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 Santos, Paulo Victor e Weslley Henrique</a:t>
            </a:r>
            <a:endParaRPr lang="pt-BR" sz="1800" dirty="0">
              <a:solidFill>
                <a:srgbClr val="DAA6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09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2C38E-7439-4A0D-BB08-C937A1E74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95" y="132520"/>
            <a:ext cx="8587409" cy="821637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SUMMARY</a:t>
            </a:r>
            <a:endParaRPr lang="pt-BR" sz="4000" dirty="0">
              <a:solidFill>
                <a:srgbClr val="DAA6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5527FB-0AC3-4F9C-AB73-C9EFEB310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" y="2179467"/>
            <a:ext cx="8587409" cy="2193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AA600"/>
                </a:solidFill>
              </a:rPr>
              <a:t> </a:t>
            </a:r>
            <a:r>
              <a:rPr lang="en-US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MOTIVATION</a:t>
            </a:r>
          </a:p>
          <a:p>
            <a:r>
              <a:rPr lang="en-US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SOLUTION</a:t>
            </a:r>
            <a:endParaRPr lang="pt-BR" sz="2800" dirty="0">
              <a:solidFill>
                <a:srgbClr val="DAA6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  <a:p>
            <a:r>
              <a:rPr lang="pt-BR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MAIN CODE</a:t>
            </a:r>
          </a:p>
          <a:p>
            <a:r>
              <a:rPr lang="pt-BR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CONCLUSION</a:t>
            </a:r>
            <a:endParaRPr lang="en-US" dirty="0">
              <a:solidFill>
                <a:srgbClr val="DAA6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0DB60C3F-8EFE-47EB-8276-560F08C3AB7E}"/>
              </a:ext>
            </a:extLst>
          </p:cNvPr>
          <p:cNvSpPr/>
          <p:nvPr/>
        </p:nvSpPr>
        <p:spPr>
          <a:xfrm>
            <a:off x="3193775" y="2232475"/>
            <a:ext cx="291548" cy="318052"/>
          </a:xfrm>
          <a:prstGeom prst="chevron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AFD38D9B-82E3-43BD-89F4-780430F47C85}"/>
              </a:ext>
            </a:extLst>
          </p:cNvPr>
          <p:cNvSpPr/>
          <p:nvPr/>
        </p:nvSpPr>
        <p:spPr>
          <a:xfrm>
            <a:off x="3193775" y="2729432"/>
            <a:ext cx="291548" cy="318052"/>
          </a:xfrm>
          <a:prstGeom prst="chevron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eta: Divisa 5">
            <a:extLst>
              <a:ext uri="{FF2B5EF4-FFF2-40B4-BE49-F238E27FC236}">
                <a16:creationId xmlns:a16="http://schemas.microsoft.com/office/drawing/2014/main" id="{022C9812-2E1F-48BD-89C1-0AEC8C93426D}"/>
              </a:ext>
            </a:extLst>
          </p:cNvPr>
          <p:cNvSpPr/>
          <p:nvPr/>
        </p:nvSpPr>
        <p:spPr>
          <a:xfrm>
            <a:off x="3193775" y="3233273"/>
            <a:ext cx="291548" cy="318052"/>
          </a:xfrm>
          <a:prstGeom prst="chevron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: Divisa 6">
            <a:extLst>
              <a:ext uri="{FF2B5EF4-FFF2-40B4-BE49-F238E27FC236}">
                <a16:creationId xmlns:a16="http://schemas.microsoft.com/office/drawing/2014/main" id="{FA931E7D-109C-4C8F-9A70-EADA568E1085}"/>
              </a:ext>
            </a:extLst>
          </p:cNvPr>
          <p:cNvSpPr/>
          <p:nvPr/>
        </p:nvSpPr>
        <p:spPr>
          <a:xfrm>
            <a:off x="3193775" y="3737114"/>
            <a:ext cx="291548" cy="318052"/>
          </a:xfrm>
          <a:prstGeom prst="chevron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925A019-E394-48FF-B8D2-19A26C497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"/>
          <a:stretch>
            <a:fillRect/>
          </a:stretch>
        </p:blipFill>
        <p:spPr>
          <a:xfrm>
            <a:off x="318053" y="1060175"/>
            <a:ext cx="7381459" cy="4298231"/>
          </a:xfrm>
          <a:custGeom>
            <a:avLst/>
            <a:gdLst>
              <a:gd name="connsiteX0" fmla="*/ 726674 w 7487477"/>
              <a:gd name="connsiteY0" fmla="*/ 0 h 4359965"/>
              <a:gd name="connsiteX1" fmla="*/ 6760802 w 7487477"/>
              <a:gd name="connsiteY1" fmla="*/ 0 h 4359965"/>
              <a:gd name="connsiteX2" fmla="*/ 7487477 w 7487477"/>
              <a:gd name="connsiteY2" fmla="*/ 726675 h 4359965"/>
              <a:gd name="connsiteX3" fmla="*/ 7487477 w 7487477"/>
              <a:gd name="connsiteY3" fmla="*/ 3633290 h 4359965"/>
              <a:gd name="connsiteX4" fmla="*/ 6760802 w 7487477"/>
              <a:gd name="connsiteY4" fmla="*/ 4359965 h 4359965"/>
              <a:gd name="connsiteX5" fmla="*/ 726674 w 7487477"/>
              <a:gd name="connsiteY5" fmla="*/ 4359965 h 4359965"/>
              <a:gd name="connsiteX6" fmla="*/ 14763 w 7487477"/>
              <a:gd name="connsiteY6" fmla="*/ 3779741 h 4359965"/>
              <a:gd name="connsiteX7" fmla="*/ 0 w 7487477"/>
              <a:gd name="connsiteY7" fmla="*/ 3633300 h 4359965"/>
              <a:gd name="connsiteX8" fmla="*/ 0 w 7487477"/>
              <a:gd name="connsiteY8" fmla="*/ 726665 h 4359965"/>
              <a:gd name="connsiteX9" fmla="*/ 14763 w 7487477"/>
              <a:gd name="connsiteY9" fmla="*/ 580225 h 4359965"/>
              <a:gd name="connsiteX10" fmla="*/ 726674 w 7487477"/>
              <a:gd name="connsiteY10" fmla="*/ 0 h 435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87477" h="4359965">
                <a:moveTo>
                  <a:pt x="726674" y="0"/>
                </a:moveTo>
                <a:lnTo>
                  <a:pt x="6760802" y="0"/>
                </a:lnTo>
                <a:cubicBezTo>
                  <a:pt x="7162134" y="0"/>
                  <a:pt x="7487477" y="325343"/>
                  <a:pt x="7487477" y="726675"/>
                </a:cubicBezTo>
                <a:lnTo>
                  <a:pt x="7487477" y="3633290"/>
                </a:lnTo>
                <a:cubicBezTo>
                  <a:pt x="7487477" y="4034622"/>
                  <a:pt x="7162134" y="4359965"/>
                  <a:pt x="6760802" y="4359965"/>
                </a:cubicBezTo>
                <a:lnTo>
                  <a:pt x="726674" y="4359965"/>
                </a:lnTo>
                <a:cubicBezTo>
                  <a:pt x="375509" y="4359965"/>
                  <a:pt x="82522" y="4110875"/>
                  <a:pt x="14763" y="3779741"/>
                </a:cubicBezTo>
                <a:lnTo>
                  <a:pt x="0" y="3633300"/>
                </a:lnTo>
                <a:lnTo>
                  <a:pt x="0" y="726665"/>
                </a:lnTo>
                <a:lnTo>
                  <a:pt x="14763" y="580225"/>
                </a:lnTo>
                <a:cubicBezTo>
                  <a:pt x="82522" y="249091"/>
                  <a:pt x="375509" y="0"/>
                  <a:pt x="7266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764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C9BBD410-4576-41FB-87A2-30BDD79CE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2614"/>
            <a:ext cx="9144000" cy="568511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5F3B082-C88E-4499-AEB1-B86E8FFD4550}"/>
              </a:ext>
            </a:extLst>
          </p:cNvPr>
          <p:cNvSpPr txBox="1"/>
          <p:nvPr/>
        </p:nvSpPr>
        <p:spPr>
          <a:xfrm>
            <a:off x="6016487" y="122614"/>
            <a:ext cx="3127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MAP RUSSIA</a:t>
            </a:r>
          </a:p>
        </p:txBody>
      </p:sp>
    </p:spTree>
    <p:extLst>
      <p:ext uri="{BB962C8B-B14F-4D97-AF65-F5344CB8AC3E}">
        <p14:creationId xmlns:p14="http://schemas.microsoft.com/office/powerpoint/2010/main" val="3039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48056 -0.3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28" y="-15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90000" y="19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C0AB201-FB7A-4DDF-A1EE-CC1A6B5D8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" y="2880881"/>
            <a:ext cx="8587409" cy="109623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DAA600"/>
                </a:solidFill>
              </a:rPr>
              <a:t> </a:t>
            </a:r>
            <a:r>
              <a:rPr lang="en-US" sz="36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Russia 2018 World Cup Route Using The Uniform Cost </a:t>
            </a:r>
            <a:r>
              <a:rPr lang="pt-BR" sz="36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Method</a:t>
            </a:r>
            <a:endParaRPr lang="pt-BR" sz="1800" dirty="0">
              <a:solidFill>
                <a:srgbClr val="DAA6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926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8458932-E5BC-4A45-A166-930F7EBB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" t="13590" r="11036" b="1517"/>
          <a:stretch/>
        </p:blipFill>
        <p:spPr>
          <a:xfrm>
            <a:off x="-212036" y="516835"/>
            <a:ext cx="9528313" cy="57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9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07C27C9-9227-46A5-B5EA-068425B1E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" y="2880881"/>
            <a:ext cx="8587409" cy="1096238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G(X) = X-MIN / MAX-MIN</a:t>
            </a:r>
          </a:p>
        </p:txBody>
      </p:sp>
    </p:spTree>
    <p:extLst>
      <p:ext uri="{BB962C8B-B14F-4D97-AF65-F5344CB8AC3E}">
        <p14:creationId xmlns:p14="http://schemas.microsoft.com/office/powerpoint/2010/main" val="135292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6A046F-A14A-4A03-AD7C-7D0588E85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894"/>
            <a:ext cx="9144000" cy="36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5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07C27C9-9227-46A5-B5EA-068425B1E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" y="2880881"/>
            <a:ext cx="8587409" cy="1096238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APLICATION</a:t>
            </a:r>
          </a:p>
        </p:txBody>
      </p:sp>
    </p:spTree>
    <p:extLst>
      <p:ext uri="{BB962C8B-B14F-4D97-AF65-F5344CB8AC3E}">
        <p14:creationId xmlns:p14="http://schemas.microsoft.com/office/powerpoint/2010/main" val="886468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55</Words>
  <Application>Microsoft Office PowerPoint</Application>
  <PresentationFormat>Apresentação na tela (4:3)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DFPOP1-W9</vt:lpstr>
      <vt:lpstr>Arial</vt:lpstr>
      <vt:lpstr>Calibri</vt:lpstr>
      <vt:lpstr>Calibri Light</vt:lpstr>
      <vt:lpstr>Tema do Office</vt:lpstr>
      <vt:lpstr>Federal University of Sergipe Departament of Information Systems</vt:lpstr>
      <vt:lpstr>SUMMARY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University of Sergipe Departament of Information Systems</dc:title>
  <dc:creator>Fabrícia de Jesus</dc:creator>
  <cp:lastModifiedBy>Fabrícia de Jesus</cp:lastModifiedBy>
  <cp:revision>16</cp:revision>
  <dcterms:created xsi:type="dcterms:W3CDTF">2018-06-25T01:29:06Z</dcterms:created>
  <dcterms:modified xsi:type="dcterms:W3CDTF">2018-06-28T02:23:32Z</dcterms:modified>
</cp:coreProperties>
</file>