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3D6156B-B0EE-4D46-9014-FB26CF97CCBE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25CAA4-0CAD-487B-8043-E34811C30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Repetição (DO WHILE)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PROFESSOR: EDMILSON D. VERONA</a:t>
            </a:r>
          </a:p>
          <a:p>
            <a:r>
              <a:rPr lang="pt-BR" dirty="0" smtClean="0"/>
              <a:t>DISCIPLINA: ALGORITMOS E TÉCNICAS DE PROGRAMAÇÃO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condição do laço (uma expressão lógica) é que controla a quantidade de repetições, permanecendo repetindo enquanto ela for VERDADEIRA.</a:t>
            </a:r>
          </a:p>
          <a:p>
            <a:r>
              <a:rPr lang="pt-BR" dirty="0" smtClean="0"/>
              <a:t>DO-WHILE é uma estrutura que sempre realiza o pós-teste, ou seja, pelo menos irá executar uma vez os comandos inseridos entre as chaves.</a:t>
            </a:r>
          </a:p>
          <a:p>
            <a:r>
              <a:rPr lang="pt-BR" dirty="0" smtClean="0"/>
              <a:t>A condição é sempre verificada depois da execução do bloco, e se for verdadeira o bloco de comandos é executado novamente.</a:t>
            </a:r>
          </a:p>
          <a:p>
            <a:r>
              <a:rPr lang="pt-BR" dirty="0" smtClean="0"/>
              <a:t>Utilizada quando não sabemos a quantidade de vezes que o código deverá repetir, más precisamos que execute pelo menos uma vez.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Estrutura DO-WHILE (ENQUANTO)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pic>
        <p:nvPicPr>
          <p:cNvPr id="6" name="Espaço Reservado para Conteúdo 5" descr="dowhi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0" y="1283097"/>
            <a:ext cx="4286280" cy="49220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FAÇA</a:t>
            </a: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Começa</a:t>
            </a:r>
          </a:p>
          <a:p>
            <a:pPr>
              <a:buNone/>
            </a:pPr>
            <a:r>
              <a:rPr lang="pt-BR" dirty="0" smtClean="0"/>
              <a:t>  ... (bloco de código (comandos)) </a:t>
            </a:r>
          </a:p>
          <a:p>
            <a:pPr>
              <a:buNone/>
            </a:pP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Termina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ENQUANTO</a:t>
            </a:r>
            <a:r>
              <a:rPr lang="pt-BR" dirty="0" smtClean="0"/>
              <a:t> (</a:t>
            </a:r>
            <a:r>
              <a:rPr lang="pt-BR" b="1" dirty="0" smtClean="0"/>
              <a:t>condição</a:t>
            </a:r>
            <a:r>
              <a:rPr lang="pt-BR" dirty="0" smtClean="0"/>
              <a:t>)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pt-BR" dirty="0" smtClean="0"/>
              <a:t>---------------------------------------</a:t>
            </a:r>
          </a:p>
          <a:p>
            <a:pPr>
              <a:buNone/>
            </a:pPr>
            <a:r>
              <a:rPr lang="pt-BR" dirty="0" smtClean="0"/>
              <a:t>contador </a:t>
            </a:r>
            <a:r>
              <a:rPr lang="pt-BR" dirty="0" smtClean="0"/>
              <a:t>= </a:t>
            </a:r>
            <a:r>
              <a:rPr lang="pt-BR" dirty="0" smtClean="0"/>
              <a:t>1;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DO {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dirty="0" smtClean="0"/>
              <a:t>   contador </a:t>
            </a:r>
            <a:r>
              <a:rPr lang="pt-BR" dirty="0" smtClean="0"/>
              <a:t>= </a:t>
            </a:r>
            <a:r>
              <a:rPr lang="pt-BR" dirty="0" smtClean="0"/>
              <a:t>contador + 1;</a:t>
            </a:r>
          </a:p>
          <a:p>
            <a:pPr>
              <a:buNone/>
            </a:pP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pt-BR" dirty="0" smtClean="0">
                <a:solidFill>
                  <a:srgbClr val="FF0000"/>
                </a:solidFill>
              </a:rPr>
              <a:t>WHILE</a:t>
            </a:r>
            <a:r>
              <a:rPr lang="pt-BR" dirty="0" smtClean="0"/>
              <a:t> (</a:t>
            </a:r>
            <a:r>
              <a:rPr lang="pt-BR" b="1" dirty="0" smtClean="0"/>
              <a:t>contador &lt;= 10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contador = 1;</a:t>
            </a:r>
          </a:p>
          <a:p>
            <a:pPr>
              <a:buNone/>
            </a:pPr>
            <a:r>
              <a:rPr lang="pt-BR" dirty="0" smtClean="0"/>
              <a:t>	do 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(“%i\n”, contador);</a:t>
            </a:r>
          </a:p>
          <a:p>
            <a:pPr>
              <a:buNone/>
            </a:pPr>
            <a:r>
              <a:rPr lang="pt-BR" dirty="0" smtClean="0"/>
              <a:t>		contador++;</a:t>
            </a:r>
          </a:p>
          <a:p>
            <a:pPr>
              <a:buNone/>
            </a:pPr>
            <a:r>
              <a:rPr lang="pt-BR" dirty="0" smtClean="0"/>
              <a:t>	} </a:t>
            </a:r>
            <a:r>
              <a:rPr lang="pt-BR" dirty="0" err="1" smtClean="0"/>
              <a:t>while</a:t>
            </a:r>
            <a:r>
              <a:rPr lang="pt-BR" dirty="0" smtClean="0"/>
              <a:t> (contador &lt;= 10);</a:t>
            </a:r>
          </a:p>
          <a:p>
            <a:pPr>
              <a:buNone/>
            </a:pPr>
            <a:r>
              <a:rPr lang="pt-BR" dirty="0" smtClean="0"/>
              <a:t>	system(“PAUSE”);</a:t>
            </a:r>
          </a:p>
          <a:p>
            <a:pPr>
              <a:buNone/>
            </a:pPr>
            <a:r>
              <a:rPr lang="pt-BR" dirty="0" smtClean="0"/>
              <a:t>} 		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143404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Faça um programa para mostrar 20 números começando do numero 10, ou seja, de 10 a 30.</a:t>
            </a:r>
          </a:p>
          <a:p>
            <a:r>
              <a:rPr lang="pt-BR" dirty="0" smtClean="0"/>
              <a:t>Apresente em ordem decrescente os 10 primeiros números.</a:t>
            </a:r>
          </a:p>
          <a:p>
            <a:r>
              <a:rPr lang="pt-BR" dirty="0" smtClean="0"/>
              <a:t>Faça um programa para somar todos os números  positivos que o usuário inserir, depois mostre a soma para o usuário quando ele digitar qualquer numero negativo.</a:t>
            </a:r>
          </a:p>
          <a:p>
            <a:r>
              <a:rPr lang="pt-BR" dirty="0" smtClean="0"/>
              <a:t>Faça um programa que permita ao usuário cadastrar um </a:t>
            </a:r>
            <a:r>
              <a:rPr lang="pt-BR" dirty="0" smtClean="0"/>
              <a:t>carro. Peça </a:t>
            </a:r>
            <a:r>
              <a:rPr lang="pt-BR" dirty="0" smtClean="0"/>
              <a:t>o nome, a marca, o tipo do combustível, a cor e a </a:t>
            </a:r>
            <a:r>
              <a:rPr lang="pt-BR" dirty="0" smtClean="0"/>
              <a:t>motorização(1.4, 1.0). </a:t>
            </a:r>
            <a:r>
              <a:rPr lang="pt-BR" dirty="0" smtClean="0"/>
              <a:t>Pergunte para o usuário se ele deseja recadastrar, caso digite </a:t>
            </a:r>
            <a:r>
              <a:rPr lang="pt-BR" b="1" dirty="0" smtClean="0"/>
              <a:t>N </a:t>
            </a:r>
            <a:r>
              <a:rPr lang="pt-BR" dirty="0" smtClean="0"/>
              <a:t>encerre o programa.</a:t>
            </a:r>
          </a:p>
          <a:p>
            <a:r>
              <a:rPr lang="pt-BR" dirty="0" smtClean="0"/>
              <a:t>Apresente um menu de opções para o usuário conforme a tabela abaixo, também apresente algum texto quando ele escolher a opção 1 ou 2 e repita até ele escolher a opção 0 para sair. Utilize o </a:t>
            </a:r>
            <a:r>
              <a:rPr lang="pt-BR" b="1" dirty="0" smtClean="0"/>
              <a:t>SWITCH</a:t>
            </a:r>
            <a:r>
              <a:rPr lang="pt-BR" dirty="0" smtClean="0"/>
              <a:t>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71604" y="519134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Apresentar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INSERIR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EXCLUÍR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SAIR</a:t>
                      </a:r>
                      <a:r>
                        <a:rPr lang="pt-BR" b="1" baseline="0" dirty="0" smtClean="0"/>
                        <a:t> DO PROGRAMA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pt-BR" dirty="0" smtClean="0"/>
              <a:t>Faça um programa que controle o limite do cartão de crédito. O programa deve receber os valores das compras com o cartão até que ultrapasse o limite de R$ 2.000,00 ou o usuário decida parar</a:t>
            </a:r>
            <a:r>
              <a:rPr lang="pt-BR" dirty="0" smtClean="0"/>
              <a:t>. Mostre sempre o </a:t>
            </a:r>
            <a:r>
              <a:rPr lang="pt-BR" smtClean="0"/>
              <a:t>saldo disponível para compras.</a:t>
            </a:r>
            <a:endParaRPr lang="pt-BR" dirty="0" smtClean="0"/>
          </a:p>
          <a:p>
            <a:pPr lvl="1"/>
            <a:r>
              <a:rPr lang="pt-BR" dirty="0" err="1" smtClean="0"/>
              <a:t>Obs</a:t>
            </a:r>
            <a:r>
              <a:rPr lang="pt-BR" dirty="0" smtClean="0"/>
              <a:t>: Sempre perguntar se o usuário deseja continuar inserindo os valores das compras com o cartão (S, N).</a:t>
            </a:r>
          </a:p>
          <a:p>
            <a:pPr lvl="0"/>
            <a:r>
              <a:rPr lang="pt-BR" dirty="0" smtClean="0"/>
              <a:t>Faça um programa que simule um formulário de pesquisa sobre um filme em cartaz, peça para o usuário informar sua idade, sexo (M, F) e se gostou ou não do filme (S, N): </a:t>
            </a:r>
          </a:p>
          <a:p>
            <a:pPr lvl="1"/>
            <a:r>
              <a:rPr lang="pt-BR" dirty="0" smtClean="0"/>
              <a:t>- Mostre ao final quantas mulheres e quantos homens responderam a pesquisa.</a:t>
            </a:r>
          </a:p>
          <a:p>
            <a:pPr lvl="1"/>
            <a:r>
              <a:rPr lang="pt-BR" dirty="0" smtClean="0"/>
              <a:t>- Quantos homens e mulheres gostaram do filme.</a:t>
            </a:r>
          </a:p>
          <a:p>
            <a:pPr lvl="1"/>
            <a:r>
              <a:rPr lang="pt-BR" dirty="0" smtClean="0"/>
              <a:t>- Qual a porcentagem de aprovação do filme para as mulheres e para os homens.</a:t>
            </a:r>
          </a:p>
          <a:p>
            <a:pPr lvl="1"/>
            <a:r>
              <a:rPr lang="pt-BR" dirty="0" smtClean="0"/>
              <a:t>Não se esqueça de sempre perguntar se o usuário </a:t>
            </a:r>
            <a:r>
              <a:rPr lang="pt-BR" dirty="0" smtClean="0"/>
              <a:t>quer </a:t>
            </a:r>
            <a:r>
              <a:rPr lang="pt-BR" dirty="0" smtClean="0"/>
              <a:t>continuar a pesquisa e caso ele digite N (Não) pare a pesquisa e mostre o resultado.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</TotalTime>
  <Words>438</Words>
  <Application>Microsoft Office PowerPoint</Application>
  <PresentationFormat>Apresentação na tela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Estruturas de Repetição (DO WHILE)</vt:lpstr>
      <vt:lpstr>Estrutura DO-WHILE (ENQUANTO)</vt:lpstr>
      <vt:lpstr>Fluxograma</vt:lpstr>
      <vt:lpstr>Sintaxe</vt:lpstr>
      <vt:lpstr>Exemplo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Repetição (REPEAT)</dc:title>
  <dc:creator>Edmilson</dc:creator>
  <cp:lastModifiedBy>Edmilson</cp:lastModifiedBy>
  <cp:revision>25</cp:revision>
  <dcterms:created xsi:type="dcterms:W3CDTF">2011-06-05T18:53:32Z</dcterms:created>
  <dcterms:modified xsi:type="dcterms:W3CDTF">2013-05-22T14:12:46Z</dcterms:modified>
</cp:coreProperties>
</file>