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64" r:id="rId8"/>
    <p:sldId id="266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E52FEC-04A2-4E0B-A5A8-5C41714D4012}" type="datetimeFigureOut">
              <a:rPr lang="pt-BR" smtClean="0"/>
              <a:pPr/>
              <a:t>30/04/2014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C73BE6-739D-4A38-8D30-722CD6AF17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 </a:t>
            </a:r>
            <a:r>
              <a:rPr lang="pt-BR" dirty="0" err="1" smtClean="0"/>
              <a:t>Homogênias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Domaredzki Verona</a:t>
            </a:r>
          </a:p>
          <a:p>
            <a:r>
              <a:rPr lang="pt-BR" dirty="0" smtClean="0"/>
              <a:t>Disciplina: Algoritmos e Técnicas de Programação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pt-BR" sz="2800" dirty="0" smtClean="0"/>
              <a:t>Faça um programa que leia 6 números digitados pelo usuário e apresente ao final todos eles.</a:t>
            </a:r>
          </a:p>
          <a:p>
            <a:r>
              <a:rPr lang="pt-BR" sz="2900" dirty="0" smtClean="0"/>
              <a:t>Faça um programa que leia 5 nomes de cidades digitadas pelo usuário e apresente ao final todos os nomes.</a:t>
            </a:r>
          </a:p>
          <a:p>
            <a:pPr lvl="0"/>
            <a:r>
              <a:rPr lang="pt-BR" sz="2800" dirty="0" smtClean="0"/>
              <a:t>Faça um programa que leia 5 números inteiros e apresente ao final todos os números em ordem inversa da digitada.</a:t>
            </a:r>
          </a:p>
          <a:p>
            <a:pPr lvl="0"/>
            <a:r>
              <a:rPr lang="pt-BR" sz="2800" dirty="0" smtClean="0"/>
              <a:t>Faça um programa que leia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com 10 números inteiros e apresente ao final:</a:t>
            </a:r>
            <a:endParaRPr lang="pt-BR" sz="1800" dirty="0" smtClean="0"/>
          </a:p>
          <a:p>
            <a:pPr lvl="1"/>
            <a:r>
              <a:rPr lang="pt-BR" sz="2400" dirty="0" smtClean="0"/>
              <a:t>A posição(índice) e o maior elemento do </a:t>
            </a:r>
            <a:r>
              <a:rPr lang="pt-BR" sz="2400" dirty="0" err="1" smtClean="0"/>
              <a:t>array</a:t>
            </a:r>
            <a:r>
              <a:rPr lang="pt-BR" sz="2400" dirty="0" smtClean="0"/>
              <a:t>;</a:t>
            </a:r>
            <a:endParaRPr lang="pt-BR" sz="1600" dirty="0" smtClean="0"/>
          </a:p>
          <a:p>
            <a:pPr lvl="1"/>
            <a:r>
              <a:rPr lang="pt-BR" sz="2400" dirty="0" smtClean="0"/>
              <a:t>A posição(índice) e o menor elemento do </a:t>
            </a:r>
            <a:r>
              <a:rPr lang="pt-BR" sz="2400" dirty="0" err="1" smtClean="0"/>
              <a:t>array</a:t>
            </a:r>
            <a:r>
              <a:rPr lang="pt-BR" sz="2400" dirty="0" smtClean="0"/>
              <a:t>;</a:t>
            </a:r>
            <a:endParaRPr lang="pt-BR" sz="1800" dirty="0" smtClean="0"/>
          </a:p>
          <a:p>
            <a:pPr lvl="0"/>
            <a:r>
              <a:rPr lang="pt-BR" sz="2800" dirty="0" smtClean="0"/>
              <a:t>Faça um programa que leia 10 números e apresente os maiores ou iguais a 20 e a média dos números maiores ou iguais a 20.</a:t>
            </a:r>
          </a:p>
          <a:p>
            <a:pPr lvl="0"/>
            <a:r>
              <a:rPr lang="pt-BR" sz="2800" dirty="0" smtClean="0"/>
              <a:t>Faça um programa que receba 6 números e depois mostre primeiro os ímpares e depois os números pares.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sz="2800" dirty="0" smtClean="0"/>
              <a:t>Faça um programa que o usuário insira 6 números em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(vetor) A. Gere em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B com o mesmo tamanho de todos os elementos do conjunto A multiplicados por 2. Depois apresente o conjunto B.</a:t>
            </a:r>
          </a:p>
          <a:p>
            <a:r>
              <a:rPr lang="pt-BR" sz="2800" dirty="0" smtClean="0"/>
              <a:t>Faça um programa que o usuário digite 15 números em um vetor (</a:t>
            </a:r>
            <a:r>
              <a:rPr lang="pt-BR" sz="2800" dirty="0" err="1" smtClean="0"/>
              <a:t>array</a:t>
            </a:r>
            <a:r>
              <a:rPr lang="pt-BR" sz="2800" dirty="0" smtClean="0"/>
              <a:t>) A, depois armazene em um outro vetor B do mesmo tipo os elementos de A em ordem inversa. Apresente os dois vetores.</a:t>
            </a:r>
          </a:p>
          <a:p>
            <a:r>
              <a:rPr lang="pt-BR" sz="2800" dirty="0" smtClean="0"/>
              <a:t>Faça um programa que leia dois vetores (A e B) com 5 números cada. Em seguida, gere um terceiro (C) onde cada elemento seja a soma dos elementos na mesma posição dos vetores A e B. Apresente o vetor C.</a:t>
            </a:r>
          </a:p>
          <a:p>
            <a:pPr lvl="0"/>
            <a:r>
              <a:rPr lang="pt-BR" sz="2800" dirty="0" smtClean="0"/>
              <a:t>Faça um programa que leia 2 vetores (A e B) com 10 números inteiros e gere um terceiro vetor com a media dos elementos das mesmas posições de A e B. Apresente o terceiro vetor (C) gerado com as médias.</a:t>
            </a: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Utilizados para armazenar vários dados num mesmo nome de variável.</a:t>
            </a:r>
          </a:p>
          <a:p>
            <a:r>
              <a:rPr lang="pt-BR" dirty="0" smtClean="0"/>
              <a:t>Usado para trabalhar com várias variáveis do mesmo tipo de dados ao mesmo tempo, pois o </a:t>
            </a:r>
            <a:r>
              <a:rPr lang="pt-BR" dirty="0" err="1" smtClean="0"/>
              <a:t>array</a:t>
            </a:r>
            <a:r>
              <a:rPr lang="pt-BR" dirty="0" smtClean="0"/>
              <a:t> deixa estes valores agrupados.</a:t>
            </a:r>
          </a:p>
          <a:p>
            <a:r>
              <a:rPr lang="pt-BR" dirty="0" smtClean="0"/>
              <a:t>Elementos individuais podem ser acessados por sua posição (índice) no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índices são numerados consecutivamente.</a:t>
            </a:r>
          </a:p>
          <a:p>
            <a:r>
              <a:rPr lang="pt-BR" dirty="0" smtClean="0"/>
              <a:t>Os tipos dos elementos armazenados no </a:t>
            </a:r>
            <a:r>
              <a:rPr lang="pt-BR" dirty="0" err="1" smtClean="0"/>
              <a:t>array</a:t>
            </a:r>
            <a:r>
              <a:rPr lang="pt-BR" dirty="0" smtClean="0"/>
              <a:t> podem ser qualquer tipo de dados da linguagem.</a:t>
            </a:r>
            <a:endParaRPr lang="pt-BR" b="1" dirty="0" smtClean="0"/>
          </a:p>
          <a:p>
            <a:r>
              <a:rPr lang="pt-BR" dirty="0" err="1" smtClean="0"/>
              <a:t>Array</a:t>
            </a:r>
            <a:r>
              <a:rPr lang="pt-BR" dirty="0" smtClean="0"/>
              <a:t>, também pode ser chamado de vetor (para um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uni-dimensional</a:t>
            </a:r>
            <a:r>
              <a:rPr lang="pt-BR" dirty="0" smtClean="0"/>
              <a:t>) ou matriz</a:t>
            </a:r>
            <a:r>
              <a:rPr lang="pt-BR" i="1" dirty="0" smtClean="0"/>
              <a:t> </a:t>
            </a:r>
            <a:r>
              <a:rPr lang="pt-BR" dirty="0" smtClean="0"/>
              <a:t>(para um </a:t>
            </a:r>
            <a:r>
              <a:rPr lang="pt-BR" dirty="0" err="1" smtClean="0"/>
              <a:t>array</a:t>
            </a:r>
            <a:r>
              <a:rPr lang="pt-BR" dirty="0" smtClean="0"/>
              <a:t> bi-dimensional).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ag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70" y="1857364"/>
            <a:ext cx="7245092" cy="354250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86874" cy="10826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Estrutura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Uni-dimensional</a:t>
            </a:r>
            <a:r>
              <a:rPr lang="pt-BR" dirty="0" smtClean="0"/>
              <a:t> (Vetor)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vetor1b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5" y="1642892"/>
            <a:ext cx="4099126" cy="4429314"/>
          </a:xfrm>
        </p:spPr>
      </p:pic>
      <p:pic>
        <p:nvPicPr>
          <p:cNvPr id="9" name="Espaço Reservado para Conteúdo 3" descr="vetor1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86643" y="2928934"/>
            <a:ext cx="3941289" cy="1357322"/>
          </a:xfr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r>
              <a:rPr lang="pt-BR" dirty="0" smtClean="0"/>
              <a:t> (Vetor)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ArraysEmJava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075" y="2857496"/>
            <a:ext cx="7315251" cy="1714512"/>
          </a:xfr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 dos elementos em 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Deve-se declarar um </a:t>
            </a:r>
            <a:r>
              <a:rPr lang="pt-BR" dirty="0" err="1" smtClean="0"/>
              <a:t>array</a:t>
            </a:r>
            <a:r>
              <a:rPr lang="pt-BR" dirty="0" smtClean="0"/>
              <a:t> antes de utilizar.</a:t>
            </a:r>
          </a:p>
          <a:p>
            <a:r>
              <a:rPr lang="pt-BR" dirty="0" smtClean="0"/>
              <a:t>O que chamávamos de string é um vetor de </a:t>
            </a:r>
            <a:r>
              <a:rPr lang="pt-BR" dirty="0" err="1" smtClean="0"/>
              <a:t>chars</a:t>
            </a:r>
            <a:r>
              <a:rPr lang="pt-BR" dirty="0" smtClean="0"/>
              <a:t>. (EX: </a:t>
            </a:r>
            <a:r>
              <a:rPr lang="pt-BR" dirty="0" err="1" smtClean="0"/>
              <a:t>char</a:t>
            </a:r>
            <a:r>
              <a:rPr lang="pt-BR" dirty="0" smtClean="0"/>
              <a:t> nome[50]).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[10];	 </a:t>
            </a:r>
          </a:p>
          <a:p>
            <a:pPr>
              <a:buNone/>
            </a:pPr>
            <a:r>
              <a:rPr lang="pt-BR" dirty="0" smtClean="0"/>
              <a:t>    // comandos do programa</a:t>
            </a:r>
          </a:p>
          <a:p>
            <a:pPr>
              <a:buNone/>
            </a:pPr>
            <a:r>
              <a:rPr lang="pt-BR" dirty="0" smtClean="0"/>
              <a:t> }.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Declarando um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uni-dimensional</a:t>
            </a:r>
            <a:r>
              <a:rPr lang="pt-BR" dirty="0" smtClean="0"/>
              <a:t> (Vetor)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Podemos acessar os elementos de um </a:t>
            </a:r>
            <a:r>
              <a:rPr lang="pt-BR" dirty="0" err="1" smtClean="0"/>
              <a:t>Array</a:t>
            </a:r>
            <a:r>
              <a:rPr lang="pt-BR" dirty="0" smtClean="0"/>
              <a:t> de forma individual.</a:t>
            </a:r>
          </a:p>
          <a:p>
            <a:r>
              <a:rPr lang="pt-BR" dirty="0" smtClean="0"/>
              <a:t>Utilizamos o índice para acessar o elemento.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  </a:t>
            </a:r>
            <a:r>
              <a:rPr lang="pt-BR" dirty="0" err="1" smtClean="0">
                <a:solidFill>
                  <a:srgbClr val="FF0000"/>
                </a:solidFill>
              </a:rPr>
              <a:t>int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numeros</a:t>
            </a:r>
            <a:r>
              <a:rPr lang="pt-BR" dirty="0" smtClean="0">
                <a:solidFill>
                  <a:srgbClr val="FF0000"/>
                </a:solidFill>
              </a:rPr>
              <a:t>[2]</a:t>
            </a:r>
            <a:r>
              <a:rPr lang="pt-BR" b="1" dirty="0" smtClean="0">
                <a:solidFill>
                  <a:srgbClr val="FF0000"/>
                </a:solidFill>
              </a:rPr>
              <a:t>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(“Digite o primeiro numero: ”);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scanf</a:t>
            </a:r>
            <a:r>
              <a:rPr lang="pt-BR" dirty="0" smtClean="0"/>
              <a:t>(“%i”, &amp;</a:t>
            </a:r>
            <a:r>
              <a:rPr lang="pt-BR" dirty="0" err="1" smtClean="0">
                <a:solidFill>
                  <a:srgbClr val="FF0000"/>
                </a:solidFill>
              </a:rPr>
              <a:t>numeros</a:t>
            </a:r>
            <a:r>
              <a:rPr lang="pt-BR" dirty="0" smtClean="0">
                <a:solidFill>
                  <a:srgbClr val="FF0000"/>
                </a:solidFill>
              </a:rPr>
              <a:t>[0]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  </a:t>
            </a:r>
            <a:r>
              <a:rPr lang="pt-BR" dirty="0" err="1" smtClean="0"/>
              <a:t>printf</a:t>
            </a:r>
            <a:r>
              <a:rPr lang="pt-BR" dirty="0" smtClean="0"/>
              <a:t>(“Digite o segundo numero: ”);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scanf</a:t>
            </a:r>
            <a:r>
              <a:rPr lang="pt-BR" dirty="0" smtClean="0"/>
              <a:t>(“%i”, &amp;</a:t>
            </a:r>
            <a:r>
              <a:rPr lang="pt-BR" dirty="0" err="1" smtClean="0">
                <a:solidFill>
                  <a:srgbClr val="FF0000"/>
                </a:solidFill>
              </a:rPr>
              <a:t>numeros</a:t>
            </a:r>
            <a:r>
              <a:rPr lang="pt-BR" dirty="0" smtClean="0">
                <a:solidFill>
                  <a:srgbClr val="FF0000"/>
                </a:solidFill>
              </a:rPr>
              <a:t>[1]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     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(“Primeiro Numero: %i\n”, </a:t>
            </a:r>
            <a:r>
              <a:rPr lang="pt-BR" dirty="0" err="1" smtClean="0">
                <a:solidFill>
                  <a:srgbClr val="FF0000"/>
                </a:solidFill>
              </a:rPr>
              <a:t>numeros</a:t>
            </a:r>
            <a:r>
              <a:rPr lang="pt-BR" dirty="0" smtClean="0">
                <a:solidFill>
                  <a:srgbClr val="FF0000"/>
                </a:solidFill>
              </a:rPr>
              <a:t>[0]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 	  </a:t>
            </a:r>
            <a:r>
              <a:rPr lang="pt-BR" dirty="0" err="1" smtClean="0"/>
              <a:t>printf</a:t>
            </a:r>
            <a:r>
              <a:rPr lang="pt-BR" dirty="0" smtClean="0"/>
              <a:t>(“Segundo Numero: %i\n”, </a:t>
            </a:r>
            <a:r>
              <a:rPr lang="pt-BR" dirty="0" err="1" smtClean="0">
                <a:solidFill>
                  <a:srgbClr val="FF0000"/>
                </a:solidFill>
              </a:rPr>
              <a:t>numeros</a:t>
            </a:r>
            <a:r>
              <a:rPr lang="pt-BR" dirty="0" smtClean="0">
                <a:solidFill>
                  <a:srgbClr val="FF0000"/>
                </a:solidFill>
              </a:rPr>
              <a:t>[1]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  system(“PAUSE”); 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Acessando os elementos do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uni-dimensional</a:t>
            </a:r>
            <a:r>
              <a:rPr lang="pt-BR" dirty="0" smtClean="0"/>
              <a:t> (vetor)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[10];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>
              <a:buNone/>
            </a:pPr>
            <a:r>
              <a:rPr lang="pt-BR" dirty="0" smtClean="0"/>
              <a:t>	for (i = 0; i &lt; 10; i++){</a:t>
            </a:r>
          </a:p>
          <a:p>
            <a:pPr>
              <a:buNone/>
            </a:pPr>
            <a:r>
              <a:rPr lang="pt-BR" dirty="0" smtClean="0"/>
              <a:t>	    </a:t>
            </a:r>
            <a:r>
              <a:rPr lang="pt-BR" dirty="0" err="1" smtClean="0"/>
              <a:t>printf</a:t>
            </a:r>
            <a:r>
              <a:rPr lang="pt-BR" dirty="0" smtClean="0"/>
              <a:t>(“Digite o %i numero: ”, i + 1);</a:t>
            </a:r>
          </a:p>
          <a:p>
            <a:pPr>
              <a:buNone/>
            </a:pPr>
            <a:r>
              <a:rPr lang="pt-BR" dirty="0" smtClean="0"/>
              <a:t>	    </a:t>
            </a:r>
            <a:r>
              <a:rPr lang="pt-BR" dirty="0" err="1" smtClean="0"/>
              <a:t>scanf</a:t>
            </a:r>
            <a:r>
              <a:rPr lang="pt-BR" dirty="0" smtClean="0"/>
              <a:t>(“%i”, &amp;</a:t>
            </a:r>
            <a:r>
              <a:rPr lang="pt-BR" dirty="0" err="1" smtClean="0"/>
              <a:t>numeros</a:t>
            </a:r>
            <a:r>
              <a:rPr lang="pt-BR" dirty="0" smtClean="0"/>
              <a:t>[i]);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printf</a:t>
            </a:r>
            <a:r>
              <a:rPr lang="pt-BR" dirty="0" smtClean="0"/>
              <a:t>(“-------------------------------\n”);</a:t>
            </a:r>
          </a:p>
          <a:p>
            <a:pPr>
              <a:buNone/>
            </a:pPr>
            <a:r>
              <a:rPr lang="pt-BR" dirty="0" smtClean="0"/>
              <a:t>  	for (i = 0; i &lt; 10; i++){</a:t>
            </a:r>
          </a:p>
          <a:p>
            <a:pPr>
              <a:buNone/>
            </a:pPr>
            <a:r>
              <a:rPr lang="pt-BR" dirty="0" smtClean="0"/>
              <a:t>	    </a:t>
            </a:r>
            <a:r>
              <a:rPr lang="pt-BR" dirty="0" err="1" smtClean="0"/>
              <a:t>printf</a:t>
            </a:r>
            <a:r>
              <a:rPr lang="pt-BR" smtClean="0"/>
              <a:t>(“Numero no </a:t>
            </a:r>
            <a:r>
              <a:rPr lang="pt-BR" dirty="0" err="1" smtClean="0"/>
              <a:t>indice</a:t>
            </a:r>
            <a:r>
              <a:rPr lang="pt-BR" dirty="0" smtClean="0"/>
              <a:t> %i: %i\n”, i, </a:t>
            </a:r>
            <a:r>
              <a:rPr lang="pt-BR" dirty="0" err="1" smtClean="0"/>
              <a:t>numeros</a:t>
            </a:r>
            <a:r>
              <a:rPr lang="pt-BR" dirty="0" smtClean="0"/>
              <a:t>[i]);</a:t>
            </a:r>
          </a:p>
          <a:p>
            <a:pPr>
              <a:buNone/>
            </a:pPr>
            <a:r>
              <a:rPr lang="pt-BR" dirty="0" smtClean="0"/>
              <a:t>	 }</a:t>
            </a:r>
          </a:p>
          <a:p>
            <a:pPr>
              <a:buNone/>
            </a:pPr>
            <a:r>
              <a:rPr lang="pt-BR" dirty="0" smtClean="0"/>
              <a:t>	 system(“PAUSE”);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char</a:t>
            </a:r>
            <a:r>
              <a:rPr lang="pt-BR" dirty="0" smtClean="0"/>
              <a:t> nome[10][50];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>
              <a:buNone/>
            </a:pPr>
            <a:r>
              <a:rPr lang="pt-BR" dirty="0" smtClean="0"/>
              <a:t>	for (i = 0; i &lt; 10; i++){</a:t>
            </a:r>
          </a:p>
          <a:p>
            <a:pPr>
              <a:buNone/>
            </a:pPr>
            <a:r>
              <a:rPr lang="pt-BR" dirty="0" smtClean="0"/>
              <a:t>	    </a:t>
            </a:r>
            <a:r>
              <a:rPr lang="pt-BR" dirty="0" err="1" smtClean="0"/>
              <a:t>printf</a:t>
            </a:r>
            <a:r>
              <a:rPr lang="pt-BR" dirty="0" smtClean="0"/>
              <a:t>(“Digite o %i nome: ”, i + 1);</a:t>
            </a:r>
          </a:p>
          <a:p>
            <a:pPr>
              <a:buNone/>
            </a:pPr>
            <a:r>
              <a:rPr lang="pt-BR" dirty="0" smtClean="0"/>
              <a:t>	    </a:t>
            </a:r>
            <a:r>
              <a:rPr lang="pt-BR" dirty="0" err="1" smtClean="0"/>
              <a:t>gets</a:t>
            </a:r>
            <a:r>
              <a:rPr lang="pt-BR" dirty="0" smtClean="0"/>
              <a:t>(nome[i]);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printf</a:t>
            </a:r>
            <a:r>
              <a:rPr lang="pt-BR" dirty="0" smtClean="0"/>
              <a:t>(“-------------------------------\n”);</a:t>
            </a:r>
          </a:p>
          <a:p>
            <a:pPr>
              <a:buNone/>
            </a:pPr>
            <a:r>
              <a:rPr lang="pt-BR" dirty="0" smtClean="0"/>
              <a:t>  	for (i = 0; i &lt; 10; i++){</a:t>
            </a:r>
          </a:p>
          <a:p>
            <a:pPr>
              <a:buNone/>
            </a:pPr>
            <a:r>
              <a:rPr lang="pt-BR" dirty="0" smtClean="0"/>
              <a:t>	    </a:t>
            </a:r>
            <a:r>
              <a:rPr lang="pt-BR" dirty="0" err="1" smtClean="0"/>
              <a:t>printf</a:t>
            </a:r>
            <a:r>
              <a:rPr lang="pt-BR" dirty="0" smtClean="0"/>
              <a:t>(“Nome no </a:t>
            </a:r>
            <a:r>
              <a:rPr lang="pt-BR" dirty="0" err="1" smtClean="0"/>
              <a:t>indice</a:t>
            </a:r>
            <a:r>
              <a:rPr lang="pt-BR" dirty="0" smtClean="0"/>
              <a:t> %i: %s\n”, i, nome[i]);</a:t>
            </a:r>
          </a:p>
          <a:p>
            <a:pPr>
              <a:buNone/>
            </a:pPr>
            <a:r>
              <a:rPr lang="pt-BR" dirty="0" smtClean="0"/>
              <a:t>	 }</a:t>
            </a:r>
          </a:p>
          <a:p>
            <a:pPr>
              <a:buNone/>
            </a:pPr>
            <a:r>
              <a:rPr lang="pt-BR" dirty="0" smtClean="0"/>
              <a:t>	 system(“PAUSE”);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724</TotalTime>
  <Words>530</Words>
  <Application>Microsoft Office PowerPoint</Application>
  <PresentationFormat>Apresentação na tela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Concurso</vt:lpstr>
      <vt:lpstr>Estruturas de Dados Homogênias</vt:lpstr>
      <vt:lpstr>Array</vt:lpstr>
      <vt:lpstr>Estrutura Array Uni-dimensional (Vetor)</vt:lpstr>
      <vt:lpstr>Array (Vetor)</vt:lpstr>
      <vt:lpstr>Índices dos elementos em C</vt:lpstr>
      <vt:lpstr>Declarando um array uni-dimensional (Vetor)</vt:lpstr>
      <vt:lpstr>Acessando os elementos do Array uni-dimensional (vetor)</vt:lpstr>
      <vt:lpstr>Exemplo</vt:lpstr>
      <vt:lpstr>Exemplo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 Homogênias</dc:title>
  <dc:creator>Edmilson</dc:creator>
  <cp:lastModifiedBy>Edmilson</cp:lastModifiedBy>
  <cp:revision>57</cp:revision>
  <dcterms:created xsi:type="dcterms:W3CDTF">2011-07-27T22:40:38Z</dcterms:created>
  <dcterms:modified xsi:type="dcterms:W3CDTF">2014-04-30T15:12:09Z</dcterms:modified>
</cp:coreProperties>
</file>