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A2BB72-CC6E-457E-A230-F73923778375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57CD2D-C9CE-4400-9E54-717286E410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 err="1" smtClean="0"/>
              <a:t>Uni-Dimensionais</a:t>
            </a:r>
            <a:r>
              <a:rPr lang="pt-BR" dirty="0" smtClean="0"/>
              <a:t> (Vetor)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Domaredzki Verona</a:t>
            </a:r>
          </a:p>
          <a:p>
            <a:r>
              <a:rPr lang="pt-BR" dirty="0" smtClean="0"/>
              <a:t>Disciplina: Algoritmos e Técnicas de Programação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708230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 smtClean="0"/>
              <a:t>strcmp</a:t>
            </a:r>
            <a:r>
              <a:rPr lang="pt-BR" dirty="0" smtClean="0"/>
              <a:t>(arg1, arg2);</a:t>
            </a:r>
          </a:p>
          <a:p>
            <a:pPr lvl="1"/>
            <a:r>
              <a:rPr lang="pt-BR" dirty="0" smtClean="0"/>
              <a:t>Utilizada para comparar </a:t>
            </a:r>
            <a:r>
              <a:rPr lang="pt-BR" dirty="0" err="1" smtClean="0"/>
              <a:t>array</a:t>
            </a:r>
            <a:r>
              <a:rPr lang="pt-BR" dirty="0" smtClean="0"/>
              <a:t> de caracteres em C (conhecido como String no Pascal) como um 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b="1" dirty="0" err="1" smtClean="0">
                <a:solidFill>
                  <a:srgbClr val="FF0000"/>
                </a:solidFill>
              </a:rPr>
              <a:t>nomePessoa</a:t>
            </a:r>
            <a:r>
              <a:rPr lang="pt-BR" b="1" dirty="0" smtClean="0">
                <a:solidFill>
                  <a:srgbClr val="FF0000"/>
                </a:solidFill>
              </a:rPr>
              <a:t>[50]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Para se comparar somente uma letra </a:t>
            </a:r>
            <a:r>
              <a:rPr lang="pt-BR" b="1" dirty="0" smtClean="0"/>
              <a:t>não</a:t>
            </a:r>
            <a:r>
              <a:rPr lang="pt-BR" dirty="0" smtClean="0"/>
              <a:t> devemos usar esta função (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sexo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Utilizamos o retorno em tomadas de decisão (IF);</a:t>
            </a:r>
          </a:p>
          <a:p>
            <a:pPr lvl="1"/>
            <a:r>
              <a:rPr lang="pt-BR" dirty="0" smtClean="0"/>
              <a:t>Caso os dois argumentos da função forem iguais, a função retorna </a:t>
            </a:r>
            <a:r>
              <a:rPr lang="pt-BR" b="1" dirty="0" smtClean="0"/>
              <a:t>0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Caso o primeiro argumento da função seja maior, ou seja, comece com uma letra maior que o segundo argumento, a função retorna </a:t>
            </a:r>
            <a:r>
              <a:rPr lang="pt-BR" b="1" dirty="0" smtClean="0"/>
              <a:t>1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Caso o primeiro argumento da função seja menor, ou seja, comece com uma letra menor que o segundo argumento, a função retorna </a:t>
            </a:r>
            <a:r>
              <a:rPr lang="pt-BR" b="1" dirty="0" smtClean="0"/>
              <a:t>–1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</a:rPr>
              <a:t>strcmp</a:t>
            </a:r>
            <a:r>
              <a:rPr lang="pt-BR" b="1" dirty="0" smtClean="0">
                <a:solidFill>
                  <a:srgbClr val="FF0000"/>
                </a:solidFill>
              </a:rPr>
              <a:t>(nome1, nome2) </a:t>
            </a:r>
            <a:r>
              <a:rPr lang="pt-BR" dirty="0" smtClean="0"/>
              <a:t> &gt;  0){ // nome1 maior que nome2}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strcpy</a:t>
            </a:r>
            <a:r>
              <a:rPr lang="pt-BR" dirty="0" smtClean="0"/>
              <a:t>(arg1, arg2);</a:t>
            </a:r>
          </a:p>
          <a:p>
            <a:pPr lvl="1"/>
            <a:r>
              <a:rPr lang="pt-BR" dirty="0" smtClean="0"/>
              <a:t>Em C não podemos atribuir (</a:t>
            </a:r>
            <a:r>
              <a:rPr lang="pt-BR" b="1" dirty="0" smtClean="0">
                <a:solidFill>
                  <a:srgbClr val="FF0000"/>
                </a:solidFill>
              </a:rPr>
              <a:t>=</a:t>
            </a:r>
            <a:r>
              <a:rPr lang="pt-BR" dirty="0" smtClean="0"/>
              <a:t>) simplesmente </a:t>
            </a:r>
            <a:r>
              <a:rPr lang="pt-BR" dirty="0" err="1" smtClean="0"/>
              <a:t>arrays</a:t>
            </a:r>
            <a:r>
              <a:rPr lang="pt-BR" dirty="0" smtClean="0"/>
              <a:t> de </a:t>
            </a:r>
            <a:r>
              <a:rPr lang="pt-BR" dirty="0" err="1" smtClean="0"/>
              <a:t>char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nome[50]</a:t>
            </a:r>
            <a:r>
              <a:rPr lang="pt-BR" dirty="0" smtClean="0"/>
              <a:t>), devemos usar uma função para copiar o conteúdo de um para o outro.</a:t>
            </a:r>
          </a:p>
          <a:p>
            <a:pPr lvl="1"/>
            <a:r>
              <a:rPr lang="pt-BR" b="1" dirty="0" smtClean="0"/>
              <a:t>Não</a:t>
            </a:r>
            <a:r>
              <a:rPr lang="pt-BR" dirty="0" smtClean="0"/>
              <a:t> devemos usar para somente 1 </a:t>
            </a:r>
            <a:r>
              <a:rPr lang="pt-BR" dirty="0" err="1" smtClean="0"/>
              <a:t>char</a:t>
            </a:r>
            <a:r>
              <a:rPr lang="pt-BR" dirty="0" smtClean="0"/>
              <a:t> (</a:t>
            </a:r>
            <a:r>
              <a:rPr lang="pt-BR" dirty="0" err="1" smtClean="0"/>
              <a:t>char</a:t>
            </a:r>
            <a:r>
              <a:rPr lang="pt-BR" dirty="0" smtClean="0"/>
              <a:t> letra;).</a:t>
            </a:r>
          </a:p>
          <a:p>
            <a:pPr lvl="1"/>
            <a:r>
              <a:rPr lang="pt-BR" dirty="0" smtClean="0"/>
              <a:t>A função copia o conteúdo do segundo argumento para o primeiro, deixando os dois argumento com os valores iguais.</a:t>
            </a:r>
          </a:p>
          <a:p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varQueVaiReceber</a:t>
            </a:r>
            <a:r>
              <a:rPr lang="pt-BR" dirty="0" smtClean="0"/>
              <a:t>, </a:t>
            </a:r>
            <a:r>
              <a:rPr lang="pt-BR" dirty="0" err="1" smtClean="0"/>
              <a:t>varQueVaiPassarOConteudo</a:t>
            </a:r>
            <a:r>
              <a:rPr lang="pt-BR" dirty="0" smtClean="0"/>
              <a:t>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b="1" dirty="0" smtClean="0"/>
              <a:t>cidade1</a:t>
            </a:r>
            <a:r>
              <a:rPr lang="pt-BR" dirty="0" smtClean="0"/>
              <a:t>[50] = “</a:t>
            </a:r>
            <a:r>
              <a:rPr lang="pt-BR" dirty="0" err="1" smtClean="0"/>
              <a:t>apucarana</a:t>
            </a:r>
            <a:r>
              <a:rPr lang="pt-BR" dirty="0" smtClean="0"/>
              <a:t>”; </a:t>
            </a:r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b="1" dirty="0" smtClean="0"/>
              <a:t>cidade2</a:t>
            </a:r>
            <a:r>
              <a:rPr lang="pt-BR" dirty="0" smtClean="0"/>
              <a:t>[50] = “londrina”;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</a:rPr>
              <a:t>strcpy</a:t>
            </a:r>
            <a:r>
              <a:rPr lang="pt-BR" b="1" dirty="0" smtClean="0">
                <a:solidFill>
                  <a:srgbClr val="FF0000"/>
                </a:solidFill>
              </a:rPr>
              <a:t>(cidade1, cidade2);</a:t>
            </a:r>
          </a:p>
          <a:p>
            <a:pPr>
              <a:buNone/>
            </a:pPr>
            <a:r>
              <a:rPr lang="pt-BR" b="1" dirty="0" smtClean="0"/>
              <a:t>cidade1</a:t>
            </a:r>
            <a:r>
              <a:rPr lang="pt-BR" dirty="0" smtClean="0"/>
              <a:t> e </a:t>
            </a:r>
            <a:r>
              <a:rPr lang="pt-BR" b="1" dirty="0" smtClean="0"/>
              <a:t>cidade2 </a:t>
            </a:r>
            <a:r>
              <a:rPr lang="pt-BR" dirty="0" smtClean="0"/>
              <a:t>terão no seu conteúdo a palavra </a:t>
            </a:r>
            <a:r>
              <a:rPr lang="pt-BR" b="1" dirty="0" smtClean="0">
                <a:solidFill>
                  <a:srgbClr val="002060"/>
                </a:solidFill>
              </a:rPr>
              <a:t>londrina</a:t>
            </a:r>
            <a:r>
              <a:rPr lang="pt-BR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Faça </a:t>
            </a:r>
            <a:r>
              <a:rPr lang="pt-BR" sz="3400" dirty="0" smtClean="0"/>
              <a:t>um programa </a:t>
            </a:r>
            <a:r>
              <a:rPr lang="pt-BR" sz="3400" dirty="0" smtClean="0"/>
              <a:t>que permita ao </a:t>
            </a:r>
            <a:r>
              <a:rPr lang="pt-BR" sz="3400" dirty="0" smtClean="0"/>
              <a:t>usuário </a:t>
            </a:r>
            <a:r>
              <a:rPr lang="pt-BR" sz="3400" dirty="0" smtClean="0"/>
              <a:t>digitar </a:t>
            </a:r>
            <a:r>
              <a:rPr lang="pt-BR" sz="3400" dirty="0" smtClean="0"/>
              <a:t>8 </a:t>
            </a:r>
            <a:r>
              <a:rPr lang="pt-BR" sz="3400" dirty="0" smtClean="0"/>
              <a:t>números para preencher o vetor. Depois de preencher o vetor, o usuário deve digitar um número para pesquisar. Pesquise no vetor e mostre se o número esta contido nele ou não.</a:t>
            </a:r>
          </a:p>
          <a:p>
            <a:r>
              <a:rPr lang="pt-BR" sz="3400" dirty="0" smtClean="0"/>
              <a:t>Altere o exercício anterior de números para nomes. //string.h </a:t>
            </a:r>
          </a:p>
          <a:p>
            <a:pPr lvl="1"/>
            <a:r>
              <a:rPr lang="pt-BR" sz="3400" dirty="0" err="1" smtClean="0"/>
              <a:t>If</a:t>
            </a:r>
            <a:r>
              <a:rPr lang="pt-BR" sz="3400" dirty="0" smtClean="0"/>
              <a:t> (</a:t>
            </a:r>
            <a:r>
              <a:rPr lang="pt-BR" sz="3400" dirty="0" err="1" smtClean="0"/>
              <a:t>strcmp</a:t>
            </a:r>
            <a:r>
              <a:rPr lang="pt-BR" sz="3400" dirty="0" smtClean="0"/>
              <a:t>(nome1, nome2) == 0)  // </a:t>
            </a:r>
            <a:r>
              <a:rPr lang="pt-BR" sz="3400" dirty="0" smtClean="0"/>
              <a:t>São iguais </a:t>
            </a:r>
            <a:endParaRPr lang="pt-BR" sz="3400" dirty="0" smtClean="0"/>
          </a:p>
          <a:p>
            <a:r>
              <a:rPr lang="pt-BR" sz="3400" dirty="0" smtClean="0"/>
              <a:t>Faça um programa que leia dois </a:t>
            </a:r>
            <a:r>
              <a:rPr lang="pt-BR" sz="3400" dirty="0" smtClean="0"/>
              <a:t>vetores de nomes A e B de 10 elementos e gere um vetor C com 20 elementos onde os 10 primeiros são os elementos de A e o </a:t>
            </a:r>
            <a:r>
              <a:rPr lang="pt-BR" sz="3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restante os elementos de B. Apresente o vetor C. //</a:t>
            </a:r>
            <a:r>
              <a:rPr lang="pt-BR" sz="3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strcpy</a:t>
            </a:r>
            <a:r>
              <a:rPr lang="pt-BR" sz="3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(nome1,nome2)</a:t>
            </a:r>
          </a:p>
          <a:p>
            <a:r>
              <a:rPr lang="pt-BR" sz="3600" dirty="0" smtClean="0"/>
              <a:t>Faça um programa onde o usuário digite 8 nomes, depois permita ao usuário digitar várias posições (índices)(</a:t>
            </a:r>
            <a:r>
              <a:rPr lang="pt-BR" sz="3600" dirty="0" err="1" smtClean="0"/>
              <a:t>Máx</a:t>
            </a:r>
            <a:r>
              <a:rPr lang="pt-BR" sz="3600" dirty="0" smtClean="0"/>
              <a:t> 8), guarde em um outro </a:t>
            </a:r>
            <a:r>
              <a:rPr lang="pt-BR" sz="3600" dirty="0" err="1" smtClean="0"/>
              <a:t>array</a:t>
            </a:r>
            <a:r>
              <a:rPr lang="pt-BR" sz="3600" dirty="0" smtClean="0"/>
              <a:t>, e mostre todos os elementos  contidos nestas posições.</a:t>
            </a:r>
          </a:p>
          <a:p>
            <a:endParaRPr lang="pt-BR" sz="33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pt-BR" sz="2800" dirty="0" smtClean="0"/>
              <a:t>Implemente um programa em que o usuário digite nomes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e os sobrenomes em outro </a:t>
            </a:r>
            <a:r>
              <a:rPr lang="pt-BR" sz="2800" dirty="0" err="1" smtClean="0"/>
              <a:t>array</a:t>
            </a:r>
            <a:r>
              <a:rPr lang="pt-BR" sz="2800" dirty="0" smtClean="0"/>
              <a:t>, ao final mostre os 4 nomes completos digitados (concatenados). </a:t>
            </a:r>
          </a:p>
          <a:p>
            <a:pPr lvl="0"/>
            <a:r>
              <a:rPr lang="pt-BR" sz="2800" dirty="0" smtClean="0"/>
              <a:t>Faça um programa que leia um vetor A com 10 números inteiros e gere um vetor B do mesmo tipo, observando a seguinte lei de formação: Se o valor que estiver em A for par deverá ser armazenado em B multiplicado por 5 e ser for ímpar, deverá ser armazenado em B somado de 10. (numero % 2 == 0) // PAR</a:t>
            </a:r>
          </a:p>
          <a:p>
            <a:r>
              <a:rPr lang="pt-BR" sz="2900" dirty="0" smtClean="0"/>
              <a:t>Faça um programa que permita ao usuário digitar 8 números para preencher o vetor. Depois de preencher o vetor, o usuário deve digitar um número para pesquisar. Pesquise no vetor e mostre se o número esta contido nele ou não Altere </a:t>
            </a:r>
            <a:r>
              <a:rPr lang="pt-BR" sz="2900" dirty="0" smtClean="0"/>
              <a:t>o exercício anterior de números para nomes. //string.h </a:t>
            </a:r>
          </a:p>
          <a:p>
            <a:pPr lvl="1"/>
            <a:r>
              <a:rPr lang="pt-BR" sz="2500" dirty="0" err="1" smtClean="0"/>
              <a:t>If</a:t>
            </a:r>
            <a:r>
              <a:rPr lang="pt-BR" sz="2500" dirty="0" smtClean="0"/>
              <a:t> (</a:t>
            </a:r>
            <a:r>
              <a:rPr lang="pt-BR" sz="2500" dirty="0" err="1" smtClean="0"/>
              <a:t>strcmp</a:t>
            </a:r>
            <a:r>
              <a:rPr lang="pt-BR" sz="2500" dirty="0" smtClean="0"/>
              <a:t>(nome1, nome2) == 0)  // São iguais </a:t>
            </a:r>
          </a:p>
          <a:p>
            <a:r>
              <a:rPr lang="pt-BR" sz="3200" dirty="0" smtClean="0"/>
              <a:t>Faça um programa que leia dois vetores de nomes A e B de 10 elementos e gere um vetor C com 20 elementos onde os 10 primeiros são os elementos de A e o </a:t>
            </a:r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restante os elementos de B. Apresente o vetor C. //</a:t>
            </a:r>
            <a:r>
              <a:rPr lang="pt-BR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strcpy</a:t>
            </a:r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(nome1,nome2</a:t>
            </a:r>
            <a:r>
              <a:rPr lang="pt-BR" sz="3200" dirty="0" smtClean="0"/>
              <a:t>)</a:t>
            </a:r>
            <a:endParaRPr lang="pt-BR" sz="2900" dirty="0" smtClean="0"/>
          </a:p>
          <a:p>
            <a:r>
              <a:rPr lang="pt-BR" sz="2900" dirty="0" smtClean="0"/>
              <a:t>Faça um programa onde o usuário digite 8 nomes, depois permita ao usuário digitar várias posições (índices)(</a:t>
            </a:r>
            <a:r>
              <a:rPr lang="pt-BR" sz="2900" dirty="0" err="1" smtClean="0"/>
              <a:t>Máx</a:t>
            </a:r>
            <a:r>
              <a:rPr lang="pt-BR" sz="2900" dirty="0" smtClean="0"/>
              <a:t> 8), guarde em um outro </a:t>
            </a:r>
            <a:r>
              <a:rPr lang="pt-BR" sz="2900" dirty="0" err="1" smtClean="0"/>
              <a:t>array</a:t>
            </a:r>
            <a:r>
              <a:rPr lang="pt-BR" sz="2900" dirty="0" smtClean="0"/>
              <a:t>, e mostre todos os elementos  contidos nestas posições.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</TotalTime>
  <Words>657</Words>
  <Application>Microsoft Office PowerPoint</Application>
  <PresentationFormat>Apresentação na tela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Concurso</vt:lpstr>
      <vt:lpstr>Exercícios Arrays Uni-Dimensionais (Vetor)</vt:lpstr>
      <vt:lpstr>Funções string.h</vt:lpstr>
      <vt:lpstr>Funções string.h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Arrays Uni-Dimensionais (Vetor)</dc:title>
  <dc:creator>Edmilson</dc:creator>
  <cp:lastModifiedBy>Edmilson</cp:lastModifiedBy>
  <cp:revision>25</cp:revision>
  <dcterms:created xsi:type="dcterms:W3CDTF">2011-07-28T00:08:14Z</dcterms:created>
  <dcterms:modified xsi:type="dcterms:W3CDTF">2014-05-07T15:05:02Z</dcterms:modified>
</cp:coreProperties>
</file>