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4" r:id="rId10"/>
    <p:sldId id="262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47" d="100"/>
          <a:sy n="47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231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17CD9A-937B-4585-8F18-0AE829F36DF8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22ADBA-8702-4B61-B349-DD5ED57178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(Matrizes)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 cidades[2][2][50];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i, j;</a:t>
            </a:r>
          </a:p>
          <a:p>
            <a:pPr>
              <a:buNone/>
            </a:pPr>
            <a:r>
              <a:rPr lang="pt-BR" dirty="0" smtClean="0"/>
              <a:t>	for (i =0; i &lt; 2; i++){  	</a:t>
            </a:r>
          </a:p>
          <a:p>
            <a:pPr>
              <a:buNone/>
            </a:pPr>
            <a:r>
              <a:rPr lang="pt-BR" dirty="0" smtClean="0"/>
              <a:t>    	  for (j =0; j &lt; 2; j++){  	</a:t>
            </a:r>
          </a:p>
          <a:p>
            <a:pPr>
              <a:buNone/>
            </a:pPr>
            <a:r>
              <a:rPr lang="pt-BR" smtClean="0"/>
              <a:t>	</a:t>
            </a:r>
            <a:r>
              <a:rPr lang="pt-BR" smtClean="0"/>
              <a:t>	     printf</a:t>
            </a:r>
            <a:r>
              <a:rPr lang="pt-BR" dirty="0" smtClean="0"/>
              <a:t>(“Nome da cidade da </a:t>
            </a:r>
            <a:r>
              <a:rPr lang="pt-BR" dirty="0" smtClean="0"/>
              <a:t>linha [%i] coluna [%i]: ", i, j);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gets</a:t>
            </a:r>
            <a:r>
              <a:rPr lang="pt-BR" dirty="0" smtClean="0"/>
              <a:t>(cidades[i][j]);      </a:t>
            </a:r>
          </a:p>
          <a:p>
            <a:pPr>
              <a:buNone/>
            </a:pPr>
            <a:r>
              <a:rPr lang="pt-BR" dirty="0" smtClean="0"/>
              <a:t>          }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	for (i =0; i &lt; 2; i++){  	</a:t>
            </a:r>
          </a:p>
          <a:p>
            <a:pPr>
              <a:buNone/>
            </a:pPr>
            <a:r>
              <a:rPr lang="pt-BR" dirty="0" smtClean="0"/>
              <a:t>    	    for (j =0; j &lt; 2; j++){  	</a:t>
            </a:r>
          </a:p>
          <a:p>
            <a:pPr>
              <a:buNone/>
            </a:pPr>
            <a:r>
              <a:rPr lang="pt-BR" dirty="0" smtClean="0"/>
              <a:t>		        </a:t>
            </a:r>
            <a:r>
              <a:rPr lang="pt-BR" dirty="0" err="1" smtClean="0"/>
              <a:t>printf</a:t>
            </a:r>
            <a:r>
              <a:rPr lang="pt-BR" dirty="0" smtClean="0"/>
              <a:t>("Cidade[%i][%i]: %s\n", i, j, cidades[i][j]);      </a:t>
            </a:r>
          </a:p>
          <a:p>
            <a:pPr>
              <a:buNone/>
            </a:pPr>
            <a:r>
              <a:rPr lang="pt-BR" dirty="0" smtClean="0"/>
              <a:t>        }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system("PAUSE");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Inserindo com </a:t>
            </a:r>
            <a:r>
              <a:rPr lang="pt-BR" dirty="0" err="1" smtClean="0"/>
              <a:t>FORs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t1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203225"/>
            <a:ext cx="6643734" cy="1863983"/>
          </a:xfr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FORs</a:t>
            </a:r>
            <a:endParaRPr lang="pt-BR" dirty="0"/>
          </a:p>
        </p:txBody>
      </p:sp>
      <p:pic>
        <p:nvPicPr>
          <p:cNvPr id="9" name="Espaço Reservado para Conteúdo 8" descr="mat1c.pn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142976" y="3000372"/>
            <a:ext cx="6572296" cy="1750051"/>
          </a:xfrm>
        </p:spPr>
      </p:pic>
      <p:pic>
        <p:nvPicPr>
          <p:cNvPr id="11" name="Espaço Reservado para Conteúdo 3" descr="mat1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714883"/>
            <a:ext cx="6572296" cy="192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11200" dirty="0" smtClean="0"/>
              <a:t>Implemente um programa que leia uma matriz 3x3 numérica e depois apresente os números inseridos na matriz.</a:t>
            </a:r>
          </a:p>
          <a:p>
            <a:pPr lvl="0"/>
            <a:r>
              <a:rPr lang="pt-BR" sz="11200" dirty="0" smtClean="0"/>
              <a:t>Faça um programa que insira números em uma matriz de 4x4, apresente somente os números que estejam nas colunas ímpares.</a:t>
            </a:r>
          </a:p>
          <a:p>
            <a:pPr lvl="0"/>
            <a:r>
              <a:rPr lang="pt-BR" sz="11200" dirty="0" smtClean="0"/>
              <a:t>Altere o exercício anterior e mostre quando as colunas forem ímpares e as linhas pares.</a:t>
            </a:r>
          </a:p>
          <a:p>
            <a:pPr lvl="0"/>
            <a:r>
              <a:rPr lang="pt-BR" sz="11200" dirty="0" smtClean="0"/>
              <a:t>Faça um programa que leia duas matrizes 2x2 A e B e gere uma matriz C ,que seja a soma dos números da mesma posição das matrizes A e B.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colunas forem impares e os índices das linhas forem pares.</a:t>
            </a:r>
          </a:p>
          <a:p>
            <a:pPr lvl="0"/>
            <a:r>
              <a:rPr lang="pt-BR" dirty="0" smtClean="0"/>
              <a:t>Faça um programa que leia duas matrizes 2x2 A e B e gere uma matriz C ,que seja a soma dos números da mesma posição das matrizes A e B.</a:t>
            </a:r>
          </a:p>
          <a:p>
            <a:r>
              <a:rPr lang="pt-BR" dirty="0" smtClean="0"/>
              <a:t>Faça um programa que insira em uma tabela com 4 linhas e 4 colunas 16 preços de produtos. Mostre a soma dos preços por linha da tabela.</a:t>
            </a:r>
          </a:p>
          <a:p>
            <a:r>
              <a:rPr lang="pt-BR" dirty="0" smtClean="0"/>
              <a:t>Implemente um programa que leia uma matriz de 3X2 numérica. Depois peça para o usuário digitar o numero a consultar e mostre a linha e a coluna que este numero esta na matriz. Caso não encontre mostre uma mensagem.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Faça um programa que insira em uma tabela com 4 linhas e 4 colunas 16 preços de produtos. Mostre a soma dos preços por linha da tabela.</a:t>
            </a:r>
          </a:p>
          <a:p>
            <a:r>
              <a:rPr lang="pt-BR" sz="2800" dirty="0" smtClean="0"/>
              <a:t>Implemente um programa que leia uma matriz de 3X2 numérica. Depois peça para o usuário digitar um número para consultar e mostre a linha e a coluna que este número esta na matriz. Caso não encontre mostre uma mensagem. </a:t>
            </a:r>
          </a:p>
          <a:p>
            <a:r>
              <a:rPr lang="pt-BR" sz="2800" dirty="0" smtClean="0"/>
              <a:t>Faça um programa que leia duas matrizes A e B com 3 linhas e 3 colunas de inteiros e troque os valores das mesmas posições entre estas matrizes.</a:t>
            </a:r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Implemente um programa para gerenciar reservas de poltronas de um cinema. Quando o cliente quiser reservar uma determinada poltrona, o sistema deve verificar se ela esta ocupada, caso não esteja, deve ser colocado o nome do cliente na poltrona e se estiver ocupada deve pedir uma nova poltrona ou sair do programa. Leve em consideração que o cinema tem 10 fileiras e 20 poltronas em cada fileira. </a:t>
            </a:r>
          </a:p>
          <a:p>
            <a:pPr lvl="1"/>
            <a:r>
              <a:rPr lang="pt-BR" dirty="0" smtClean="0"/>
              <a:t>Inicialize todas as poltronas com “0” ao iniciar.  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Homogenia, ou seja, estrutura com somente um tipo de dados (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).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Array</a:t>
            </a:r>
            <a:r>
              <a:rPr lang="pt-BR" dirty="0" smtClean="0"/>
              <a:t> com mais de uma dimensão.</a:t>
            </a:r>
          </a:p>
          <a:p>
            <a:pPr lvl="1"/>
            <a:r>
              <a:rPr lang="pt-BR" dirty="0" smtClean="0"/>
              <a:t>Vetores tem somente uma dimensão (Lista).</a:t>
            </a:r>
          </a:p>
          <a:p>
            <a:r>
              <a:rPr lang="pt-BR" dirty="0" smtClean="0"/>
              <a:t>Podemos ter </a:t>
            </a:r>
            <a:r>
              <a:rPr lang="pt-BR" dirty="0" err="1" smtClean="0"/>
              <a:t>Arrays</a:t>
            </a:r>
            <a:r>
              <a:rPr lang="pt-BR" dirty="0" smtClean="0"/>
              <a:t> com várias dimensões.</a:t>
            </a:r>
          </a:p>
          <a:p>
            <a:r>
              <a:rPr lang="pt-BR" dirty="0" smtClean="0"/>
              <a:t>Acessamos os elementos pelas posições (índices) assim como no vetor.</a:t>
            </a:r>
          </a:p>
          <a:p>
            <a:r>
              <a:rPr lang="pt-BR" dirty="0" smtClean="0"/>
              <a:t>Matrizes são </a:t>
            </a:r>
            <a:r>
              <a:rPr lang="pt-BR" dirty="0" err="1" smtClean="0"/>
              <a:t>arrays</a:t>
            </a:r>
            <a:r>
              <a:rPr lang="pt-BR" dirty="0" smtClean="0"/>
              <a:t> com duas dimensões.</a:t>
            </a:r>
          </a:p>
          <a:p>
            <a:pPr lvl="1"/>
            <a:r>
              <a:rPr lang="pt-BR" dirty="0" smtClean="0"/>
              <a:t>Linhas e colunas (dois índices).</a:t>
            </a:r>
          </a:p>
          <a:p>
            <a:pPr lvl="1"/>
            <a:r>
              <a:rPr lang="pt-BR" dirty="0" smtClean="0"/>
              <a:t>Representa uma tabela.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r>
              <a:rPr lang="pt-BR" dirty="0" smtClean="0"/>
              <a:t>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t1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452968"/>
            <a:ext cx="6000792" cy="51759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tri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83556"/>
            <a:ext cx="5072097" cy="459990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Declarando uma matriz.</a:t>
            </a:r>
          </a:p>
          <a:p>
            <a:pPr lvl="1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 lvl="2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[3][3];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Acessar um elemento:</a:t>
            </a:r>
          </a:p>
          <a:p>
            <a:pPr lvl="1"/>
            <a:r>
              <a:rPr lang="pt-BR" dirty="0" err="1" smtClean="0"/>
              <a:t>numeros</a:t>
            </a:r>
            <a:r>
              <a:rPr lang="pt-BR" dirty="0" smtClean="0"/>
              <a:t>[</a:t>
            </a:r>
            <a:r>
              <a:rPr lang="pt-BR" b="1" dirty="0" smtClean="0">
                <a:solidFill>
                  <a:srgbClr val="FF0000"/>
                </a:solidFill>
              </a:rPr>
              <a:t>LINHA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pt-BR" b="1" dirty="0" smtClean="0">
                <a:solidFill>
                  <a:srgbClr val="FF0000"/>
                </a:solidFill>
              </a:rPr>
              <a:t>COLUNA</a:t>
            </a:r>
            <a:r>
              <a:rPr lang="pt-BR" dirty="0" smtClean="0"/>
              <a:t>] = 20;</a:t>
            </a:r>
          </a:p>
          <a:p>
            <a:pPr lvl="1"/>
            <a:r>
              <a:rPr lang="pt-BR" dirty="0" err="1" smtClean="0"/>
              <a:t>numeros</a:t>
            </a:r>
            <a:r>
              <a:rPr lang="pt-BR" dirty="0" smtClean="0"/>
              <a:t>[1][1] = 20;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pic>
        <p:nvPicPr>
          <p:cNvPr id="6" name="Espaço Reservado para Conteúdo 5" descr="matriz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496054"/>
            <a:ext cx="5429288" cy="4496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[3][3];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i, j;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numeros</a:t>
            </a:r>
            <a:r>
              <a:rPr lang="pt-BR" dirty="0" smtClean="0"/>
              <a:t>[0][0] = 1;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numeros</a:t>
            </a:r>
            <a:r>
              <a:rPr lang="pt-BR" dirty="0" smtClean="0"/>
              <a:t>[0][1] = 0;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[0][2] = 1;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[1][0] = 2;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[1][1] = 2;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[1][2] = 0;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[2][0] = 1;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[2][1] = 0;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numeros</a:t>
            </a:r>
            <a:r>
              <a:rPr lang="pt-BR" dirty="0" smtClean="0"/>
              <a:t>[2][2] = 1;</a:t>
            </a:r>
          </a:p>
          <a:p>
            <a:pPr>
              <a:buNone/>
            </a:pPr>
            <a:r>
              <a:rPr lang="pt-BR" dirty="0" smtClean="0"/>
              <a:t>  	for (i =0; i &lt; 3; i++){  	</a:t>
            </a:r>
          </a:p>
          <a:p>
            <a:pPr>
              <a:buNone/>
            </a:pPr>
            <a:r>
              <a:rPr lang="pt-BR" dirty="0" smtClean="0"/>
              <a:t>    	for (j =0; j &lt; 3; j++){  	</a:t>
            </a:r>
          </a:p>
          <a:p>
            <a:pPr>
              <a:buNone/>
            </a:pPr>
            <a:r>
              <a:rPr lang="pt-BR" dirty="0" smtClean="0"/>
              <a:t>		    </a:t>
            </a:r>
            <a:r>
              <a:rPr lang="pt-BR" dirty="0" err="1" smtClean="0"/>
              <a:t>printf</a:t>
            </a:r>
            <a:r>
              <a:rPr lang="pt-BR" dirty="0" smtClean="0"/>
              <a:t>("Numero[%i][%i]: %i\n", i, j, </a:t>
            </a:r>
            <a:r>
              <a:rPr lang="pt-BR" dirty="0" err="1" smtClean="0"/>
              <a:t>numeros</a:t>
            </a:r>
            <a:r>
              <a:rPr lang="pt-BR" dirty="0" smtClean="0"/>
              <a:t>[i][j]);      </a:t>
            </a:r>
          </a:p>
          <a:p>
            <a:pPr>
              <a:buNone/>
            </a:pPr>
            <a:r>
              <a:rPr lang="pt-BR" dirty="0" smtClean="0"/>
              <a:t>        }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system("PAUSE");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#include&lt;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#include&lt;string.h&gt;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 nomes[2][2][50];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i, j;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strcpy</a:t>
            </a:r>
            <a:r>
              <a:rPr lang="pt-BR" dirty="0" smtClean="0"/>
              <a:t>(nomes[0][0],"nome 1");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strcpy</a:t>
            </a:r>
            <a:r>
              <a:rPr lang="pt-BR" dirty="0" smtClean="0"/>
              <a:t>(nomes[0][1],"nome 2");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strcpy</a:t>
            </a:r>
            <a:r>
              <a:rPr lang="pt-BR" dirty="0" smtClean="0"/>
              <a:t>(nomes[1][0],"nome 3");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err="1" smtClean="0"/>
              <a:t>strcpy</a:t>
            </a:r>
            <a:r>
              <a:rPr lang="pt-BR" dirty="0" smtClean="0"/>
              <a:t>(nomes[1][1],"nome 4");</a:t>
            </a:r>
          </a:p>
          <a:p>
            <a:pPr>
              <a:buNone/>
            </a:pPr>
            <a:r>
              <a:rPr lang="pt-BR" dirty="0" smtClean="0"/>
              <a:t>	for (i =0; i &lt; 2; i++){  	</a:t>
            </a:r>
          </a:p>
          <a:p>
            <a:pPr>
              <a:buNone/>
            </a:pPr>
            <a:r>
              <a:rPr lang="pt-BR" dirty="0" smtClean="0"/>
              <a:t>    	    for (j =0; j &lt; 2; j++){  	</a:t>
            </a:r>
          </a:p>
          <a:p>
            <a:pPr>
              <a:buNone/>
            </a:pPr>
            <a:r>
              <a:rPr lang="pt-BR" dirty="0" smtClean="0"/>
              <a:t>		    	</a:t>
            </a:r>
            <a:r>
              <a:rPr lang="pt-BR" dirty="0" err="1" smtClean="0"/>
              <a:t>printf</a:t>
            </a:r>
            <a:r>
              <a:rPr lang="pt-BR" dirty="0" smtClean="0"/>
              <a:t>(“Nome[%i][%i]: %s\n", i, j, nomes[i][j]);      </a:t>
            </a:r>
          </a:p>
          <a:p>
            <a:pPr>
              <a:buNone/>
            </a:pPr>
            <a:r>
              <a:rPr lang="pt-BR" dirty="0" smtClean="0"/>
              <a:t>        }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system("PAUSE");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em uma tabela (matriz) os nomes dos clubes de futebol da série A do Brasileirão. A tabela deve conter 4 linhas e 5 colunas. Apresente os nomes dos clubes para o usuário.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1113</TotalTime>
  <Words>575</Words>
  <Application>Microsoft Office PowerPoint</Application>
  <PresentationFormat>Apresentação na tela (4:3)</PresentationFormat>
  <Paragraphs>581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Arrays (Matrizes)</vt:lpstr>
      <vt:lpstr>Array Multidimensional</vt:lpstr>
      <vt:lpstr>Matrizes</vt:lpstr>
      <vt:lpstr>Matrizes</vt:lpstr>
      <vt:lpstr>Sintaxe</vt:lpstr>
      <vt:lpstr>Matrizes</vt:lpstr>
      <vt:lpstr>Exemplo</vt:lpstr>
      <vt:lpstr>Exemplo</vt:lpstr>
      <vt:lpstr>Exercício</vt:lpstr>
      <vt:lpstr>Exemplo Inserindo com FORs</vt:lpstr>
      <vt:lpstr>FORs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(Matrizes)</dc:title>
  <dc:creator>Edmilson</dc:creator>
  <cp:lastModifiedBy>Edmilson</cp:lastModifiedBy>
  <cp:revision>58</cp:revision>
  <dcterms:created xsi:type="dcterms:W3CDTF">2011-09-01T00:32:00Z</dcterms:created>
  <dcterms:modified xsi:type="dcterms:W3CDTF">2014-05-09T14:19:08Z</dcterms:modified>
</cp:coreProperties>
</file>