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0" r:id="rId7"/>
    <p:sldId id="258" r:id="rId8"/>
    <p:sldId id="259" r:id="rId9"/>
    <p:sldId id="26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BCE80F-2775-4E80-B916-37A22AC4F4D3}" type="datetimeFigureOut">
              <a:rPr lang="pt-BR" smtClean="0"/>
              <a:pPr/>
              <a:t>03/07/2013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BCE80F-2775-4E80-B916-37A22AC4F4D3}" type="datetimeFigureOut">
              <a:rPr lang="pt-BR" smtClean="0"/>
              <a:pPr/>
              <a:t>03/07/2013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BCE80F-2775-4E80-B916-37A22AC4F4D3}" type="datetimeFigureOut">
              <a:rPr lang="pt-BR" smtClean="0"/>
              <a:pPr/>
              <a:t>03/07/2013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BCE80F-2775-4E80-B916-37A22AC4F4D3}" type="datetimeFigureOut">
              <a:rPr lang="pt-BR" smtClean="0"/>
              <a:pPr/>
              <a:t>03/07/2013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BCE80F-2775-4E80-B916-37A22AC4F4D3}" type="datetimeFigureOut">
              <a:rPr lang="pt-BR" smtClean="0"/>
              <a:pPr/>
              <a:t>03/07/2013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BCE80F-2775-4E80-B916-37A22AC4F4D3}" type="datetimeFigureOut">
              <a:rPr lang="pt-BR" smtClean="0"/>
              <a:pPr/>
              <a:t>03/07/2013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BCE80F-2775-4E80-B916-37A22AC4F4D3}" type="datetimeFigureOut">
              <a:rPr lang="pt-BR" smtClean="0"/>
              <a:pPr/>
              <a:t>03/07/2013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BCE80F-2775-4E80-B916-37A22AC4F4D3}" type="datetimeFigureOut">
              <a:rPr lang="pt-BR" smtClean="0"/>
              <a:pPr/>
              <a:t>03/07/2013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BCE80F-2775-4E80-B916-37A22AC4F4D3}" type="datetimeFigureOut">
              <a:rPr lang="pt-BR" smtClean="0"/>
              <a:pPr/>
              <a:t>03/07/2013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9BCE80F-2775-4E80-B916-37A22AC4F4D3}" type="datetimeFigureOut">
              <a:rPr lang="pt-BR" smtClean="0"/>
              <a:pPr/>
              <a:t>03/07/2013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BCE80F-2775-4E80-B916-37A22AC4F4D3}" type="datetimeFigureOut">
              <a:rPr lang="pt-BR" smtClean="0"/>
              <a:pPr/>
              <a:t>03/07/2013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9BCE80F-2775-4E80-B916-37A22AC4F4D3}" type="datetimeFigureOut">
              <a:rPr lang="pt-BR" smtClean="0"/>
              <a:pPr/>
              <a:t>03/07/2013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SubProgramação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err="1" smtClean="0"/>
              <a:t>SubRotinas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Professor: Edmilson Domaredzki Verona</a:t>
            </a:r>
          </a:p>
          <a:p>
            <a:r>
              <a:rPr lang="pt-BR" dirty="0" smtClean="0"/>
              <a:t>Disciplina: Algoritmos e Técnicas de Programação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SubProgramação</a:t>
            </a:r>
            <a:r>
              <a:rPr lang="pt-BR" dirty="0" smtClean="0"/>
              <a:t> (</a:t>
            </a:r>
            <a:r>
              <a:rPr lang="pt-BR" dirty="0" err="1" smtClean="0"/>
              <a:t>SubRotinas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857784"/>
          </a:xfrm>
        </p:spPr>
        <p:txBody>
          <a:bodyPr>
            <a:normAutofit/>
          </a:bodyPr>
          <a:lstStyle/>
          <a:p>
            <a:r>
              <a:rPr lang="pt-BR" dirty="0" smtClean="0"/>
              <a:t>Um bloco de código de programa que pode ser reusado diversas vezes em sua execução.</a:t>
            </a:r>
          </a:p>
          <a:p>
            <a:r>
              <a:rPr lang="pt-BR" dirty="0" smtClean="0"/>
              <a:t>Permite que  o programa fique mais legível, mais bem estruturado.</a:t>
            </a:r>
          </a:p>
          <a:p>
            <a:r>
              <a:rPr lang="pt-BR" dirty="0" smtClean="0"/>
              <a:t>Geralmente desenhada para cumprir uma tarefa especifica.</a:t>
            </a:r>
          </a:p>
          <a:p>
            <a:r>
              <a:rPr lang="pt-BR" dirty="0" smtClean="0"/>
              <a:t>Um programa em C consiste, no fundo, de várias funções colocadas juntas, </a:t>
            </a:r>
            <a:r>
              <a:rPr lang="pt-BR" dirty="0" err="1" smtClean="0"/>
              <a:t>scanf</a:t>
            </a:r>
            <a:r>
              <a:rPr lang="pt-BR" dirty="0" smtClean="0"/>
              <a:t>(), </a:t>
            </a:r>
            <a:r>
              <a:rPr lang="pt-BR" dirty="0" err="1" smtClean="0"/>
              <a:t>printf</a:t>
            </a:r>
            <a:r>
              <a:rPr lang="pt-BR" dirty="0" smtClean="0"/>
              <a:t>(). </a:t>
            </a:r>
          </a:p>
          <a:p>
            <a:r>
              <a:rPr lang="pt-BR" dirty="0" smtClean="0"/>
              <a:t>Em C tudo é função, a diferença é que ela pode ou não retornar um valor.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SubProgramação</a:t>
            </a:r>
            <a:r>
              <a:rPr lang="pt-BR" dirty="0" smtClean="0"/>
              <a:t> (</a:t>
            </a:r>
            <a:r>
              <a:rPr lang="pt-BR" dirty="0" err="1" smtClean="0"/>
              <a:t>SubRotinas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929222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Funções podem acessar variáveis globais e constantes declaradas.</a:t>
            </a:r>
          </a:p>
          <a:p>
            <a:r>
              <a:rPr lang="pt-BR" dirty="0" smtClean="0"/>
              <a:t>Pode ser usado qualquer tipo de estrutura de controle dentro dela (IF, FOR, WHILE).</a:t>
            </a:r>
          </a:p>
          <a:p>
            <a:r>
              <a:rPr lang="pt-BR" dirty="0" smtClean="0"/>
              <a:t>Pode ser declarado a quantidade de variáveis locais que sejam necessárias para a execução da tarefa.</a:t>
            </a:r>
          </a:p>
          <a:p>
            <a:r>
              <a:rPr lang="pt-BR" dirty="0" smtClean="0"/>
              <a:t>Uma função pode chamar outra função.</a:t>
            </a:r>
          </a:p>
          <a:p>
            <a:r>
              <a:rPr lang="pt-BR" dirty="0" smtClean="0"/>
              <a:t>Pode ser chamada quantas vezes for necessário.</a:t>
            </a:r>
          </a:p>
          <a:p>
            <a:r>
              <a:rPr lang="pt-BR" dirty="0" smtClean="0"/>
              <a:t>Funções devem ser declaradas antes de serem usadas.</a:t>
            </a:r>
          </a:p>
          <a:p>
            <a:r>
              <a:rPr lang="pt-BR" dirty="0" smtClean="0"/>
              <a:t>Caso não seja possível declarar as funções antes de serem usadas ou você utilize um arquivo externo com as funções, o programador deve digitar pelo menos seu protótipo antes de usá-la. 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 “</a:t>
            </a:r>
            <a:r>
              <a:rPr lang="pt-BR" dirty="0" err="1" smtClean="0"/>
              <a:t>void</a:t>
            </a:r>
            <a:r>
              <a:rPr lang="pt-BR" dirty="0" smtClean="0"/>
              <a:t>” é utilizado para dizer que a função não retorna nenhum valor.</a:t>
            </a:r>
          </a:p>
          <a:p>
            <a:r>
              <a:rPr lang="pt-BR" dirty="0" smtClean="0"/>
              <a:t>Estrutura de uma função simples:</a:t>
            </a:r>
          </a:p>
          <a:p>
            <a:pPr>
              <a:buNone/>
            </a:pPr>
            <a:r>
              <a:rPr lang="pt-BR" dirty="0" err="1" smtClean="0">
                <a:solidFill>
                  <a:srgbClr val="FF0000"/>
                </a:solidFill>
              </a:rPr>
              <a:t>void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002060"/>
                </a:solidFill>
              </a:rPr>
              <a:t>minhaFuncao</a:t>
            </a:r>
            <a:r>
              <a:rPr lang="pt-BR" dirty="0" smtClean="0"/>
              <a:t>()  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código_da_função</a:t>
            </a:r>
            <a:r>
              <a:rPr lang="pt-BR" dirty="0" smtClean="0"/>
              <a:t>  </a:t>
            </a:r>
          </a:p>
          <a:p>
            <a:pPr>
              <a:buNone/>
            </a:pPr>
            <a:r>
              <a:rPr lang="pt-BR" dirty="0" smtClean="0"/>
              <a:t>} </a:t>
            </a:r>
          </a:p>
          <a:p>
            <a:r>
              <a:rPr lang="pt-BR" dirty="0" smtClean="0"/>
              <a:t>Protótipo de uma função:</a:t>
            </a:r>
          </a:p>
          <a:p>
            <a:pPr>
              <a:buNone/>
            </a:pPr>
            <a:r>
              <a:rPr lang="pt-BR" dirty="0" err="1" smtClean="0">
                <a:solidFill>
                  <a:srgbClr val="FF0000"/>
                </a:solidFill>
              </a:rPr>
              <a:t>void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002060"/>
                </a:solidFill>
              </a:rPr>
              <a:t>minhaFuncao</a:t>
            </a:r>
            <a:r>
              <a:rPr lang="pt-BR" dirty="0" smtClean="0"/>
              <a:t>();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7203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Exemplo Função sem retorno e sem argumentos: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 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apresentar</a:t>
            </a:r>
            <a:r>
              <a:rPr lang="en-US" dirty="0" smtClean="0"/>
              <a:t>()</a:t>
            </a: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printf</a:t>
            </a:r>
            <a:r>
              <a:rPr lang="pt-BR" dirty="0" smtClean="0"/>
              <a:t>(“Minha </a:t>
            </a:r>
            <a:r>
              <a:rPr lang="pt-BR" dirty="0" err="1" smtClean="0"/>
              <a:t>Funcao</a:t>
            </a:r>
            <a:r>
              <a:rPr lang="pt-BR" dirty="0" smtClean="0"/>
              <a:t> Apresentar\n”);   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     </a:t>
            </a:r>
          </a:p>
          <a:p>
            <a:pPr>
              <a:buNone/>
            </a:pPr>
            <a:r>
              <a:rPr lang="pt-BR" dirty="0" smtClean="0"/>
              <a:t> 	  </a:t>
            </a:r>
            <a:r>
              <a:rPr lang="en-US" dirty="0" err="1" smtClean="0"/>
              <a:t>apresentar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	  </a:t>
            </a:r>
            <a:r>
              <a:rPr lang="en-US" dirty="0" err="1" smtClean="0"/>
              <a:t>apresentar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   system(“PAUSE”);          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Podemos declarar variáveis locais dentro destas </a:t>
            </a:r>
            <a:r>
              <a:rPr lang="pt-BR" dirty="0" err="1" smtClean="0"/>
              <a:t>SubRotinas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Variáveis Globais:</a:t>
            </a:r>
          </a:p>
          <a:p>
            <a:pPr lvl="1"/>
            <a:r>
              <a:rPr lang="pt-BR" dirty="0" smtClean="0"/>
              <a:t>Seu ciclo de vida se encerra quando o programa encerrar.</a:t>
            </a:r>
          </a:p>
          <a:p>
            <a:pPr lvl="1"/>
            <a:r>
              <a:rPr lang="pt-BR" dirty="0" smtClean="0"/>
              <a:t>Podem ser acessadas por qualquer parte do programa.</a:t>
            </a:r>
          </a:p>
          <a:p>
            <a:pPr lvl="1"/>
            <a:r>
              <a:rPr lang="pt-BR" dirty="0" smtClean="0"/>
              <a:t>Declaradas fora das funções.</a:t>
            </a:r>
          </a:p>
          <a:p>
            <a:r>
              <a:rPr lang="pt-BR" dirty="0" smtClean="0"/>
              <a:t>Variáveis Locais:</a:t>
            </a:r>
          </a:p>
          <a:p>
            <a:pPr lvl="1"/>
            <a:r>
              <a:rPr lang="pt-BR" dirty="0" smtClean="0"/>
              <a:t>Variáveis locais somente podem ser acessadas dentro da </a:t>
            </a:r>
            <a:r>
              <a:rPr lang="pt-BR" dirty="0" err="1" smtClean="0"/>
              <a:t>SubRotina</a:t>
            </a:r>
            <a:r>
              <a:rPr lang="pt-BR" dirty="0" smtClean="0"/>
              <a:t> que ela foi declarada.</a:t>
            </a:r>
          </a:p>
          <a:p>
            <a:pPr lvl="1"/>
            <a:r>
              <a:rPr lang="pt-BR" dirty="0" err="1" smtClean="0"/>
              <a:t>Váriáveis</a:t>
            </a:r>
            <a:r>
              <a:rPr lang="pt-BR" dirty="0" smtClean="0"/>
              <a:t> locais tem seu ciclo de vida encerrado quando a </a:t>
            </a:r>
            <a:r>
              <a:rPr lang="pt-BR" dirty="0" err="1" smtClean="0"/>
              <a:t>SubRotina</a:t>
            </a:r>
            <a:r>
              <a:rPr lang="pt-BR" dirty="0" smtClean="0"/>
              <a:t> termina a execução.</a:t>
            </a:r>
          </a:p>
          <a:p>
            <a:pPr lvl="1"/>
            <a:r>
              <a:rPr lang="pt-BR" dirty="0" smtClean="0"/>
              <a:t>Declaradas dentro </a:t>
            </a:r>
            <a:r>
              <a:rPr lang="pt-BR" smtClean="0"/>
              <a:t>das funções.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SubProgramação</a:t>
            </a:r>
            <a:r>
              <a:rPr lang="pt-BR" dirty="0" smtClean="0"/>
              <a:t> (</a:t>
            </a:r>
            <a:r>
              <a:rPr lang="pt-BR" dirty="0" err="1" smtClean="0"/>
              <a:t>SubRotinas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14908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Sintaxe:</a:t>
            </a:r>
          </a:p>
          <a:p>
            <a:pPr lvl="1">
              <a:buNone/>
            </a:pPr>
            <a:r>
              <a:rPr lang="pt-BR" sz="2400" b="1" dirty="0" err="1" smtClean="0">
                <a:solidFill>
                  <a:srgbClr val="00B050"/>
                </a:solidFill>
              </a:rPr>
              <a:t>void</a:t>
            </a:r>
            <a:r>
              <a:rPr lang="pt-BR" sz="2400" b="1" dirty="0" smtClean="0">
                <a:solidFill>
                  <a:srgbClr val="00B050"/>
                </a:solidFill>
              </a:rPr>
              <a:t> </a:t>
            </a:r>
            <a:r>
              <a:rPr lang="pt-BR" sz="2400" b="1" dirty="0" err="1" smtClean="0">
                <a:solidFill>
                  <a:srgbClr val="FF0000"/>
                </a:solidFill>
              </a:rPr>
              <a:t>nome_da_funcao</a:t>
            </a:r>
            <a:r>
              <a:rPr lang="pt-BR" sz="2400" b="1" dirty="0" smtClean="0">
                <a:solidFill>
                  <a:srgbClr val="FF0000"/>
                </a:solidFill>
              </a:rPr>
              <a:t>(){</a:t>
            </a:r>
            <a:endParaRPr lang="pt-BR" sz="40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 smtClean="0"/>
              <a:t>	   //declaração das variáveis locais</a:t>
            </a:r>
            <a:endParaRPr lang="pt-BR" sz="4000" dirty="0" smtClean="0"/>
          </a:p>
          <a:p>
            <a:pPr lvl="1">
              <a:buNone/>
            </a:pPr>
            <a:r>
              <a:rPr lang="pt-BR" sz="2400" dirty="0" smtClean="0"/>
              <a:t>	   //instruções da </a:t>
            </a:r>
            <a:r>
              <a:rPr lang="pt-BR" sz="2400" dirty="0" err="1" smtClean="0"/>
              <a:t>subrotina</a:t>
            </a:r>
            <a:endParaRPr lang="pt-BR" sz="4000" dirty="0" smtClean="0"/>
          </a:p>
          <a:p>
            <a:pPr lvl="1">
              <a:buNone/>
            </a:pPr>
            <a:r>
              <a:rPr lang="pt-BR" sz="2400" b="1" dirty="0" smtClean="0">
                <a:solidFill>
                  <a:srgbClr val="00B050"/>
                </a:solidFill>
              </a:rPr>
              <a:t>}</a:t>
            </a:r>
          </a:p>
          <a:p>
            <a:pPr lvl="1">
              <a:buNone/>
            </a:pPr>
            <a:endParaRPr lang="pt-BR" sz="2400" dirty="0" smtClean="0"/>
          </a:p>
          <a:p>
            <a:r>
              <a:rPr lang="pt-BR" dirty="0" smtClean="0"/>
              <a:t>Exemplo:	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>
                <a:solidFill>
                  <a:srgbClr val="00B050"/>
                </a:solidFill>
              </a:rPr>
              <a:t>void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mostrarNome</a:t>
            </a:r>
            <a:r>
              <a:rPr lang="pt-BR" b="1" dirty="0" smtClean="0">
                <a:solidFill>
                  <a:srgbClr val="FF0000"/>
                </a:solidFill>
              </a:rPr>
              <a:t>(){</a:t>
            </a:r>
            <a:endParaRPr lang="pt-B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		</a:t>
            </a:r>
            <a:r>
              <a:rPr lang="pt-BR" dirty="0" err="1" smtClean="0">
                <a:solidFill>
                  <a:srgbClr val="FF0000"/>
                </a:solidFill>
              </a:rPr>
              <a:t>int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ano;</a:t>
            </a:r>
            <a:endParaRPr lang="pt-BR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rgbClr val="00B050"/>
                </a:solidFill>
              </a:rPr>
              <a:t>		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ano = 2013;</a:t>
            </a:r>
          </a:p>
          <a:p>
            <a:pPr>
              <a:buNone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		</a:t>
            </a:r>
            <a:r>
              <a:rPr lang="pt-BR" dirty="0" err="1" smtClean="0">
                <a:solidFill>
                  <a:schemeClr val="bg2">
                    <a:lumMod val="10000"/>
                  </a:schemeClr>
                </a:solidFill>
              </a:rPr>
              <a:t>printf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(“FECEA - %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i\n”,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ano);</a:t>
            </a:r>
          </a:p>
          <a:p>
            <a:pPr>
              <a:buNone/>
            </a:pPr>
            <a:r>
              <a:rPr lang="pt-BR" dirty="0" smtClean="0">
                <a:solidFill>
                  <a:srgbClr val="00B050"/>
                </a:solidFill>
              </a:rPr>
              <a:t>	}</a:t>
            </a:r>
          </a:p>
          <a:p>
            <a:pPr>
              <a:buNone/>
            </a:pPr>
            <a:endParaRPr lang="pt-BR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 lvl="1">
              <a:buNone/>
            </a:pPr>
            <a:r>
              <a:rPr lang="pt-BR" dirty="0" smtClean="0"/>
              <a:t>	 </a:t>
            </a:r>
            <a:r>
              <a:rPr lang="pt-BR" sz="2900" b="1" dirty="0" err="1" smtClean="0">
                <a:solidFill>
                  <a:srgbClr val="FF0000"/>
                </a:solidFill>
              </a:rPr>
              <a:t>mostrarNome</a:t>
            </a:r>
            <a:r>
              <a:rPr lang="pt-BR" sz="2900" b="1" dirty="0" smtClean="0">
                <a:solidFill>
                  <a:srgbClr val="FF0000"/>
                </a:solidFill>
              </a:rPr>
              <a:t>()</a:t>
            </a:r>
            <a:r>
              <a:rPr lang="pt-BR" dirty="0" smtClean="0">
                <a:solidFill>
                  <a:srgbClr val="FF0000"/>
                </a:solidFill>
              </a:rPr>
              <a:t>;</a:t>
            </a:r>
          </a:p>
          <a:p>
            <a:pPr lvl="1">
              <a:buNone/>
            </a:pPr>
            <a:r>
              <a:rPr lang="pt-BR" dirty="0" smtClean="0">
                <a:solidFill>
                  <a:srgbClr val="FF0000"/>
                </a:solidFill>
              </a:rPr>
              <a:t>	 system(“PAUSE”);</a:t>
            </a:r>
          </a:p>
          <a:p>
            <a:pPr>
              <a:buNone/>
            </a:pPr>
            <a:r>
              <a:rPr lang="pt-BR" dirty="0" smtClean="0"/>
              <a:t>	}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SubProgramação</a:t>
            </a:r>
            <a:r>
              <a:rPr lang="pt-BR" dirty="0" smtClean="0"/>
              <a:t> </a:t>
            </a:r>
            <a:r>
              <a:rPr lang="pt-BR" dirty="0" smtClean="0"/>
              <a:t>(Funções)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90878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pt-BR" dirty="0" smtClean="0"/>
              <a:t>Faça um programa que execute </a:t>
            </a:r>
            <a:r>
              <a:rPr lang="pt-BR" dirty="0" smtClean="0"/>
              <a:t>uma função </a:t>
            </a:r>
            <a:r>
              <a:rPr lang="pt-BR" dirty="0" smtClean="0"/>
              <a:t>que mostre o seu nome e idade.</a:t>
            </a:r>
          </a:p>
          <a:p>
            <a:pPr lvl="0" algn="just"/>
            <a:r>
              <a:rPr lang="pt-BR" dirty="0" smtClean="0"/>
              <a:t>Altere o programa acima para executar a função 15 vezes.</a:t>
            </a:r>
          </a:p>
          <a:p>
            <a:pPr algn="just"/>
            <a:r>
              <a:rPr lang="pt-BR" dirty="0" smtClean="0"/>
              <a:t>Faça um programa que utilize uma função que mostre a tabuada de um número </a:t>
            </a:r>
            <a:r>
              <a:rPr lang="pt-BR" dirty="0" smtClean="0"/>
              <a:t>digitado </a:t>
            </a:r>
            <a:r>
              <a:rPr lang="pt-BR" smtClean="0"/>
              <a:t>pelo usuário, </a:t>
            </a:r>
            <a:r>
              <a:rPr lang="pt-BR" dirty="0" smtClean="0"/>
              <a:t>utilize um FOR.</a:t>
            </a:r>
          </a:p>
          <a:p>
            <a:pPr lvl="0" algn="just"/>
            <a:r>
              <a:rPr lang="pt-BR" dirty="0" smtClean="0"/>
              <a:t>Faça um programa que chame uma função onde ocorra a leitura de um nome, idade e sexo. Em seguida faça outra chamada a outra função para mostrar estas informações. Utilize variáveis globais.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Faça um programa que receba uma distancia em </a:t>
            </a:r>
            <a:r>
              <a:rPr lang="pt-BR" dirty="0" err="1" smtClean="0"/>
              <a:t>Kilometros</a:t>
            </a:r>
            <a:r>
              <a:rPr lang="pt-BR" dirty="0" smtClean="0"/>
              <a:t> e mostre em metros para o usuário. Receba e calcule os metros em uma função.</a:t>
            </a:r>
          </a:p>
          <a:p>
            <a:pPr lvl="1" algn="just"/>
            <a:r>
              <a:rPr lang="pt-BR" dirty="0" smtClean="0"/>
              <a:t>Formula: metros = </a:t>
            </a:r>
            <a:r>
              <a:rPr lang="pt-BR" dirty="0" err="1" smtClean="0"/>
              <a:t>kilometros</a:t>
            </a:r>
            <a:r>
              <a:rPr lang="pt-BR" dirty="0" smtClean="0"/>
              <a:t> X 1000;</a:t>
            </a:r>
          </a:p>
          <a:p>
            <a:pPr lvl="0" algn="just"/>
            <a:r>
              <a:rPr lang="pt-BR" dirty="0" smtClean="0"/>
              <a:t>Faça uma função que leia 4 notas (utilizando um vetor global), calcule a média em outra função e mostre a média e se o aluno esta APROVADO caso a média seja maior ou igual a 7 ou REPROVADO caso não seja, em uma terceira função.</a:t>
            </a:r>
          </a:p>
          <a:p>
            <a:pPr lvl="0" algn="just"/>
            <a:r>
              <a:rPr lang="pt-BR" dirty="0" smtClean="0"/>
              <a:t>Faça um programa onde o usuário selecione qual operação matemática ele deseja executar, crie 4 funções(soma, subtração, divisão e multiplicação) que façam a operação com dois números e apresente na tela o resultado da operação selecionada.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372</TotalTime>
  <Words>538</Words>
  <Application>Microsoft Office PowerPoint</Application>
  <PresentationFormat>Apresentação na tela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Concurso</vt:lpstr>
      <vt:lpstr>SubProgramação (SubRotinas)</vt:lpstr>
      <vt:lpstr>SubProgramação (SubRotinas)</vt:lpstr>
      <vt:lpstr>SubProgramação (SubRotinas)</vt:lpstr>
      <vt:lpstr>Estrutura Função</vt:lpstr>
      <vt:lpstr>Funções</vt:lpstr>
      <vt:lpstr>SubProgramação (SubRotinas)</vt:lpstr>
      <vt:lpstr>SubProgramação (Funções)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SubProgramação</dc:title>
  <dc:creator>Edmilson</dc:creator>
  <cp:lastModifiedBy>Edmilson</cp:lastModifiedBy>
  <cp:revision>35</cp:revision>
  <dcterms:created xsi:type="dcterms:W3CDTF">2011-10-20T00:33:13Z</dcterms:created>
  <dcterms:modified xsi:type="dcterms:W3CDTF">2013-07-03T12:25:35Z</dcterms:modified>
</cp:coreProperties>
</file>