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69" r:id="rId6"/>
    <p:sldId id="270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9BCE80F-2775-4E80-B916-37A22AC4F4D3}" type="datetimeFigureOut">
              <a:rPr lang="pt-BR" smtClean="0"/>
              <a:pPr/>
              <a:t>13/06/2014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E9CFAD-59C0-4411-943D-8DBE456281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BCE80F-2775-4E80-B916-37A22AC4F4D3}" type="datetimeFigureOut">
              <a:rPr lang="pt-BR" smtClean="0"/>
              <a:pPr/>
              <a:t>13/06/2014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9CFAD-59C0-4411-943D-8DBE456281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BCE80F-2775-4E80-B916-37A22AC4F4D3}" type="datetimeFigureOut">
              <a:rPr lang="pt-BR" smtClean="0"/>
              <a:pPr/>
              <a:t>13/06/2014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9CFAD-59C0-4411-943D-8DBE456281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BCE80F-2775-4E80-B916-37A22AC4F4D3}" type="datetimeFigureOut">
              <a:rPr lang="pt-BR" smtClean="0"/>
              <a:pPr/>
              <a:t>13/06/2014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9CFAD-59C0-4411-943D-8DBE456281F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BCE80F-2775-4E80-B916-37A22AC4F4D3}" type="datetimeFigureOut">
              <a:rPr lang="pt-BR" smtClean="0"/>
              <a:pPr/>
              <a:t>13/06/2014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9CFAD-59C0-4411-943D-8DBE456281F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BCE80F-2775-4E80-B916-37A22AC4F4D3}" type="datetimeFigureOut">
              <a:rPr lang="pt-BR" smtClean="0"/>
              <a:pPr/>
              <a:t>13/06/2014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9CFAD-59C0-4411-943D-8DBE456281F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BCE80F-2775-4E80-B916-37A22AC4F4D3}" type="datetimeFigureOut">
              <a:rPr lang="pt-BR" smtClean="0"/>
              <a:pPr/>
              <a:t>13/06/2014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9CFAD-59C0-4411-943D-8DBE456281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BCE80F-2775-4E80-B916-37A22AC4F4D3}" type="datetimeFigureOut">
              <a:rPr lang="pt-BR" smtClean="0"/>
              <a:pPr/>
              <a:t>13/06/2014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9CFAD-59C0-4411-943D-8DBE456281F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BCE80F-2775-4E80-B916-37A22AC4F4D3}" type="datetimeFigureOut">
              <a:rPr lang="pt-BR" smtClean="0"/>
              <a:pPr/>
              <a:t>13/06/2014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9CFAD-59C0-4411-943D-8DBE456281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9BCE80F-2775-4E80-B916-37A22AC4F4D3}" type="datetimeFigureOut">
              <a:rPr lang="pt-BR" smtClean="0"/>
              <a:pPr/>
              <a:t>13/06/2014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9CFAD-59C0-4411-943D-8DBE456281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9BCE80F-2775-4E80-B916-37A22AC4F4D3}" type="datetimeFigureOut">
              <a:rPr lang="pt-BR" smtClean="0"/>
              <a:pPr/>
              <a:t>13/06/2014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E9CFAD-59C0-4411-943D-8DBE456281F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9BCE80F-2775-4E80-B916-37A22AC4F4D3}" type="datetimeFigureOut">
              <a:rPr lang="pt-BR" smtClean="0"/>
              <a:pPr/>
              <a:t>13/06/2014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6E9CFAD-59C0-4411-943D-8DBE456281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SubProgramação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(</a:t>
            </a:r>
            <a:r>
              <a:rPr lang="pt-BR" dirty="0" err="1" smtClean="0"/>
              <a:t>SubRotinas</a:t>
            </a:r>
            <a:r>
              <a:rPr lang="pt-BR" dirty="0" smtClean="0"/>
              <a:t>) - Argumentos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Professor: Edmilson Domaredzki Verona</a:t>
            </a:r>
          </a:p>
          <a:p>
            <a:r>
              <a:rPr lang="pt-BR" dirty="0" smtClean="0"/>
              <a:t>Disciplina: Algoritmos e Técnicas de Programação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Funções(Argumentos)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Valores passados para as funções são chamados de argumentos que podem ser de qualquer tipo de dado (</a:t>
            </a:r>
            <a:r>
              <a:rPr lang="pt-BR" dirty="0" err="1" smtClean="0"/>
              <a:t>float</a:t>
            </a:r>
            <a:r>
              <a:rPr lang="pt-BR" dirty="0" smtClean="0"/>
              <a:t>, </a:t>
            </a:r>
            <a:r>
              <a:rPr lang="pt-BR" dirty="0" err="1" smtClean="0"/>
              <a:t>int</a:t>
            </a:r>
            <a:r>
              <a:rPr lang="pt-BR" dirty="0" smtClean="0"/>
              <a:t>, </a:t>
            </a:r>
            <a:r>
              <a:rPr lang="pt-BR" dirty="0" err="1" smtClean="0"/>
              <a:t>char</a:t>
            </a:r>
            <a:r>
              <a:rPr lang="pt-BR" dirty="0" smtClean="0"/>
              <a:t>).</a:t>
            </a:r>
          </a:p>
          <a:p>
            <a:r>
              <a:rPr lang="pt-BR" dirty="0" smtClean="0"/>
              <a:t>Pode receber a quantidade de argumentos necessários, desde que sejam colocados os seus tipos de dados  e separados por virgula.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Funções(Argumentos)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de uma função com Argumentos:</a:t>
            </a:r>
          </a:p>
          <a:p>
            <a:pPr>
              <a:buNone/>
            </a:pPr>
            <a:r>
              <a:rPr lang="pt-BR" dirty="0" err="1" smtClean="0">
                <a:solidFill>
                  <a:srgbClr val="FF0000"/>
                </a:solidFill>
              </a:rPr>
              <a:t>void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002060"/>
                </a:solidFill>
              </a:rPr>
              <a:t>minhaFuncao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numero1, </a:t>
            </a:r>
            <a:r>
              <a:rPr lang="pt-BR" dirty="0" err="1" smtClean="0"/>
              <a:t>float</a:t>
            </a:r>
            <a:r>
              <a:rPr lang="pt-BR" dirty="0" smtClean="0"/>
              <a:t> numero2)  {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código_da_função</a:t>
            </a:r>
            <a:r>
              <a:rPr lang="pt-BR" dirty="0" smtClean="0"/>
              <a:t>  </a:t>
            </a:r>
          </a:p>
          <a:p>
            <a:pPr>
              <a:buNone/>
            </a:pPr>
            <a:r>
              <a:rPr lang="pt-BR" dirty="0" smtClean="0"/>
              <a:t>} </a:t>
            </a:r>
          </a:p>
          <a:p>
            <a:r>
              <a:rPr lang="pt-BR" dirty="0" smtClean="0"/>
              <a:t>Protótipo de uma função:</a:t>
            </a:r>
          </a:p>
          <a:p>
            <a:pPr>
              <a:buNone/>
            </a:pPr>
            <a:r>
              <a:rPr lang="pt-BR" dirty="0" err="1" smtClean="0">
                <a:solidFill>
                  <a:srgbClr val="FF0000"/>
                </a:solidFill>
              </a:rPr>
              <a:t>void</a:t>
            </a:r>
            <a:r>
              <a:rPr lang="pt-BR" dirty="0" smtClean="0"/>
              <a:t> </a:t>
            </a:r>
            <a:r>
              <a:rPr lang="pt-BR" dirty="0" err="1" smtClean="0">
                <a:solidFill>
                  <a:srgbClr val="002060"/>
                </a:solidFill>
              </a:rPr>
              <a:t>minhaFuncao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numero1,</a:t>
            </a:r>
            <a:r>
              <a:rPr lang="pt-BR" dirty="0" err="1" smtClean="0"/>
              <a:t>float</a:t>
            </a:r>
            <a:r>
              <a:rPr lang="pt-BR" dirty="0" smtClean="0"/>
              <a:t> numero2);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Funções(Argumentos)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Exemplo função com argumentos: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stdlib.h</a:t>
            </a:r>
            <a:r>
              <a:rPr lang="en-US" dirty="0" smtClean="0"/>
              <a:t>&gt;</a:t>
            </a:r>
            <a:endParaRPr lang="pt-BR" dirty="0" smtClean="0"/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 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somar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num1, </a:t>
            </a:r>
            <a:r>
              <a:rPr lang="en-US" dirty="0" err="1" smtClean="0"/>
              <a:t>int</a:t>
            </a:r>
            <a:r>
              <a:rPr lang="en-US" dirty="0" smtClean="0"/>
              <a:t> num2)</a:t>
            </a:r>
            <a:r>
              <a:rPr lang="pt-BR" dirty="0" smtClean="0"/>
              <a:t>{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resultadoSoma</a:t>
            </a:r>
            <a:r>
              <a:rPr lang="pt-BR" dirty="0" smtClean="0"/>
              <a:t> = num1 + num2;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printf</a:t>
            </a:r>
            <a:r>
              <a:rPr lang="pt-BR" dirty="0" smtClean="0"/>
              <a:t>(“Resultado da soma: %d\n”, </a:t>
            </a:r>
            <a:r>
              <a:rPr lang="pt-BR" dirty="0" err="1" smtClean="0"/>
              <a:t>resultadoSoma</a:t>
            </a:r>
            <a:r>
              <a:rPr lang="pt-BR" dirty="0" smtClean="0"/>
              <a:t>);   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(){ </a:t>
            </a:r>
          </a:p>
          <a:p>
            <a:pPr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int</a:t>
            </a:r>
            <a:r>
              <a:rPr lang="pt-BR" dirty="0" smtClean="0"/>
              <a:t> numero1 = 2;	</a:t>
            </a:r>
          </a:p>
          <a:p>
            <a:pPr>
              <a:buNone/>
            </a:pPr>
            <a:r>
              <a:rPr lang="pt-BR" dirty="0" smtClean="0"/>
              <a:t> 	  </a:t>
            </a:r>
            <a:r>
              <a:rPr lang="en-US" dirty="0" err="1" smtClean="0">
                <a:solidFill>
                  <a:srgbClr val="0070C0"/>
                </a:solidFill>
              </a:rPr>
              <a:t>somar</a:t>
            </a:r>
            <a:r>
              <a:rPr lang="pt-BR" dirty="0" smtClean="0"/>
              <a:t>(numero1, 3);</a:t>
            </a:r>
          </a:p>
          <a:p>
            <a:pPr>
              <a:buNone/>
            </a:pPr>
            <a:r>
              <a:rPr lang="pt-BR" dirty="0" smtClean="0"/>
              <a:t>      system(“PAUSE”);          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Exercícios(Argumentos)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507209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pt-BR" dirty="0" smtClean="0"/>
              <a:t>Faça uma função que receba 1 </a:t>
            </a:r>
            <a:r>
              <a:rPr lang="pt-BR" dirty="0" smtClean="0"/>
              <a:t>número </a:t>
            </a:r>
            <a:r>
              <a:rPr lang="pt-BR" dirty="0" smtClean="0"/>
              <a:t>inteiro, uma letra e um </a:t>
            </a:r>
            <a:r>
              <a:rPr lang="pt-BR" dirty="0" smtClean="0"/>
              <a:t>número </a:t>
            </a:r>
            <a:r>
              <a:rPr lang="pt-BR" dirty="0" smtClean="0"/>
              <a:t>com casas decimais via argumentos e apresente na tela.</a:t>
            </a:r>
          </a:p>
          <a:p>
            <a:r>
              <a:rPr lang="pt-BR" dirty="0" smtClean="0"/>
              <a:t>Faça uma função que receba 2 números via argumentos e apresente a multiplicação destes números.</a:t>
            </a:r>
          </a:p>
          <a:p>
            <a:pPr lvl="0"/>
            <a:r>
              <a:rPr lang="pt-BR" dirty="0" smtClean="0"/>
              <a:t>Faça uma função que receba 1 número via argumento e apresente o quadrado deste número.</a:t>
            </a:r>
          </a:p>
          <a:p>
            <a:r>
              <a:rPr lang="pt-BR" dirty="0" smtClean="0"/>
              <a:t>Construa 4 funções individuais, uma para cada operação matemática, fazendo o calculo sobre 2 valores de entrada.</a:t>
            </a:r>
          </a:p>
          <a:p>
            <a:pPr lvl="0"/>
            <a:r>
              <a:rPr lang="pt-BR" dirty="0" smtClean="0"/>
              <a:t>Escreva uma função que receba 1 número via argumento e mostre se este número é impar ou par.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Exercícios(Argumentos)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5072098"/>
          </a:xfrm>
        </p:spPr>
        <p:txBody>
          <a:bodyPr>
            <a:normAutofit/>
          </a:bodyPr>
          <a:lstStyle/>
          <a:p>
            <a:pPr lvl="0"/>
            <a:r>
              <a:rPr lang="pt-BR" dirty="0" smtClean="0"/>
              <a:t>Declare uma função que receba um nome e uma idade, e apresente se for maior que 18 anos o nome e a idade.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580</TotalTime>
  <Words>219</Words>
  <Application>Microsoft Office PowerPoint</Application>
  <PresentationFormat>Apresentação na tela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Concurso</vt:lpstr>
      <vt:lpstr>SubProgramação (SubRotinas) - Argumentos</vt:lpstr>
      <vt:lpstr>Funções(Argumentos)</vt:lpstr>
      <vt:lpstr>Funções(Argumentos)</vt:lpstr>
      <vt:lpstr>Funções(Argumentos)</vt:lpstr>
      <vt:lpstr>Exercícios(Argumentos)</vt:lpstr>
      <vt:lpstr>Exercícios(Argumentos)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SubProgramação</dc:title>
  <dc:creator>Edmilson</dc:creator>
  <cp:lastModifiedBy>Edmilson</cp:lastModifiedBy>
  <cp:revision>50</cp:revision>
  <dcterms:created xsi:type="dcterms:W3CDTF">2011-10-20T00:33:13Z</dcterms:created>
  <dcterms:modified xsi:type="dcterms:W3CDTF">2014-06-13T15:01:09Z</dcterms:modified>
</cp:coreProperties>
</file>