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3CB077-29CC-4363-8EF6-9B6DECC4D451}" type="datetimeFigureOut">
              <a:rPr lang="pt-BR" smtClean="0"/>
              <a:pPr/>
              <a:t>16/07/2013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8CAB4D-139D-4669-A07A-E4D26327E1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> (Retorno)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Funções(Retorno)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Para retornar um valor da função devemos utilizar a palavra </a:t>
            </a:r>
            <a:r>
              <a:rPr lang="pt-BR" dirty="0" err="1" smtClean="0"/>
              <a:t>return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uma função pode-se ter quantos </a:t>
            </a:r>
            <a:r>
              <a:rPr lang="pt-BR" dirty="0" err="1" smtClean="0"/>
              <a:t>returns</a:t>
            </a:r>
            <a:r>
              <a:rPr lang="pt-BR" dirty="0" smtClean="0"/>
              <a:t> forem necessários, mas o primeiro que for encontrado a função é interrompida e tem o valor retornado. </a:t>
            </a:r>
          </a:p>
          <a:p>
            <a:r>
              <a:rPr lang="pt-BR" dirty="0" smtClean="0"/>
              <a:t>Deve-se sempre colocar o tipo do retorno nas funções.</a:t>
            </a:r>
          </a:p>
          <a:p>
            <a:r>
              <a:rPr lang="pt-BR" dirty="0" smtClean="0"/>
              <a:t>Um função que tem retorno não necessariamente precisa ter argumentos.</a:t>
            </a:r>
          </a:p>
          <a:p>
            <a:r>
              <a:rPr lang="pt-BR" dirty="0" smtClean="0"/>
              <a:t>Não é obrigatório utilizar um valor do retorno, caso você não utiliza ele será descartado, assim como o valor </a:t>
            </a:r>
            <a:r>
              <a:rPr lang="pt-BR" dirty="0" err="1" smtClean="0"/>
              <a:t>int</a:t>
            </a:r>
            <a:r>
              <a:rPr lang="pt-BR" dirty="0" smtClean="0"/>
              <a:t> que a função </a:t>
            </a:r>
            <a:r>
              <a:rPr lang="pt-BR" dirty="0" err="1" smtClean="0"/>
              <a:t>printf</a:t>
            </a:r>
            <a:r>
              <a:rPr lang="pt-BR" dirty="0" smtClean="0"/>
              <a:t>() retorna.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Funções(Retorno)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uma função com Argumentos e Retorno: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int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minhaFuncao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numero1, </a:t>
            </a:r>
            <a:r>
              <a:rPr lang="pt-BR" dirty="0" err="1" smtClean="0"/>
              <a:t>int</a:t>
            </a:r>
            <a:r>
              <a:rPr lang="pt-BR" dirty="0" smtClean="0"/>
              <a:t> numero2) 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código_da_função</a:t>
            </a:r>
            <a:r>
              <a:rPr lang="pt-BR" dirty="0" smtClean="0"/>
              <a:t>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1;</a:t>
            </a:r>
          </a:p>
          <a:p>
            <a:pPr>
              <a:buNone/>
            </a:pPr>
            <a:r>
              <a:rPr lang="pt-BR" dirty="0" smtClean="0"/>
              <a:t>} </a:t>
            </a:r>
          </a:p>
          <a:p>
            <a:r>
              <a:rPr lang="pt-BR" dirty="0" smtClean="0"/>
              <a:t>Protótipo de uma função: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int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2060"/>
                </a:solidFill>
              </a:rPr>
              <a:t>minhaFuncao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numero1, </a:t>
            </a:r>
            <a:r>
              <a:rPr lang="pt-BR" dirty="0" err="1" smtClean="0"/>
              <a:t>int</a:t>
            </a:r>
            <a:r>
              <a:rPr lang="pt-BR" dirty="0" smtClean="0"/>
              <a:t> numero2);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Funções(Retorno)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70823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Exemplo função com argumentos (Somar dois números):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 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somar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 num1 + num2;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numero = 2;	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resultadoSoma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	 </a:t>
            </a:r>
            <a:r>
              <a:rPr lang="pt-BR" dirty="0" smtClean="0"/>
              <a:t>  </a:t>
            </a:r>
            <a:r>
              <a:rPr lang="pt-BR" dirty="0" err="1" smtClean="0"/>
              <a:t>resultadoSoma</a:t>
            </a:r>
            <a:r>
              <a:rPr lang="pt-BR" dirty="0" smtClean="0"/>
              <a:t>  </a:t>
            </a:r>
            <a:r>
              <a:rPr lang="pt-BR" dirty="0" smtClean="0"/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somar</a:t>
            </a:r>
            <a:r>
              <a:rPr lang="pt-BR" dirty="0" smtClean="0"/>
              <a:t>(numero, 3);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(“Resultado da soma: %d\n”, </a:t>
            </a:r>
            <a:r>
              <a:rPr lang="pt-BR" dirty="0" err="1" smtClean="0"/>
              <a:t>resultadoSoma</a:t>
            </a:r>
            <a:r>
              <a:rPr lang="pt-BR" dirty="0" smtClean="0"/>
              <a:t>);   </a:t>
            </a:r>
          </a:p>
          <a:p>
            <a:pPr>
              <a:buNone/>
            </a:pPr>
            <a:r>
              <a:rPr lang="pt-BR" dirty="0" smtClean="0"/>
              <a:t>      system(“PAUSE”);          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Exercícios(Retorno)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7209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Faça uma função que receba 2 números do usuário, passe via parâmetro para uma função que subtraia e retorne o resultado da operação destes números</a:t>
            </a:r>
            <a:r>
              <a:rPr lang="pt-BR" dirty="0" smtClean="0"/>
              <a:t>.</a:t>
            </a:r>
            <a:endParaRPr lang="pt-BR" dirty="0" smtClean="0"/>
          </a:p>
          <a:p>
            <a:pPr lvl="0"/>
            <a:r>
              <a:rPr lang="pt-BR" dirty="0" smtClean="0"/>
              <a:t>Faça </a:t>
            </a:r>
            <a:r>
              <a:rPr lang="pt-BR" dirty="0" smtClean="0"/>
              <a:t>um programa que tenha 4 funções que receba 2 números via argumentos com as operações básicas(soma, subtração, divisão e multiplicação)  retorne o resultado desta operações e apresente.</a:t>
            </a:r>
          </a:p>
          <a:p>
            <a:pPr lvl="0"/>
            <a:r>
              <a:rPr lang="pt-BR" dirty="0" smtClean="0"/>
              <a:t>Faça uma função que receba os valores do Salário Bruto (SB) e o percentual de desconto de INSS (INSS). A função deve retornar o salário líquido do funcionário. Apresente o resultado.</a:t>
            </a:r>
          </a:p>
          <a:p>
            <a:pPr lvl="0"/>
            <a:r>
              <a:rPr lang="pt-BR" dirty="0" smtClean="0"/>
              <a:t>Escreva uma função que receba 2 números por argumentos e retorne o maior número, caso sejam iguais retorne 0.</a:t>
            </a:r>
          </a:p>
          <a:p>
            <a:pPr lvl="0"/>
            <a:r>
              <a:rPr lang="pt-BR" dirty="0" smtClean="0"/>
              <a:t>Escreva uma função que receba 2 números e retorne o valor da potência. Ex: 2</a:t>
            </a:r>
            <a:r>
              <a:rPr lang="pt-BR" baseline="30000" dirty="0" smtClean="0"/>
              <a:t>5 = </a:t>
            </a:r>
            <a:r>
              <a:rPr lang="pt-BR" dirty="0" smtClean="0"/>
              <a:t>32.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Escreva uma função que receba 4 notas e o nome do aluno, passe a soma  para uma função que calcule a média e repasse para outra função que apresente a média e o nome do aluno, apresente também se ele esta “APROVADO” caso seja maior ou igual a 6, “EM EXAME” caso seja maior ou igual a 4 e “REPROVADO” caso seja menor.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Exercícios(Retorno)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361</Words>
  <Application>Microsoft Office PowerPoint</Application>
  <PresentationFormat>Apresentação na tela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SubProgramação (Retorno)</vt:lpstr>
      <vt:lpstr>Funções(Retorno)</vt:lpstr>
      <vt:lpstr>Funções(Retorno)</vt:lpstr>
      <vt:lpstr>Funções(Retorno)</vt:lpstr>
      <vt:lpstr>Exercícios(Retorno)</vt:lpstr>
      <vt:lpstr>Exercícios(Retorno)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SubProgramação (Parâmetros)</dc:title>
  <dc:creator>Edmilson</dc:creator>
  <cp:lastModifiedBy>Edmilson</cp:lastModifiedBy>
  <cp:revision>33</cp:revision>
  <dcterms:created xsi:type="dcterms:W3CDTF">2011-11-02T20:26:09Z</dcterms:created>
  <dcterms:modified xsi:type="dcterms:W3CDTF">2013-07-16T22:28:39Z</dcterms:modified>
</cp:coreProperties>
</file>