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1" r:id="rId4"/>
    <p:sldId id="282" r:id="rId5"/>
    <p:sldId id="283" r:id="rId6"/>
    <p:sldId id="272" r:id="rId7"/>
    <p:sldId id="276" r:id="rId8"/>
    <p:sldId id="277" r:id="rId9"/>
    <p:sldId id="275" r:id="rId10"/>
    <p:sldId id="28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7" autoAdjust="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6D1E19-1247-420A-A3FE-3F0E5958E291}" type="datetimeFigureOut">
              <a:rPr lang="pt-BR" smtClean="0"/>
              <a:pPr/>
              <a:t>21/02/2014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5AF434-4D57-4EDB-AE35-F634B0E060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 e Funções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R="0">
              <a:lnSpc>
                <a:spcPct val="90000"/>
              </a:lnSpc>
            </a:pPr>
            <a:r>
              <a:rPr lang="pt-BR" dirty="0" smtClean="0"/>
              <a:t>PROFESSOR: EDMILSON D. VERONA</a:t>
            </a:r>
          </a:p>
          <a:p>
            <a:pPr marR="0">
              <a:lnSpc>
                <a:spcPct val="90000"/>
              </a:lnSpc>
            </a:pPr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Faça um programa que apresente a tabuada completa de um número qualquer.</a:t>
            </a:r>
          </a:p>
          <a:p>
            <a:pPr lvl="0"/>
            <a:r>
              <a:rPr lang="pt-BR" dirty="0" smtClean="0"/>
              <a:t>Faça um programa que apresente dois textos quaisquer no monitor e depois quando o usuário apertar uma tecla ele seja apagado e apresente um outro texto diferente.</a:t>
            </a:r>
          </a:p>
          <a:p>
            <a:r>
              <a:rPr lang="pt-BR" dirty="0" smtClean="0"/>
              <a:t>Escreva a palavra FECEA utilizando #.</a:t>
            </a:r>
          </a:p>
          <a:p>
            <a:pPr lvl="1"/>
            <a:r>
              <a:rPr lang="pt-BR" dirty="0" smtClean="0"/>
              <a:t>####  ####  ####  ####  ####</a:t>
            </a:r>
          </a:p>
          <a:p>
            <a:pPr lvl="1"/>
            <a:r>
              <a:rPr lang="pt-BR" dirty="0" smtClean="0"/>
              <a:t>#	       #	      #        #        #    #</a:t>
            </a:r>
          </a:p>
          <a:p>
            <a:pPr lvl="1"/>
            <a:r>
              <a:rPr lang="pt-BR" dirty="0" smtClean="0"/>
              <a:t>###    ###    #        ###    ####</a:t>
            </a:r>
          </a:p>
          <a:p>
            <a:pPr lvl="1"/>
            <a:r>
              <a:rPr lang="pt-BR" dirty="0" smtClean="0"/>
              <a:t>#        #        #        #        #    # </a:t>
            </a:r>
          </a:p>
          <a:p>
            <a:pPr lvl="1"/>
            <a:r>
              <a:rPr lang="pt-BR" dirty="0" smtClean="0"/>
              <a:t>#        ####  ####  ####  #    #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Começa a executar do </a:t>
            </a:r>
            <a:r>
              <a:rPr lang="pt-BR" dirty="0" err="1" smtClean="0">
                <a:solidFill>
                  <a:srgbClr val="FF0000"/>
                </a:solidFill>
              </a:rPr>
              <a:t>main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Executa linha a linha, uma debaixo da outra.</a:t>
            </a:r>
          </a:p>
          <a:p>
            <a:r>
              <a:rPr lang="pt-BR" dirty="0" smtClean="0"/>
              <a:t>Todos os comandos (Instruções) são delimitados por ( ; ).</a:t>
            </a:r>
          </a:p>
          <a:p>
            <a:r>
              <a:rPr lang="pt-BR" dirty="0" smtClean="0"/>
              <a:t>Nomes de variáveis </a:t>
            </a:r>
            <a:r>
              <a:rPr lang="pt-BR" dirty="0" smtClean="0"/>
              <a:t>não </a:t>
            </a:r>
            <a:r>
              <a:rPr lang="pt-BR" dirty="0" smtClean="0"/>
              <a:t>podem começar com números ou caracteres especiais (#, +, *, &amp;), mas podem começar com underline ( _ ).</a:t>
            </a:r>
          </a:p>
          <a:p>
            <a:r>
              <a:rPr lang="pt-BR" dirty="0" smtClean="0"/>
              <a:t>O nosso compilador do C gera um aplicativo com extensão “.</a:t>
            </a:r>
            <a:r>
              <a:rPr lang="pt-BR" dirty="0" err="1" smtClean="0"/>
              <a:t>exe</a:t>
            </a:r>
            <a:r>
              <a:rPr lang="pt-BR" dirty="0" smtClean="0"/>
              <a:t>” que é o programa em si, com base nos “.c”, podendo ser executado em qualquer computador com Windows.</a:t>
            </a:r>
          </a:p>
          <a:p>
            <a:r>
              <a:rPr lang="pt-BR" dirty="0" smtClean="0"/>
              <a:t>Comentários no Código</a:t>
            </a:r>
          </a:p>
          <a:p>
            <a:pPr lvl="1"/>
            <a:r>
              <a:rPr lang="pt-BR" dirty="0" smtClean="0"/>
              <a:t>Usado para explicar alguma parte do código (Boa </a:t>
            </a:r>
            <a:r>
              <a:rPr lang="pt-BR" dirty="0" smtClean="0"/>
              <a:t>prática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// usado para colocar comentários em uma linha.</a:t>
            </a:r>
          </a:p>
          <a:p>
            <a:pPr lvl="1"/>
            <a:r>
              <a:rPr lang="pt-BR" dirty="0" smtClean="0"/>
              <a:t>/* */ </a:t>
            </a:r>
            <a:r>
              <a:rPr lang="pt-BR" dirty="0" smtClean="0"/>
              <a:t>usado para escrever comentários em várias linhas.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Programa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Cabeçalho:</a:t>
            </a:r>
          </a:p>
          <a:p>
            <a:pPr lvl="1"/>
            <a:r>
              <a:rPr lang="pt-BR" dirty="0" smtClean="0"/>
              <a:t>Área de diretivas ((includes) importações, constantes).</a:t>
            </a:r>
          </a:p>
          <a:p>
            <a:r>
              <a:rPr lang="pt-BR" dirty="0" smtClean="0"/>
              <a:t>Declaração De Variáveis</a:t>
            </a:r>
          </a:p>
          <a:p>
            <a:pPr lvl="1"/>
            <a:r>
              <a:rPr lang="pt-BR" dirty="0" smtClean="0"/>
              <a:t>Em qualquer posição desde que seja uma linha antes de utilizá-la.</a:t>
            </a:r>
          </a:p>
          <a:p>
            <a:r>
              <a:rPr lang="pt-BR" dirty="0" smtClean="0"/>
              <a:t>Corpo do Programa</a:t>
            </a:r>
          </a:p>
          <a:p>
            <a:pPr lvl="1"/>
            <a:r>
              <a:rPr lang="pt-BR" dirty="0" smtClean="0"/>
              <a:t>O que esta dentro da função principal MAIN().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 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#define PI 3.14159265358979323846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variavelGlobal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variavelLocal</a:t>
            </a:r>
            <a:r>
              <a:rPr lang="pt-BR" dirty="0" smtClean="0"/>
              <a:t> = 10;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printf</a:t>
            </a:r>
            <a:r>
              <a:rPr lang="pt-BR" dirty="0" smtClean="0"/>
              <a:t>(“MEU PRIMEIRO TEXTO”);</a:t>
            </a:r>
          </a:p>
          <a:p>
            <a:pPr>
              <a:buNone/>
            </a:pPr>
            <a:r>
              <a:rPr lang="pt-BR" dirty="0" smtClean="0"/>
              <a:t>    system(“PAUSE”);</a:t>
            </a:r>
          </a:p>
          <a:p>
            <a:pPr>
              <a:buNone/>
            </a:pPr>
            <a:r>
              <a:rPr lang="pt-BR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 para o Monitor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Conceito de Strings:</a:t>
            </a:r>
          </a:p>
          <a:p>
            <a:pPr lvl="1"/>
            <a:r>
              <a:rPr lang="pt-BR" dirty="0" smtClean="0"/>
              <a:t>Palavras, textos que tenham mais de um caractere.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expressãoDeControle</a:t>
            </a:r>
            <a:r>
              <a:rPr lang="pt-BR" dirty="0" smtClean="0"/>
              <a:t>”);</a:t>
            </a:r>
          </a:p>
          <a:p>
            <a:pPr lvl="1"/>
            <a:r>
              <a:rPr lang="pt-BR" dirty="0" smtClean="0"/>
              <a:t>Strings são colocadas entre aspas duplas.</a:t>
            </a:r>
          </a:p>
          <a:p>
            <a:pPr lvl="1"/>
            <a:r>
              <a:rPr lang="pt-BR" dirty="0" smtClean="0"/>
              <a:t>Utilizada para mandar texto para a saída (Monitor).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Hello</a:t>
            </a:r>
            <a:r>
              <a:rPr lang="pt-BR" dirty="0" smtClean="0"/>
              <a:t> World!”);</a:t>
            </a:r>
          </a:p>
          <a:p>
            <a:pPr lvl="1"/>
            <a:r>
              <a:rPr lang="pt-BR" dirty="0" smtClean="0"/>
              <a:t>No meio das strings quando utilizamos </a:t>
            </a:r>
            <a:r>
              <a:rPr lang="pt-BR" dirty="0" err="1" smtClean="0"/>
              <a:t>printf</a:t>
            </a:r>
            <a:r>
              <a:rPr lang="pt-BR" dirty="0" smtClean="0"/>
              <a:t> podemos formatar a saída colocando caracteres de formatação depois do símbolo \.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expressãoDeControle</a:t>
            </a:r>
            <a:r>
              <a:rPr lang="pt-BR" dirty="0" smtClean="0"/>
              <a:t>”, variáveis);</a:t>
            </a:r>
          </a:p>
          <a:p>
            <a:pPr lvl="1"/>
            <a:r>
              <a:rPr lang="pt-BR" dirty="0" smtClean="0"/>
              <a:t>Devemos formatar a saída das variáveis, definindo o formato depois do símbolo %;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Caracteres de Formatação (Visual)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\n nova linha (Quebra de Linha)</a:t>
            </a:r>
          </a:p>
          <a:p>
            <a:r>
              <a:rPr lang="pt-BR" dirty="0" smtClean="0"/>
              <a:t>\t  </a:t>
            </a:r>
            <a:r>
              <a:rPr lang="pt-BR" dirty="0" err="1" smtClean="0"/>
              <a:t>tab</a:t>
            </a:r>
            <a:endParaRPr lang="pt-BR" dirty="0" smtClean="0"/>
          </a:p>
          <a:p>
            <a:r>
              <a:rPr lang="pt-BR" dirty="0" smtClean="0"/>
              <a:t>\b retrocesso</a:t>
            </a:r>
          </a:p>
          <a:p>
            <a:r>
              <a:rPr lang="pt-BR" dirty="0" smtClean="0"/>
              <a:t>\” aspas</a:t>
            </a:r>
          </a:p>
          <a:p>
            <a:r>
              <a:rPr lang="pt-BR" dirty="0" smtClean="0"/>
              <a:t>\\ barra</a:t>
            </a:r>
          </a:p>
          <a:p>
            <a:r>
              <a:rPr lang="pt-BR" dirty="0" smtClean="0"/>
              <a:t>\f  salta formulário</a:t>
            </a:r>
          </a:p>
          <a:p>
            <a:r>
              <a:rPr lang="pt-BR" dirty="0" smtClean="0"/>
              <a:t>\0 </a:t>
            </a:r>
            <a:r>
              <a:rPr lang="pt-BR" dirty="0" smtClean="0"/>
              <a:t>nulo</a:t>
            </a:r>
          </a:p>
          <a:p>
            <a:r>
              <a:rPr lang="pt-BR" dirty="0" smtClean="0"/>
              <a:t>%% porcentagem</a:t>
            </a:r>
            <a:endParaRPr lang="pt-BR" dirty="0" smtClean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(“Texto na primeira linha\</a:t>
            </a:r>
            <a:r>
              <a:rPr lang="pt-BR" dirty="0" err="1" smtClean="0"/>
              <a:t>nTexto</a:t>
            </a:r>
            <a:r>
              <a:rPr lang="pt-BR" dirty="0" smtClean="0"/>
              <a:t> na segunda linha”);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(“Antes do </a:t>
            </a:r>
            <a:r>
              <a:rPr lang="pt-BR" dirty="0" err="1" smtClean="0"/>
              <a:t>Tab</a:t>
            </a:r>
            <a:r>
              <a:rPr lang="pt-BR" dirty="0" smtClean="0"/>
              <a:t>\</a:t>
            </a:r>
            <a:r>
              <a:rPr lang="pt-BR" dirty="0" err="1" smtClean="0"/>
              <a:t>tDepois</a:t>
            </a:r>
            <a:r>
              <a:rPr lang="pt-BR" dirty="0" smtClean="0"/>
              <a:t> do </a:t>
            </a:r>
            <a:r>
              <a:rPr lang="pt-BR" dirty="0" err="1" smtClean="0"/>
              <a:t>Tab</a:t>
            </a:r>
            <a:r>
              <a:rPr lang="pt-BR" dirty="0" smtClean="0"/>
              <a:t>”);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(“João falou:\n\”TEXTO ENTRE ASPAS\””);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 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//comentário de uma linha</a:t>
            </a:r>
          </a:p>
          <a:p>
            <a:pPr>
              <a:buNone/>
            </a:pPr>
            <a:r>
              <a:rPr lang="pt-BR" dirty="0" smtClean="0"/>
              <a:t>   /* Este comentário demonstra como podemos</a:t>
            </a:r>
          </a:p>
          <a:p>
            <a:pPr>
              <a:buNone/>
            </a:pPr>
            <a:r>
              <a:rPr lang="pt-BR" dirty="0" smtClean="0"/>
              <a:t>    escrever em várias linhas */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(“---------\n”);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(“*  </a:t>
            </a:r>
            <a:r>
              <a:rPr lang="pt-BR" dirty="0" smtClean="0"/>
              <a:t>FECEA   *\n”);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(“---------\n”);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Sequência</a:t>
            </a:r>
            <a:r>
              <a:rPr lang="pt-BR" dirty="0" smtClean="0"/>
              <a:t> de Execução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system("PAUSE");	</a:t>
            </a:r>
          </a:p>
          <a:p>
            <a:pPr lvl="1"/>
            <a:r>
              <a:rPr lang="pt-BR" dirty="0" smtClean="0"/>
              <a:t>Para a execução, apresenta um texto e espera o usuário apertar uma tecla.</a:t>
            </a:r>
          </a:p>
          <a:p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Para a execução e espera o usuário apertar uma tecla, pode ser usado para identificar a tecla pressiona e atribuir a uma variável.</a:t>
            </a:r>
          </a:p>
          <a:p>
            <a:r>
              <a:rPr lang="pt-BR" dirty="0" err="1" smtClean="0"/>
              <a:t>getche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Para a execução e espera o usuário apertar uma tecla, ao apertar a tecla ela aparece na tela, também pode ser usado para atribuir a uma variável.</a:t>
            </a:r>
          </a:p>
          <a:p>
            <a:r>
              <a:rPr lang="pt-BR" dirty="0" smtClean="0"/>
              <a:t>system("</a:t>
            </a:r>
            <a:r>
              <a:rPr lang="pt-BR" dirty="0" err="1" smtClean="0"/>
              <a:t>cls</a:t>
            </a:r>
            <a:r>
              <a:rPr lang="pt-BR" dirty="0" smtClean="0"/>
              <a:t>");</a:t>
            </a:r>
          </a:p>
          <a:p>
            <a:pPr lvl="1"/>
            <a:r>
              <a:rPr lang="pt-BR" dirty="0" smtClean="0"/>
              <a:t>Limpar  o que esta escrito na tela.</a:t>
            </a:r>
          </a:p>
          <a:p>
            <a:pPr lvl="1"/>
            <a:r>
              <a:rPr lang="pt-BR" dirty="0" smtClean="0"/>
              <a:t>Quando a execução chega na linha onde ela foi declarada, tudo que esta no monitor (Saída) é apagado (Limpo).</a:t>
            </a:r>
          </a:p>
          <a:p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Úteis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 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conio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(“TEXTO ANTES DO LIMPAR”);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system(“</a:t>
            </a:r>
            <a:r>
              <a:rPr lang="pt-BR" dirty="0" err="1" smtClean="0"/>
              <a:t>cls</a:t>
            </a:r>
            <a:r>
              <a:rPr lang="pt-BR" dirty="0" smtClean="0"/>
              <a:t>”);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 smtClean="0"/>
              <a:t>(“TEXTO DEPOIS DO LIMPAR”);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Funções Úteis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Apresente seu nome e sua idade.</a:t>
            </a:r>
          </a:p>
          <a:p>
            <a:pPr lvl="1"/>
            <a:r>
              <a:rPr lang="pt-BR" dirty="0" smtClean="0"/>
              <a:t>Exemplo: Jorge Henrique 20 anos</a:t>
            </a:r>
          </a:p>
          <a:p>
            <a:r>
              <a:rPr lang="pt-BR" dirty="0" smtClean="0"/>
              <a:t>Faça um programa que apresente na tela as 4 operações básicas (soma (+), subtração (-), divisão (/), multiplicação (*)) de 2 números quaisquer, como o exemplo abaixo. </a:t>
            </a:r>
          </a:p>
          <a:p>
            <a:pPr lvl="1"/>
            <a:r>
              <a:rPr lang="pt-BR" b="1" dirty="0" smtClean="0"/>
              <a:t>2 + 2 = 4</a:t>
            </a:r>
          </a:p>
          <a:p>
            <a:pPr lvl="1"/>
            <a:r>
              <a:rPr lang="pt-BR" b="1" dirty="0" smtClean="0"/>
              <a:t>2 * 2 = 4</a:t>
            </a:r>
          </a:p>
          <a:p>
            <a:pPr lvl="1"/>
            <a:r>
              <a:rPr lang="pt-BR" b="1" dirty="0" smtClean="0"/>
              <a:t>2 / 2 = 1</a:t>
            </a:r>
          </a:p>
          <a:p>
            <a:pPr lvl="1"/>
            <a:r>
              <a:rPr lang="pt-BR" b="1" dirty="0" smtClean="0"/>
              <a:t>2 – 2 = 0</a:t>
            </a:r>
          </a:p>
          <a:p>
            <a:r>
              <a:rPr lang="pt-BR" dirty="0" smtClean="0"/>
              <a:t>Faça um programa que escreva “Seja Bem Vindo” na mesma linha chamando três funções </a:t>
            </a:r>
            <a:r>
              <a:rPr lang="pt-BR" dirty="0" err="1" smtClean="0"/>
              <a:t>printf</a:t>
            </a:r>
            <a:r>
              <a:rPr lang="pt-BR" dirty="0" smtClean="0"/>
              <a:t>().</a:t>
            </a:r>
          </a:p>
          <a:p>
            <a:pPr lvl="0"/>
            <a:r>
              <a:rPr lang="pt-BR" dirty="0" smtClean="0"/>
              <a:t>Faça um programa que apresente o fatorial de um número (OBS: Não precisa fazer o cálculo):</a:t>
            </a:r>
            <a:r>
              <a:rPr lang="pt-BR" b="1" dirty="0" smtClean="0"/>
              <a:t> </a:t>
            </a:r>
          </a:p>
          <a:p>
            <a:pPr lvl="1"/>
            <a:r>
              <a:rPr lang="pt-BR" b="1" dirty="0" smtClean="0"/>
              <a:t>Ex: 5! = 5*4*3*2*1 = 120.</a:t>
            </a:r>
          </a:p>
          <a:p>
            <a:pPr lvl="0"/>
            <a:r>
              <a:rPr lang="pt-BR" dirty="0" smtClean="0"/>
              <a:t>Apresente três frases, a segunda frase deve ter uma linha de espaço da primeira, a terceira deve ter 2 linhas de espaço da segunda.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1295</TotalTime>
  <Words>627</Words>
  <Application>Microsoft Office PowerPoint</Application>
  <PresentationFormat>Apresentação na tela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Concurso</vt:lpstr>
      <vt:lpstr>Funcionamento e Funções</vt:lpstr>
      <vt:lpstr>Programa em C</vt:lpstr>
      <vt:lpstr>Estrutura Programa em C</vt:lpstr>
      <vt:lpstr>Saída de Dados para o Monitor</vt:lpstr>
      <vt:lpstr>Caracteres de Formatação (Visual)</vt:lpstr>
      <vt:lpstr>Sequência de Execução</vt:lpstr>
      <vt:lpstr>Funções Úteis</vt:lpstr>
      <vt:lpstr>Exemplo Funções Úteis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e Tipos de  Variáveis</dc:title>
  <dc:creator>Edmilson</dc:creator>
  <cp:lastModifiedBy>Edmilson</cp:lastModifiedBy>
  <cp:revision>122</cp:revision>
  <dcterms:created xsi:type="dcterms:W3CDTF">2011-03-05T20:38:18Z</dcterms:created>
  <dcterms:modified xsi:type="dcterms:W3CDTF">2014-02-21T15:16:19Z</dcterms:modified>
</cp:coreProperties>
</file>