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59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B8C7BC-AD3D-4AC7-A522-8B4833135240}" type="datetimeFigureOut">
              <a:rPr lang="pt-BR" smtClean="0"/>
              <a:pPr/>
              <a:t>12/04/2013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0E205C-ED03-4F9D-B76C-EBA23BF12E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Funções De Leitura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R="0">
              <a:lnSpc>
                <a:spcPct val="90000"/>
              </a:lnSpc>
            </a:pPr>
            <a:r>
              <a:rPr lang="pt-BR" dirty="0" smtClean="0"/>
              <a:t>PROFESSOR: EDMILSON D. VERONA</a:t>
            </a:r>
          </a:p>
          <a:p>
            <a:pPr marR="0">
              <a:lnSpc>
                <a:spcPct val="90000"/>
              </a:lnSpc>
            </a:pPr>
            <a:r>
              <a:rPr lang="pt-BR" dirty="0" smtClean="0"/>
              <a:t>DISCIPLINA: ALGORITMOS E TÉCNICAS DE PROGRAMAÇÃO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200" dirty="0" smtClean="0"/>
              <a:t>Operadores Normais: + - * / e % para resto de divisão.</a:t>
            </a:r>
          </a:p>
          <a:p>
            <a:pPr>
              <a:lnSpc>
                <a:spcPct val="80000"/>
              </a:lnSpc>
              <a:buNone/>
            </a:pPr>
            <a:endParaRPr lang="pt-BR" sz="2200" dirty="0" smtClean="0"/>
          </a:p>
          <a:p>
            <a:pPr>
              <a:lnSpc>
                <a:spcPct val="80000"/>
              </a:lnSpc>
            </a:pPr>
            <a:r>
              <a:rPr lang="pt-BR" sz="2200" dirty="0" smtClean="0"/>
              <a:t>Modelos resumidos:</a:t>
            </a:r>
          </a:p>
          <a:p>
            <a:pPr lvl="1">
              <a:lnSpc>
                <a:spcPct val="80000"/>
              </a:lnSpc>
            </a:pPr>
            <a:r>
              <a:rPr lang="pt-BR" sz="2000" dirty="0" smtClean="0"/>
              <a:t> i++   </a:t>
            </a:r>
            <a:r>
              <a:rPr lang="pt-BR" sz="2000" dirty="0" smtClean="0">
                <a:sym typeface="Wingdings" pitchFamily="2" charset="2"/>
              </a:rPr>
              <a:t> </a:t>
            </a:r>
            <a:r>
              <a:rPr lang="pt-BR" sz="2000" dirty="0" smtClean="0"/>
              <a:t>i = i + 1 </a:t>
            </a:r>
          </a:p>
          <a:p>
            <a:pPr lvl="1">
              <a:lnSpc>
                <a:spcPct val="80000"/>
              </a:lnSpc>
            </a:pPr>
            <a:r>
              <a:rPr lang="pt-BR" sz="2000" dirty="0" smtClean="0">
                <a:sym typeface="Wingdings" pitchFamily="2" charset="2"/>
              </a:rPr>
              <a:t> i*=2   </a:t>
            </a:r>
            <a:r>
              <a:rPr lang="pt-BR" sz="2000" dirty="0" smtClean="0"/>
              <a:t>i = i * 2 </a:t>
            </a:r>
          </a:p>
          <a:p>
            <a:pPr lvl="1">
              <a:lnSpc>
                <a:spcPct val="80000"/>
              </a:lnSpc>
            </a:pPr>
            <a:r>
              <a:rPr lang="pt-BR" sz="2000" dirty="0" smtClean="0"/>
              <a:t>d-=3  </a:t>
            </a:r>
            <a:r>
              <a:rPr lang="pt-BR" sz="2000" dirty="0" smtClean="0">
                <a:sym typeface="Wingdings" pitchFamily="2" charset="2"/>
              </a:rPr>
              <a:t> d = d – 3</a:t>
            </a:r>
          </a:p>
          <a:p>
            <a:pPr lvl="1">
              <a:lnSpc>
                <a:spcPct val="80000"/>
              </a:lnSpc>
            </a:pPr>
            <a:endParaRPr lang="pt-BR" sz="20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pt-BR" sz="2200" dirty="0" smtClean="0">
                <a:sym typeface="Wingdings" pitchFamily="2" charset="2"/>
              </a:rPr>
              <a:t>Incrementando com operadores pré-fixo e pós-fixo</a:t>
            </a:r>
          </a:p>
          <a:p>
            <a:pPr lvl="1">
              <a:lnSpc>
                <a:spcPct val="80000"/>
              </a:lnSpc>
            </a:pPr>
            <a:r>
              <a:rPr lang="pt-BR" sz="2000" dirty="0" smtClean="0">
                <a:sym typeface="Wingdings" pitchFamily="2" charset="2"/>
              </a:rPr>
              <a:t>+ + i;  Primeiro incrementa e depois usa.</a:t>
            </a:r>
          </a:p>
          <a:p>
            <a:pPr lvl="1">
              <a:lnSpc>
                <a:spcPct val="80000"/>
              </a:lnSpc>
            </a:pPr>
            <a:r>
              <a:rPr lang="pt-BR" sz="2000" dirty="0" smtClean="0">
                <a:sym typeface="Wingdings" pitchFamily="2" charset="2"/>
              </a:rPr>
              <a:t>i + +;  Usa e depois incrementa.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resumidas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 pelo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pt-BR" sz="2400" dirty="0" err="1" smtClean="0"/>
              <a:t>scanf</a:t>
            </a:r>
            <a:r>
              <a:rPr lang="pt-BR" sz="2400" dirty="0" smtClean="0"/>
              <a:t>("expressão de controle", argumentos);</a:t>
            </a:r>
            <a:endParaRPr lang="en-US" sz="2400" dirty="0" smtClean="0"/>
          </a:p>
          <a:p>
            <a:pPr lvl="1"/>
            <a:r>
              <a:rPr lang="en-US" sz="2200" dirty="0" err="1" smtClean="0"/>
              <a:t>scanf</a:t>
            </a:r>
            <a:r>
              <a:rPr lang="en-US" sz="2200" dirty="0" smtClean="0"/>
              <a:t>(“%d”, &amp;</a:t>
            </a:r>
            <a:r>
              <a:rPr lang="en-US" sz="2200" dirty="0" err="1" smtClean="0"/>
              <a:t>variavelInteira</a:t>
            </a:r>
            <a:r>
              <a:rPr lang="en-US" sz="2200" dirty="0" smtClean="0"/>
              <a:t>);</a:t>
            </a:r>
            <a:endParaRPr lang="pt-BR" sz="2200" dirty="0" smtClean="0"/>
          </a:p>
          <a:p>
            <a:pPr lvl="1"/>
            <a:r>
              <a:rPr lang="en-US" sz="2200" dirty="0" err="1" smtClean="0"/>
              <a:t>scanf</a:t>
            </a:r>
            <a:r>
              <a:rPr lang="en-US" sz="2200" dirty="0" smtClean="0"/>
              <a:t>(“%f”, &amp;</a:t>
            </a:r>
            <a:r>
              <a:rPr lang="en-US" sz="2200" dirty="0" err="1" smtClean="0"/>
              <a:t>variavelFloat</a:t>
            </a:r>
            <a:r>
              <a:rPr lang="en-US" sz="2200" dirty="0" smtClean="0"/>
              <a:t>);</a:t>
            </a:r>
            <a:endParaRPr lang="pt-BR" sz="2200" dirty="0" smtClean="0"/>
          </a:p>
          <a:p>
            <a:pPr lvl="1"/>
            <a:r>
              <a:rPr lang="en-US" sz="2200" dirty="0" err="1" smtClean="0"/>
              <a:t>scanf</a:t>
            </a:r>
            <a:r>
              <a:rPr lang="en-US" sz="2200" dirty="0" smtClean="0"/>
              <a:t>(“%c”, &amp;</a:t>
            </a:r>
            <a:r>
              <a:rPr lang="en-US" sz="2200" dirty="0" err="1" smtClean="0"/>
              <a:t>variavelChar</a:t>
            </a:r>
            <a:r>
              <a:rPr lang="en-US" sz="2200" dirty="0" smtClean="0"/>
              <a:t>);</a:t>
            </a:r>
          </a:p>
          <a:p>
            <a:pPr lvl="2"/>
            <a:r>
              <a:rPr lang="en-US" sz="2200" dirty="0" smtClean="0"/>
              <a:t>Os </a:t>
            </a:r>
            <a:r>
              <a:rPr lang="en-US" sz="2200" dirty="0" err="1" smtClean="0"/>
              <a:t>caracteres</a:t>
            </a:r>
            <a:r>
              <a:rPr lang="en-US" sz="2200" dirty="0" smtClean="0"/>
              <a:t> de </a:t>
            </a:r>
            <a:r>
              <a:rPr lang="en-US" sz="2200" dirty="0" err="1" smtClean="0"/>
              <a:t>formatação</a:t>
            </a:r>
            <a:r>
              <a:rPr lang="en-US" sz="2200" dirty="0" smtClean="0"/>
              <a:t> </a:t>
            </a:r>
            <a:r>
              <a:rPr lang="en-US" sz="2200" dirty="0" err="1" smtClean="0"/>
              <a:t>são</a:t>
            </a:r>
            <a:r>
              <a:rPr lang="en-US" sz="2200" dirty="0" smtClean="0"/>
              <a:t> </a:t>
            </a:r>
            <a:r>
              <a:rPr lang="en-US" sz="2200" dirty="0" err="1" smtClean="0"/>
              <a:t>os</a:t>
            </a:r>
            <a:r>
              <a:rPr lang="en-US" sz="2200" dirty="0" smtClean="0"/>
              <a:t> </a:t>
            </a:r>
            <a:r>
              <a:rPr lang="en-US" sz="2200" dirty="0" err="1" smtClean="0"/>
              <a:t>mesmos</a:t>
            </a:r>
            <a:r>
              <a:rPr lang="en-US" sz="2200" dirty="0" smtClean="0"/>
              <a:t> do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();</a:t>
            </a:r>
            <a:endParaRPr lang="pt-BR" sz="2200" dirty="0" smtClean="0"/>
          </a:p>
          <a:p>
            <a:pPr lvl="2"/>
            <a:r>
              <a:rPr lang="pt-BR" sz="2200" dirty="0" smtClean="0"/>
              <a:t>Deve ser colocado o &amp; antes do nome da variável pois o método referência o endereço de memória da variável.</a:t>
            </a:r>
          </a:p>
          <a:p>
            <a:r>
              <a:rPr lang="pt-BR" sz="2400" dirty="0" err="1" smtClean="0"/>
              <a:t>gets</a:t>
            </a:r>
            <a:r>
              <a:rPr lang="pt-BR" sz="2400" dirty="0" smtClean="0"/>
              <a:t>(</a:t>
            </a:r>
            <a:r>
              <a:rPr lang="pt-BR" sz="2400" smtClean="0"/>
              <a:t>variavelString);</a:t>
            </a:r>
            <a:endParaRPr lang="pt-BR" sz="2400" dirty="0" smtClean="0"/>
          </a:p>
          <a:p>
            <a:pPr lvl="1"/>
            <a:r>
              <a:rPr lang="pt-BR" sz="2200" dirty="0" smtClean="0"/>
              <a:t>Usada para tipos </a:t>
            </a:r>
            <a:r>
              <a:rPr lang="pt-BR" sz="2200" dirty="0" err="1" smtClean="0"/>
              <a:t>char</a:t>
            </a:r>
            <a:r>
              <a:rPr lang="pt-BR" sz="2200" dirty="0" smtClean="0"/>
              <a:t> maior ou igual a 1(string), deve ser usada para nomes, endereços e </a:t>
            </a:r>
            <a:r>
              <a:rPr lang="pt-BR" sz="2200" dirty="0" err="1" smtClean="0"/>
              <a:t>etc</a:t>
            </a:r>
            <a:r>
              <a:rPr lang="pt-BR" sz="2200" dirty="0" smtClean="0"/>
              <a:t>, tudo que possa conter espaços.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 pelo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422478"/>
          </a:xfrm>
        </p:spPr>
        <p:txBody>
          <a:bodyPr>
            <a:normAutofit/>
          </a:bodyPr>
          <a:lstStyle/>
          <a:p>
            <a:r>
              <a:rPr lang="pt-BR" dirty="0" err="1" smtClean="0"/>
              <a:t>setbuf</a:t>
            </a:r>
            <a:r>
              <a:rPr lang="pt-BR" dirty="0" smtClean="0"/>
              <a:t>(</a:t>
            </a:r>
            <a:r>
              <a:rPr lang="pt-BR" dirty="0" err="1" smtClean="0"/>
              <a:t>stdin</a:t>
            </a:r>
            <a:r>
              <a:rPr lang="pt-BR" dirty="0" smtClean="0"/>
              <a:t>, NULL);</a:t>
            </a:r>
          </a:p>
          <a:p>
            <a:pPr lvl="1"/>
            <a:r>
              <a:rPr lang="pt-BR" dirty="0" smtClean="0"/>
              <a:t>Usado para limpar o buffer do teclado, geralmente colocado depois de ler usando a função </a:t>
            </a:r>
            <a:r>
              <a:rPr lang="pt-BR" dirty="0" err="1" smtClean="0"/>
              <a:t>scanf</a:t>
            </a:r>
            <a:r>
              <a:rPr lang="pt-BR" dirty="0" smtClean="0"/>
              <a:t>().</a:t>
            </a:r>
          </a:p>
          <a:p>
            <a:pPr lvl="1"/>
            <a:r>
              <a:rPr lang="pt-BR" dirty="0" smtClean="0"/>
              <a:t>Ao pegar um valor digitado as vezes ficam lixos no buffer do teclado devendo ser apagado por causa do caractere “\0” usado para limitar.</a:t>
            </a:r>
          </a:p>
          <a:p>
            <a:pPr lvl="1"/>
            <a:r>
              <a:rPr lang="pt-BR" dirty="0" smtClean="0"/>
              <a:t>Se você utilizar um </a:t>
            </a:r>
            <a:r>
              <a:rPr lang="pt-BR" dirty="0" err="1" smtClean="0"/>
              <a:t>char</a:t>
            </a:r>
            <a:r>
              <a:rPr lang="pt-BR" dirty="0" smtClean="0"/>
              <a:t>[10] e colocar uma palavra com mais de 10 letras, o que exceder também será lixo no buffer devendo ser apagado.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Entradas e Saídas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2862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dirty="0" err="1" smtClean="0"/>
              <a:t>int</a:t>
            </a:r>
            <a:r>
              <a:rPr lang="pt-BR" sz="2200" dirty="0" smtClean="0"/>
              <a:t> numero;</a:t>
            </a:r>
          </a:p>
          <a:p>
            <a:pPr>
              <a:buNone/>
            </a:pPr>
            <a:r>
              <a:rPr lang="pt-BR" sz="2200" dirty="0" err="1" smtClean="0"/>
              <a:t>char</a:t>
            </a:r>
            <a:r>
              <a:rPr lang="pt-BR" sz="2200" dirty="0" smtClean="0"/>
              <a:t> curso[100];</a:t>
            </a:r>
          </a:p>
          <a:p>
            <a:pPr>
              <a:buNone/>
            </a:pPr>
            <a:r>
              <a:rPr lang="pt-BR" sz="2200" dirty="0" err="1" smtClean="0"/>
              <a:t>main</a:t>
            </a:r>
            <a:r>
              <a:rPr lang="pt-BR" sz="2200" dirty="0" smtClean="0"/>
              <a:t>(){     </a:t>
            </a:r>
          </a:p>
          <a:p>
            <a:pPr>
              <a:buNone/>
            </a:pPr>
            <a:r>
              <a:rPr lang="pt-BR" sz="2200" dirty="0" smtClean="0"/>
              <a:t>     </a:t>
            </a:r>
            <a:r>
              <a:rPr lang="pt-BR" sz="2200" dirty="0" err="1" smtClean="0"/>
              <a:t>printf</a:t>
            </a:r>
            <a:r>
              <a:rPr lang="pt-BR" sz="2200" dirty="0" smtClean="0"/>
              <a:t>("Digite o numero:");</a:t>
            </a:r>
          </a:p>
          <a:p>
            <a:pPr>
              <a:buNone/>
            </a:pPr>
            <a:r>
              <a:rPr lang="pt-BR" sz="2200" dirty="0" smtClean="0"/>
              <a:t>     </a:t>
            </a:r>
            <a:r>
              <a:rPr lang="pt-BR" sz="2200" dirty="0" err="1" smtClean="0"/>
              <a:t>scanf</a:t>
            </a:r>
            <a:r>
              <a:rPr lang="pt-BR" sz="2200" dirty="0" smtClean="0"/>
              <a:t>("%d", &amp;numero);</a:t>
            </a:r>
          </a:p>
          <a:p>
            <a:pPr>
              <a:buNone/>
            </a:pPr>
            <a:r>
              <a:rPr lang="pt-BR" sz="2200" dirty="0" smtClean="0"/>
              <a:t>     </a:t>
            </a:r>
            <a:r>
              <a:rPr lang="pt-BR" sz="2200" dirty="0" err="1" smtClean="0"/>
              <a:t>printf</a:t>
            </a:r>
            <a:r>
              <a:rPr lang="pt-BR" sz="2200" dirty="0" smtClean="0"/>
              <a:t>("Digite o nome do curso:");</a:t>
            </a:r>
          </a:p>
          <a:p>
            <a:pPr>
              <a:buNone/>
            </a:pPr>
            <a:r>
              <a:rPr lang="pt-BR" sz="2200" dirty="0" smtClean="0"/>
              <a:t>     </a:t>
            </a:r>
            <a:r>
              <a:rPr lang="pt-BR" sz="2200" dirty="0" err="1" smtClean="0"/>
              <a:t>setbuf</a:t>
            </a:r>
            <a:r>
              <a:rPr lang="pt-BR" sz="2200" dirty="0" smtClean="0"/>
              <a:t>(</a:t>
            </a:r>
            <a:r>
              <a:rPr lang="pt-BR" sz="2200" dirty="0" err="1" smtClean="0"/>
              <a:t>stdin</a:t>
            </a:r>
            <a:r>
              <a:rPr lang="pt-BR" sz="2200" dirty="0" smtClean="0"/>
              <a:t>, NULL);	</a:t>
            </a:r>
          </a:p>
          <a:p>
            <a:pPr>
              <a:buNone/>
            </a:pPr>
            <a:r>
              <a:rPr lang="pt-BR" sz="2200" dirty="0" smtClean="0"/>
              <a:t>     </a:t>
            </a:r>
            <a:r>
              <a:rPr lang="pt-BR" sz="2200" dirty="0" err="1" smtClean="0"/>
              <a:t>gets</a:t>
            </a:r>
            <a:r>
              <a:rPr lang="pt-BR" sz="2200" dirty="0" smtClean="0"/>
              <a:t>(curso);</a:t>
            </a:r>
          </a:p>
          <a:p>
            <a:pPr>
              <a:buNone/>
            </a:pPr>
            <a:r>
              <a:rPr lang="pt-BR" sz="2200" dirty="0" smtClean="0"/>
              <a:t>     </a:t>
            </a:r>
            <a:r>
              <a:rPr lang="pt-BR" sz="2200" dirty="0" err="1" smtClean="0"/>
              <a:t>printf</a:t>
            </a:r>
            <a:r>
              <a:rPr lang="pt-BR" sz="2200" dirty="0" smtClean="0"/>
              <a:t>(“Numero:  %d, Curso: %s\n", numero, curso);</a:t>
            </a:r>
          </a:p>
          <a:p>
            <a:pPr>
              <a:buNone/>
            </a:pPr>
            <a:r>
              <a:rPr lang="pt-BR" sz="2200" dirty="0" smtClean="0"/>
              <a:t>     </a:t>
            </a:r>
            <a:r>
              <a:rPr lang="en-US" sz="2200" dirty="0" err="1" smtClean="0"/>
              <a:t>getch</a:t>
            </a:r>
            <a:r>
              <a:rPr lang="en-US" sz="2200" dirty="0" smtClean="0"/>
              <a:t>(); }         </a:t>
            </a:r>
          </a:p>
          <a:p>
            <a:pPr>
              <a:buNone/>
            </a:pPr>
            <a:r>
              <a:rPr lang="pt-BR" sz="2400" dirty="0" smtClean="0"/>
              <a:t>Faça um programa onde o usuário forneça seu nome e sua idade separados em duas variáveis, e apresente conforme o exemplo o que ele digitou.        		Exemplo: </a:t>
            </a:r>
            <a:r>
              <a:rPr lang="pt-BR" sz="2400" b="1" dirty="0" smtClean="0"/>
              <a:t>Nome: João Idade: 55 anos.  </a:t>
            </a:r>
          </a:p>
          <a:p>
            <a:pPr>
              <a:buNone/>
            </a:pPr>
            <a:endParaRPr lang="pt-B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Faça um programa que o usuário forneça o nome dele, nome do pai e da mãe dele em 3 variáveis, e apresente da seguinte forma:</a:t>
            </a:r>
          </a:p>
          <a:p>
            <a:pPr lvl="1">
              <a:buNone/>
            </a:pPr>
            <a:r>
              <a:rPr lang="pt-BR" dirty="0" smtClean="0"/>
              <a:t>Nome do Usuário:</a:t>
            </a:r>
          </a:p>
          <a:p>
            <a:pPr lvl="1">
              <a:buNone/>
            </a:pPr>
            <a:r>
              <a:rPr lang="pt-BR" dirty="0" smtClean="0"/>
              <a:t>João da Silva Sauro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Nome dos Pais:</a:t>
            </a:r>
          </a:p>
          <a:p>
            <a:pPr lvl="1">
              <a:buNone/>
            </a:pPr>
            <a:r>
              <a:rPr lang="pt-BR" dirty="0" smtClean="0"/>
              <a:t>Pedro da Silva e Maria da Silva Sauro 			</a:t>
            </a:r>
          </a:p>
          <a:p>
            <a:r>
              <a:rPr lang="pt-BR" dirty="0" smtClean="0"/>
              <a:t>Faça um programa que receba dois valores do tipo inteiro fornecidos pelo usuário, some eles e apresente o resultado.</a:t>
            </a:r>
          </a:p>
          <a:p>
            <a:r>
              <a:rPr lang="pt-BR" dirty="0" smtClean="0"/>
              <a:t>Faça um programa que receba 4 valores do tipo inteiro do usuário, some eles e subtraia por uma variável com o valor 10 atribuído internamente (o usuário não vai fornecer o valor 10) e apresente o resultado.</a:t>
            </a:r>
          </a:p>
          <a:p>
            <a:pPr lvl="0"/>
            <a:r>
              <a:rPr lang="pt-BR" dirty="0" smtClean="0"/>
              <a:t>Faça um programa que apresente na tela o resultado das 4 operações básicas (soma (+) , subtração (-) , divisão (/) , multiplicação (*) ) de 2 números quaisquer fornecidos pelo usuário.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>
            <a:normAutofit fontScale="92500"/>
          </a:bodyPr>
          <a:lstStyle/>
          <a:p>
            <a:pPr lvl="0"/>
            <a:r>
              <a:rPr lang="pt-BR" dirty="0" smtClean="0"/>
              <a:t>Faça um programa que mostre na tela a tabuada do número que o usuário digitou. Ex:</a:t>
            </a:r>
            <a:br>
              <a:rPr lang="pt-BR" dirty="0" smtClean="0"/>
            </a:br>
            <a:r>
              <a:rPr lang="pt-BR" dirty="0" smtClean="0"/>
              <a:t>    2x1=2</a:t>
            </a:r>
            <a:br>
              <a:rPr lang="pt-BR" dirty="0" smtClean="0"/>
            </a:br>
            <a:r>
              <a:rPr lang="pt-BR" dirty="0" smtClean="0"/>
              <a:t>    2x2=4</a:t>
            </a:r>
          </a:p>
          <a:p>
            <a:r>
              <a:rPr lang="pt-BR" dirty="0" smtClean="0"/>
              <a:t>Faça um programa que receba duas notas, faça a média entre elas e apresente o resultado.</a:t>
            </a:r>
          </a:p>
          <a:p>
            <a:r>
              <a:rPr lang="pt-BR" dirty="0" smtClean="0"/>
              <a:t>Faça um programa que receba a base e a altura de um triangulo, calcule e apresente área dele. </a:t>
            </a:r>
          </a:p>
          <a:p>
            <a:pPr lvl="1"/>
            <a:r>
              <a:rPr lang="pt-BR" dirty="0" smtClean="0"/>
              <a:t>Fórmula: </a:t>
            </a:r>
            <a:r>
              <a:rPr lang="pt-BR" dirty="0" err="1" smtClean="0"/>
              <a:t>area</a:t>
            </a:r>
            <a:r>
              <a:rPr lang="pt-BR" dirty="0" smtClean="0"/>
              <a:t> </a:t>
            </a:r>
            <a:r>
              <a:rPr lang="pt-BR" dirty="0" smtClean="0"/>
              <a:t>= </a:t>
            </a:r>
            <a:r>
              <a:rPr lang="pt-BR" dirty="0" smtClean="0"/>
              <a:t>(base * altura) /2;</a:t>
            </a:r>
          </a:p>
          <a:p>
            <a:r>
              <a:rPr lang="pt-BR" dirty="0" smtClean="0"/>
              <a:t>Faça um programa que leia em graus Centígrados e apresente em graus Fahrenheit. </a:t>
            </a:r>
          </a:p>
          <a:p>
            <a:pPr lvl="1"/>
            <a:r>
              <a:rPr lang="pt-BR" dirty="0" smtClean="0"/>
              <a:t>Fórmula: </a:t>
            </a:r>
            <a:r>
              <a:rPr lang="pt-BR" dirty="0" err="1" smtClean="0"/>
              <a:t>varF</a:t>
            </a:r>
            <a:r>
              <a:rPr lang="pt-BR" smtClean="0"/>
              <a:t> </a:t>
            </a:r>
            <a:r>
              <a:rPr lang="pt-BR" smtClean="0"/>
              <a:t>= </a:t>
            </a:r>
            <a:r>
              <a:rPr lang="pt-BR" dirty="0" smtClean="0"/>
              <a:t>(9 * </a:t>
            </a:r>
            <a:r>
              <a:rPr lang="pt-BR" dirty="0" err="1" smtClean="0"/>
              <a:t>varC</a:t>
            </a:r>
            <a:r>
              <a:rPr lang="pt-BR" dirty="0" smtClean="0"/>
              <a:t> + 160) / 5.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447</TotalTime>
  <Words>373</Words>
  <Application>Microsoft Office PowerPoint</Application>
  <PresentationFormat>Apresentação na tela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Funções De Leitura</vt:lpstr>
      <vt:lpstr>Operações resumidas</vt:lpstr>
      <vt:lpstr>Entrada de dados pelo Usuário</vt:lpstr>
      <vt:lpstr>Entrada de dados pelo Usuário</vt:lpstr>
      <vt:lpstr>Exemplo Entradas e Saídas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Read e Operadores Aritméticos</dc:title>
  <dc:creator>Edmilson</dc:creator>
  <cp:lastModifiedBy>Edmilson</cp:lastModifiedBy>
  <cp:revision>17</cp:revision>
  <dcterms:created xsi:type="dcterms:W3CDTF">2011-03-07T14:10:46Z</dcterms:created>
  <dcterms:modified xsi:type="dcterms:W3CDTF">2013-04-12T13:18:03Z</dcterms:modified>
</cp:coreProperties>
</file>