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7902E7-B634-4C47-BF31-98851CE4E7F4}" type="datetimeFigureOut">
              <a:rPr lang="pt-BR" smtClean="0"/>
              <a:pPr/>
              <a:t>09/04/2013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F7FCCC5-09E0-4B1E-AEB7-FA426787F2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7902E7-B634-4C47-BF31-98851CE4E7F4}" type="datetimeFigureOut">
              <a:rPr lang="pt-BR" smtClean="0"/>
              <a:pPr/>
              <a:t>09/04/2013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7FCCC5-09E0-4B1E-AEB7-FA426787F2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7902E7-B634-4C47-BF31-98851CE4E7F4}" type="datetimeFigureOut">
              <a:rPr lang="pt-BR" smtClean="0"/>
              <a:pPr/>
              <a:t>09/04/2013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7FCCC5-09E0-4B1E-AEB7-FA426787F2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7902E7-B634-4C47-BF31-98851CE4E7F4}" type="datetimeFigureOut">
              <a:rPr lang="pt-BR" smtClean="0"/>
              <a:pPr/>
              <a:t>09/04/2013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7FCCC5-09E0-4B1E-AEB7-FA426787F2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7902E7-B634-4C47-BF31-98851CE4E7F4}" type="datetimeFigureOut">
              <a:rPr lang="pt-BR" smtClean="0"/>
              <a:pPr/>
              <a:t>09/04/2013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7FCCC5-09E0-4B1E-AEB7-FA426787F2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7902E7-B634-4C47-BF31-98851CE4E7F4}" type="datetimeFigureOut">
              <a:rPr lang="pt-BR" smtClean="0"/>
              <a:pPr/>
              <a:t>09/04/2013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7FCCC5-09E0-4B1E-AEB7-FA426787F2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7902E7-B634-4C47-BF31-98851CE4E7F4}" type="datetimeFigureOut">
              <a:rPr lang="pt-BR" smtClean="0"/>
              <a:pPr/>
              <a:t>09/04/2013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7FCCC5-09E0-4B1E-AEB7-FA426787F2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7902E7-B634-4C47-BF31-98851CE4E7F4}" type="datetimeFigureOut">
              <a:rPr lang="pt-BR" smtClean="0"/>
              <a:pPr/>
              <a:t>09/04/2013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7FCCC5-09E0-4B1E-AEB7-FA426787F2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7902E7-B634-4C47-BF31-98851CE4E7F4}" type="datetimeFigureOut">
              <a:rPr lang="pt-BR" smtClean="0"/>
              <a:pPr/>
              <a:t>09/04/2013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7FCCC5-09E0-4B1E-AEB7-FA426787F2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37902E7-B634-4C47-BF31-98851CE4E7F4}" type="datetimeFigureOut">
              <a:rPr lang="pt-BR" smtClean="0"/>
              <a:pPr/>
              <a:t>09/04/2013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7FCCC5-09E0-4B1E-AEB7-FA426787F2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37902E7-B634-4C47-BF31-98851CE4E7F4}" type="datetimeFigureOut">
              <a:rPr lang="pt-BR" smtClean="0"/>
              <a:pPr/>
              <a:t>09/04/2013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F7FCCC5-09E0-4B1E-AEB7-FA426787F2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37902E7-B634-4C47-BF31-98851CE4E7F4}" type="datetimeFigureOut">
              <a:rPr lang="pt-BR" smtClean="0"/>
              <a:pPr/>
              <a:t>09/04/2013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F7FCCC5-09E0-4B1E-AEB7-FA426787F2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Revisão </a:t>
            </a:r>
            <a:r>
              <a:rPr lang="pt-BR" dirty="0"/>
              <a:t>e</a:t>
            </a:r>
            <a:r>
              <a:rPr lang="pt-BR" dirty="0" smtClean="0"/>
              <a:t> Exercícios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R="0">
              <a:lnSpc>
                <a:spcPct val="90000"/>
              </a:lnSpc>
            </a:pPr>
            <a:r>
              <a:rPr lang="pt-BR" dirty="0" smtClean="0"/>
              <a:t>PROFESSOR: EDMILSON D. VERONA</a:t>
            </a:r>
          </a:p>
          <a:p>
            <a:pPr marR="0">
              <a:lnSpc>
                <a:spcPct val="90000"/>
              </a:lnSpc>
            </a:pPr>
            <a:r>
              <a:rPr lang="pt-BR" dirty="0" smtClean="0"/>
              <a:t>DISCIPLINA: ALGORITMOS E TÉCNICAS DE PROGRAMAÇÃO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Construa um algoritmo que leia a altura de uma mulher e calcule o peso ideal. Fórmula para cálculo do peso: 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Peso ideal da Mulher = (62,1 x altura) - 44,7.</a:t>
            </a:r>
          </a:p>
          <a:p>
            <a:r>
              <a:rPr lang="pt-BR" dirty="0" smtClean="0"/>
              <a:t>Faça um programa para </a:t>
            </a:r>
            <a:r>
              <a:rPr lang="pt-BR" smtClean="0"/>
              <a:t>calcular </a:t>
            </a:r>
            <a:r>
              <a:rPr lang="pt-BR" smtClean="0"/>
              <a:t>uma média </a:t>
            </a:r>
            <a:r>
              <a:rPr lang="pt-BR" dirty="0" smtClean="0"/>
              <a:t>bimestral, forneça a nota da primeira, da segunda formativa e da prova bimestral e apresente o resultado utilizando o seguinte cálculo: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mediaBimestral</a:t>
            </a:r>
            <a:r>
              <a:rPr lang="pt-BR" dirty="0" smtClean="0"/>
              <a:t>  = ((Média das formativas) * 0.3)  + ((</a:t>
            </a:r>
            <a:r>
              <a:rPr lang="pt-BR" dirty="0" err="1" smtClean="0"/>
              <a:t>notaProvaBimestral</a:t>
            </a:r>
            <a:r>
              <a:rPr lang="pt-BR" dirty="0" smtClean="0"/>
              <a:t>) * 0.7)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 motorista de táxi deseja calcular o rendimento de seu carro na praça. Escreva um programa para ler: o preço do combustível e a marcação do </a:t>
            </a:r>
            <a:r>
              <a:rPr lang="pt-BR" dirty="0" err="1" smtClean="0"/>
              <a:t>odômetro</a:t>
            </a:r>
            <a:r>
              <a:rPr lang="pt-BR" dirty="0" smtClean="0"/>
              <a:t> (Km) no início do dia, a marcação (Km) no final do dia, o número de litros de combustível gasto e o valor total (R$) recebido dos passageiros. Calcular e escrever: a média do consumo em Km/L e o lucro (líquido) do dia.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204</TotalTime>
  <Words>124</Words>
  <Application>Microsoft Office PowerPoint</Application>
  <PresentationFormat>Apresentação na tela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Concurso</vt:lpstr>
      <vt:lpstr>Revisão e Exercícios</vt:lpstr>
      <vt:lpstr>Exercícios</vt:lpstr>
      <vt:lpstr>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Edmilson</dc:creator>
  <cp:lastModifiedBy>Edmilson</cp:lastModifiedBy>
  <cp:revision>15</cp:revision>
  <dcterms:created xsi:type="dcterms:W3CDTF">2011-04-14T00:53:12Z</dcterms:created>
  <dcterms:modified xsi:type="dcterms:W3CDTF">2013-04-10T01:21:11Z</dcterms:modified>
</cp:coreProperties>
</file>