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3" r:id="rId5"/>
    <p:sldId id="260" r:id="rId6"/>
    <p:sldId id="261" r:id="rId7"/>
    <p:sldId id="258" r:id="rId8"/>
    <p:sldId id="262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367" autoAdjust="0"/>
    <p:restoredTop sz="94660"/>
  </p:normalViewPr>
  <p:slideViewPr>
    <p:cSldViewPr>
      <p:cViewPr varScale="1">
        <p:scale>
          <a:sx n="50" d="100"/>
          <a:sy n="50" d="100"/>
        </p:scale>
        <p:origin x="-4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8D58C8C-79D5-4524-BCD7-BA57DDDA34E2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0B41366-A2BF-4ECB-87E1-557E04A086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D58C8C-79D5-4524-BCD7-BA57DDDA34E2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B41366-A2BF-4ECB-87E1-557E04A086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D58C8C-79D5-4524-BCD7-BA57DDDA34E2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B41366-A2BF-4ECB-87E1-557E04A086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D58C8C-79D5-4524-BCD7-BA57DDDA34E2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B41366-A2BF-4ECB-87E1-557E04A0862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D58C8C-79D5-4524-BCD7-BA57DDDA34E2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B41366-A2BF-4ECB-87E1-557E04A0862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D58C8C-79D5-4524-BCD7-BA57DDDA34E2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B41366-A2BF-4ECB-87E1-557E04A0862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D58C8C-79D5-4524-BCD7-BA57DDDA34E2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B41366-A2BF-4ECB-87E1-557E04A086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D58C8C-79D5-4524-BCD7-BA57DDDA34E2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B41366-A2BF-4ECB-87E1-557E04A0862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D58C8C-79D5-4524-BCD7-BA57DDDA34E2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B41366-A2BF-4ECB-87E1-557E04A086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8D58C8C-79D5-4524-BCD7-BA57DDDA34E2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B41366-A2BF-4ECB-87E1-557E04A086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8D58C8C-79D5-4524-BCD7-BA57DDDA34E2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0B41366-A2BF-4ECB-87E1-557E04A0862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8D58C8C-79D5-4524-BCD7-BA57DDDA34E2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0B41366-A2BF-4ECB-87E1-557E04A086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 SWITCH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PROFESSOR: EDMILSON D. VERONA</a:t>
            </a:r>
          </a:p>
          <a:p>
            <a:r>
              <a:rPr lang="pt-BR" dirty="0" smtClean="0"/>
              <a:t>DISCIPLINA: ALGORITMOS E TÉCNICAS DE PROGRAMAÇÃO I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 comando </a:t>
            </a:r>
            <a:r>
              <a:rPr lang="pt-BR" b="1" dirty="0" smtClean="0"/>
              <a:t>SWITCH</a:t>
            </a:r>
            <a:r>
              <a:rPr lang="pt-BR" dirty="0" smtClean="0"/>
              <a:t> é importante para a estruturação de um programa que possua diversas opções de execução, tornando-o bem legível e estruturado, evitando o uso do </a:t>
            </a:r>
            <a:r>
              <a:rPr lang="pt-BR" b="1" dirty="0" smtClean="0"/>
              <a:t>IF</a:t>
            </a:r>
            <a:r>
              <a:rPr lang="pt-BR" dirty="0" smtClean="0"/>
              <a:t> de forma repetida</a:t>
            </a:r>
          </a:p>
          <a:p>
            <a:r>
              <a:rPr lang="pt-BR" dirty="0" smtClean="0"/>
              <a:t>O comando</a:t>
            </a:r>
            <a:r>
              <a:rPr lang="pt-BR" b="1" dirty="0" smtClean="0"/>
              <a:t> SWITCH </a:t>
            </a:r>
            <a:r>
              <a:rPr lang="pt-BR" dirty="0" smtClean="0"/>
              <a:t> trás junto com ele uma restrição, onde, o </a:t>
            </a:r>
            <a:r>
              <a:rPr lang="pt-BR" b="1" dirty="0" smtClean="0"/>
              <a:t>seletor</a:t>
            </a:r>
            <a:r>
              <a:rPr lang="pt-BR" dirty="0" smtClean="0"/>
              <a:t> tem que ser do tipo </a:t>
            </a:r>
            <a:r>
              <a:rPr lang="pt-BR" b="1" dirty="0" err="1" smtClean="0"/>
              <a:t>char</a:t>
            </a:r>
            <a:r>
              <a:rPr lang="pt-BR" b="1" dirty="0" smtClean="0"/>
              <a:t> ou</a:t>
            </a:r>
            <a:r>
              <a:rPr lang="pt-BR" dirty="0" smtClean="0"/>
              <a:t> </a:t>
            </a:r>
            <a:r>
              <a:rPr lang="pt-BR" b="1" dirty="0" smtClean="0"/>
              <a:t>int</a:t>
            </a:r>
            <a:r>
              <a:rPr lang="pt-BR" dirty="0" smtClean="0"/>
              <a:t>.</a:t>
            </a:r>
          </a:p>
          <a:p>
            <a:pPr lvl="0"/>
            <a:r>
              <a:rPr lang="pt-BR" b="1" dirty="0" smtClean="0"/>
              <a:t>Seletor: </a:t>
            </a:r>
            <a:r>
              <a:rPr lang="pt-BR" dirty="0" smtClean="0"/>
              <a:t>é avaliado e comparado com cada um dos alvos do switch.</a:t>
            </a:r>
          </a:p>
          <a:p>
            <a:r>
              <a:rPr lang="pt-BR" dirty="0" smtClean="0"/>
              <a:t>A execução começará com a primeira sentença da seqüencia e continuará até encontrar o valor ou chegar ao final do case.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SWITCH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Decisão 3"/>
          <p:cNvSpPr/>
          <p:nvPr/>
        </p:nvSpPr>
        <p:spPr>
          <a:xfrm>
            <a:off x="1285852" y="679778"/>
            <a:ext cx="2628912" cy="14287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numero = 1</a:t>
            </a:r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 rot="5400000">
            <a:off x="2388310" y="234856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rot="5400000">
            <a:off x="2389898" y="44106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rot="5400000">
            <a:off x="2335749" y="6107131"/>
            <a:ext cx="49927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rot="5400000">
            <a:off x="2366290" y="419498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uxograma: Decisão 23"/>
          <p:cNvSpPr/>
          <p:nvPr/>
        </p:nvSpPr>
        <p:spPr>
          <a:xfrm>
            <a:off x="1214414" y="2600530"/>
            <a:ext cx="2771788" cy="13573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numero = 4</a:t>
            </a:r>
            <a:endParaRPr lang="pt-BR" dirty="0"/>
          </a:p>
        </p:txBody>
      </p:sp>
      <p:sp>
        <p:nvSpPr>
          <p:cNvPr id="25" name="Fluxograma: Decisão 24"/>
          <p:cNvSpPr/>
          <p:nvPr/>
        </p:nvSpPr>
        <p:spPr>
          <a:xfrm>
            <a:off x="1201162" y="4434310"/>
            <a:ext cx="2767652" cy="14287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numero = 10</a:t>
            </a:r>
            <a:endParaRPr lang="pt-BR" dirty="0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5357818" y="894092"/>
            <a:ext cx="1928826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MOSTRAR</a:t>
            </a:r>
          </a:p>
          <a:p>
            <a:pPr algn="ctr"/>
            <a:r>
              <a:rPr lang="pt-BR" dirty="0" smtClean="0"/>
              <a:t>“UM”</a:t>
            </a:r>
            <a:endParaRPr lang="pt-BR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5286380" y="2738228"/>
            <a:ext cx="2000264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MOSTRAR</a:t>
            </a:r>
          </a:p>
          <a:p>
            <a:pPr algn="ctr"/>
            <a:r>
              <a:rPr lang="pt-BR" dirty="0" smtClean="0"/>
              <a:t>“QUATRO”</a:t>
            </a:r>
            <a:endParaRPr lang="pt-BR" dirty="0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5273128" y="4601408"/>
            <a:ext cx="2000264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MOSTRAR</a:t>
            </a:r>
          </a:p>
          <a:p>
            <a:pPr algn="ctr"/>
            <a:r>
              <a:rPr lang="pt-BR" dirty="0" smtClean="0"/>
              <a:t>“DEZ”</a:t>
            </a:r>
            <a:endParaRPr lang="pt-BR" dirty="0"/>
          </a:p>
        </p:txBody>
      </p:sp>
      <p:cxnSp>
        <p:nvCxnSpPr>
          <p:cNvPr id="42" name="Conector reto 41"/>
          <p:cNvCxnSpPr>
            <a:stCxn id="24" idx="3"/>
            <a:endCxn id="27" idx="1"/>
          </p:cNvCxnSpPr>
          <p:nvPr/>
        </p:nvCxnSpPr>
        <p:spPr>
          <a:xfrm flipV="1">
            <a:off x="3986202" y="3274013"/>
            <a:ext cx="1300178" cy="5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>
            <a:stCxn id="4" idx="3"/>
            <a:endCxn id="26" idx="1"/>
          </p:cNvCxnSpPr>
          <p:nvPr/>
        </p:nvCxnSpPr>
        <p:spPr>
          <a:xfrm>
            <a:off x="3914764" y="1394158"/>
            <a:ext cx="14430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>
            <a:stCxn id="25" idx="3"/>
            <a:endCxn id="28" idx="1"/>
          </p:cNvCxnSpPr>
          <p:nvPr/>
        </p:nvCxnSpPr>
        <p:spPr>
          <a:xfrm flipV="1">
            <a:off x="3968814" y="5137193"/>
            <a:ext cx="1304314" cy="11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tângulo 65"/>
          <p:cNvSpPr/>
          <p:nvPr/>
        </p:nvSpPr>
        <p:spPr>
          <a:xfrm>
            <a:off x="0" y="214290"/>
            <a:ext cx="250033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Caso Numero Seja</a:t>
            </a:r>
            <a:endParaRPr lang="pt-BR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5447686" y="214290"/>
            <a:ext cx="1728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n w="12700">
                  <a:solidFill>
                    <a:srgbClr val="464646">
                      <a:satMod val="155000"/>
                    </a:srgbClr>
                  </a:solidFill>
                  <a:prstDash val="solid"/>
                </a:ln>
                <a:solidFill>
                  <a:srgbClr val="DEF5FA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Instruções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Fluxograma</a:t>
            </a:r>
            <a:endParaRPr lang="pt-BR" dirty="0"/>
          </a:p>
        </p:txBody>
      </p:sp>
      <p:pic>
        <p:nvPicPr>
          <p:cNvPr id="6" name="Espaço Reservado para Conteúdo 5" descr="case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178" y="1357298"/>
            <a:ext cx="6752407" cy="47474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dirty="0" smtClean="0"/>
              <a:t>switch(</a:t>
            </a:r>
            <a:r>
              <a:rPr lang="pt-BR" b="1" dirty="0" smtClean="0">
                <a:solidFill>
                  <a:srgbClr val="92D050"/>
                </a:solidFill>
              </a:rPr>
              <a:t>SELETOR</a:t>
            </a:r>
            <a:r>
              <a:rPr lang="pt-BR" dirty="0" smtClean="0">
                <a:solidFill>
                  <a:srgbClr val="92D050"/>
                </a:solidFill>
              </a:rPr>
              <a:t> </a:t>
            </a:r>
            <a:r>
              <a:rPr lang="pt-BR" dirty="0" smtClean="0"/>
              <a:t>){</a:t>
            </a:r>
          </a:p>
          <a:p>
            <a:pPr>
              <a:buNone/>
            </a:pPr>
            <a:r>
              <a:rPr lang="pt-BR" dirty="0" smtClean="0"/>
              <a:t> 	</a:t>
            </a:r>
            <a:r>
              <a:rPr lang="pt-BR" dirty="0" smtClean="0">
                <a:solidFill>
                  <a:srgbClr val="FF0000"/>
                </a:solidFill>
              </a:rPr>
              <a:t>alvo1</a:t>
            </a:r>
            <a:r>
              <a:rPr lang="pt-BR" dirty="0" smtClean="0"/>
              <a:t> : {</a:t>
            </a:r>
          </a:p>
          <a:p>
            <a:pPr>
              <a:buNone/>
            </a:pPr>
            <a:r>
              <a:rPr lang="pt-BR" dirty="0" smtClean="0"/>
              <a:t> 	                 instrução1;   </a:t>
            </a:r>
          </a:p>
          <a:p>
            <a:pPr>
              <a:buNone/>
            </a:pPr>
            <a:r>
              <a:rPr lang="pt-BR" dirty="0" smtClean="0"/>
              <a:t>                    </a:t>
            </a:r>
            <a:r>
              <a:rPr lang="pt-BR" dirty="0" smtClean="0">
                <a:solidFill>
                  <a:srgbClr val="FF0000"/>
                </a:solidFill>
              </a:rPr>
              <a:t>parar;</a:t>
            </a:r>
          </a:p>
          <a:p>
            <a:pPr>
              <a:buNone/>
            </a:pPr>
            <a:r>
              <a:rPr lang="pt-BR" dirty="0" smtClean="0"/>
              <a:t>               }      </a:t>
            </a:r>
          </a:p>
          <a:p>
            <a:pPr>
              <a:buNone/>
            </a:pPr>
            <a:r>
              <a:rPr lang="pt-BR" dirty="0" smtClean="0"/>
              <a:t> 	</a:t>
            </a:r>
            <a:r>
              <a:rPr lang="pt-BR" dirty="0" smtClean="0">
                <a:solidFill>
                  <a:srgbClr val="FF0000"/>
                </a:solidFill>
              </a:rPr>
              <a:t>alvo2</a:t>
            </a:r>
            <a:r>
              <a:rPr lang="pt-BR" dirty="0" smtClean="0"/>
              <a:t> : {</a:t>
            </a:r>
          </a:p>
          <a:p>
            <a:pPr>
              <a:buNone/>
            </a:pPr>
            <a:r>
              <a:rPr lang="pt-BR" dirty="0" smtClean="0"/>
              <a:t>	                 instrução2;</a:t>
            </a:r>
          </a:p>
          <a:p>
            <a:pPr>
              <a:buNone/>
            </a:pPr>
            <a:r>
              <a:rPr lang="pt-BR" dirty="0" smtClean="0"/>
              <a:t> 			 </a:t>
            </a:r>
            <a:r>
              <a:rPr lang="pt-BR" dirty="0" smtClean="0">
                <a:solidFill>
                  <a:srgbClr val="FF0000"/>
                </a:solidFill>
              </a:rPr>
              <a:t>parar;</a:t>
            </a:r>
          </a:p>
          <a:p>
            <a:pPr>
              <a:buNone/>
            </a:pPr>
            <a:r>
              <a:rPr lang="pt-BR" dirty="0" smtClean="0"/>
              <a:t>               } 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smtClean="0">
                <a:solidFill>
                  <a:srgbClr val="FF0000"/>
                </a:solidFill>
              </a:rPr>
              <a:t>default : </a:t>
            </a:r>
            <a:r>
              <a:rPr lang="pt-BR" dirty="0" smtClean="0"/>
              <a:t>{</a:t>
            </a:r>
          </a:p>
          <a:p>
            <a:pPr>
              <a:buNone/>
            </a:pPr>
            <a:r>
              <a:rPr lang="pt-BR" dirty="0" smtClean="0"/>
              <a:t> 	             instrução3;</a:t>
            </a:r>
          </a:p>
          <a:p>
            <a:pPr>
              <a:buNone/>
            </a:pPr>
            <a:r>
              <a:rPr lang="pt-BR" dirty="0" smtClean="0"/>
              <a:t>       }                             </a:t>
            </a:r>
          </a:p>
          <a:p>
            <a:pPr>
              <a:buNone/>
            </a:pPr>
            <a:r>
              <a:rPr lang="pt-BR" dirty="0" smtClean="0"/>
              <a:t>   }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Sintaxe Estrutura SWITCH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8641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main(){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;   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("</a:t>
            </a:r>
            <a:r>
              <a:rPr lang="en-US" dirty="0" err="1" smtClean="0"/>
              <a:t>Digite</a:t>
            </a:r>
            <a:r>
              <a:rPr lang="en-US" dirty="0" smtClean="0"/>
              <a:t> um </a:t>
            </a:r>
            <a:r>
              <a:rPr lang="en-US" dirty="0" err="1" smtClean="0"/>
              <a:t>numero</a:t>
            </a:r>
            <a:r>
              <a:rPr lang="en-US" dirty="0" smtClean="0"/>
              <a:t>: ");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scanf</a:t>
            </a:r>
            <a:r>
              <a:rPr lang="en-US" dirty="0" smtClean="0"/>
              <a:t>("%d", &amp;</a:t>
            </a:r>
            <a:r>
              <a:rPr lang="en-US" dirty="0" err="1" smtClean="0"/>
              <a:t>numero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switch(</a:t>
            </a:r>
            <a:r>
              <a:rPr lang="en-US" dirty="0" err="1" smtClean="0"/>
              <a:t>numero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smtClean="0"/>
              <a:t>       case 1 : {</a:t>
            </a:r>
          </a:p>
          <a:p>
            <a:pPr>
              <a:buNone/>
            </a:pPr>
            <a:r>
              <a:rPr lang="en-US" dirty="0" smtClean="0"/>
              <a:t>                    	</a:t>
            </a:r>
            <a:r>
              <a:rPr lang="en-US" dirty="0" err="1" smtClean="0"/>
              <a:t>printf</a:t>
            </a:r>
            <a:r>
              <a:rPr lang="en-US" dirty="0" smtClean="0"/>
              <a:t>("</a:t>
            </a:r>
            <a:r>
              <a:rPr lang="en-US" dirty="0" err="1" smtClean="0"/>
              <a:t>numero</a:t>
            </a:r>
            <a:r>
              <a:rPr lang="en-US" dirty="0" smtClean="0"/>
              <a:t> 1\n");    </a:t>
            </a:r>
          </a:p>
          <a:p>
            <a:pPr>
              <a:buNone/>
            </a:pPr>
            <a:r>
              <a:rPr lang="en-US" dirty="0" smtClean="0"/>
              <a:t>                    	break;</a:t>
            </a:r>
          </a:p>
          <a:p>
            <a:pPr>
              <a:buNone/>
            </a:pPr>
            <a:r>
              <a:rPr lang="en-US" dirty="0" smtClean="0"/>
              <a:t>                    }      </a:t>
            </a:r>
          </a:p>
          <a:p>
            <a:pPr>
              <a:buNone/>
            </a:pPr>
            <a:r>
              <a:rPr lang="en-US" dirty="0" smtClean="0"/>
              <a:t>       case 2 : {</a:t>
            </a:r>
          </a:p>
          <a:p>
            <a:pPr>
              <a:buNone/>
            </a:pPr>
            <a:r>
              <a:rPr lang="en-US" dirty="0" smtClean="0"/>
              <a:t>                    	</a:t>
            </a:r>
            <a:r>
              <a:rPr lang="en-US" dirty="0" err="1" smtClean="0"/>
              <a:t>printf</a:t>
            </a:r>
            <a:r>
              <a:rPr lang="en-US" dirty="0" smtClean="0"/>
              <a:t>("</a:t>
            </a:r>
            <a:r>
              <a:rPr lang="en-US" dirty="0" err="1" smtClean="0"/>
              <a:t>numero</a:t>
            </a:r>
            <a:r>
              <a:rPr lang="en-US" dirty="0" smtClean="0"/>
              <a:t> 2\n");    </a:t>
            </a:r>
          </a:p>
          <a:p>
            <a:pPr>
              <a:buNone/>
            </a:pPr>
            <a:r>
              <a:rPr lang="en-US" dirty="0" smtClean="0"/>
              <a:t>                    	break;</a:t>
            </a:r>
          </a:p>
          <a:p>
            <a:pPr>
              <a:buNone/>
            </a:pPr>
            <a:r>
              <a:rPr lang="en-US" dirty="0" smtClean="0"/>
              <a:t>                    }    </a:t>
            </a:r>
          </a:p>
          <a:p>
            <a:pPr>
              <a:buNone/>
            </a:pPr>
            <a:r>
              <a:rPr lang="en-US" dirty="0" smtClean="0"/>
              <a:t>       default : {</a:t>
            </a:r>
          </a:p>
          <a:p>
            <a:pPr>
              <a:buNone/>
            </a:pPr>
            <a:r>
              <a:rPr lang="en-US" dirty="0" smtClean="0"/>
              <a:t>            	  </a:t>
            </a:r>
            <a:r>
              <a:rPr lang="en-US" dirty="0" err="1" smtClean="0"/>
              <a:t>printf</a:t>
            </a:r>
            <a:r>
              <a:rPr lang="en-US" dirty="0" smtClean="0"/>
              <a:t>(“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nao</a:t>
            </a:r>
            <a:r>
              <a:rPr lang="en-US" dirty="0" smtClean="0"/>
              <a:t> for </a:t>
            </a:r>
            <a:r>
              <a:rPr lang="en-US" dirty="0" err="1" smtClean="0"/>
              <a:t>nem</a:t>
            </a:r>
            <a:r>
              <a:rPr lang="en-US" dirty="0" smtClean="0"/>
              <a:t> 1  e </a:t>
            </a:r>
            <a:r>
              <a:rPr lang="en-US" dirty="0" err="1" smtClean="0"/>
              <a:t>nem</a:t>
            </a:r>
            <a:r>
              <a:rPr lang="en-US" dirty="0" smtClean="0"/>
              <a:t> 2\n");</a:t>
            </a:r>
          </a:p>
          <a:p>
            <a:pPr>
              <a:buNone/>
            </a:pPr>
            <a:r>
              <a:rPr lang="en-US" dirty="0" smtClean="0"/>
              <a:t>       	         }                             </a:t>
            </a:r>
          </a:p>
          <a:p>
            <a:pPr>
              <a:buNone/>
            </a:pPr>
            <a:r>
              <a:rPr lang="en-US" dirty="0" smtClean="0"/>
              <a:t>   }                   </a:t>
            </a:r>
          </a:p>
          <a:p>
            <a:pPr>
              <a:buNone/>
            </a:pPr>
            <a:r>
              <a:rPr lang="en-US" dirty="0" smtClean="0"/>
              <a:t>   system("PAUSE");   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Estrutura SWITCH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019241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Faça um programa que receba o número da camisa de um jogador da seleção brasileira de futebol de 1 a 11 e apresente o nome do jogador correspondente ao número digitado.</a:t>
            </a:r>
          </a:p>
          <a:p>
            <a:pPr lvl="0"/>
            <a:r>
              <a:rPr lang="pt-BR" dirty="0" smtClean="0"/>
              <a:t>Construa um algoritmo que receba a letra do Inmetro para o consumo/eficiência de energia de uma geladeira e mostre a classificação do aparelho:</a:t>
            </a:r>
          </a:p>
          <a:p>
            <a:pPr lvl="0"/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lvl="0"/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500166" y="428625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LETRA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CLASSIFICAÇÃO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MUITO EFICIENTE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EFICIENTE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POUCO</a:t>
                      </a:r>
                      <a:r>
                        <a:rPr lang="pt-BR" baseline="0" dirty="0" smtClean="0"/>
                        <a:t> EFICIENTE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INEFICIENTE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Escreva um programa em que o usuário digite dois números, um será o mês e o outro o dia do mês. Caso seja um feriado, exiba qual o nome do feriado. Utilize dois </a:t>
            </a:r>
            <a:r>
              <a:rPr lang="pt-BR" dirty="0" err="1" smtClean="0"/>
              <a:t>switchs</a:t>
            </a:r>
            <a:r>
              <a:rPr lang="pt-BR" dirty="0" smtClean="0"/>
              <a:t> para isto.</a:t>
            </a:r>
          </a:p>
          <a:p>
            <a:pPr lvl="0"/>
            <a:r>
              <a:rPr lang="pt-BR" dirty="0" smtClean="0"/>
              <a:t>Escreva um algoritmo que o usuário digite 2 números e escolha um sinal matemático (+, -, /, *) e conforme o sinal escolhido mostre o resultado da operação. Caso o usuário digite algo que não for um destes sinais, informe a ele.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487</TotalTime>
  <Words>242</Words>
  <Application>Microsoft Office PowerPoint</Application>
  <PresentationFormat>Apresentação na tela (4:3)</PresentationFormat>
  <Paragraphs>76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Concurso</vt:lpstr>
      <vt:lpstr>Estrutura SWITCH</vt:lpstr>
      <vt:lpstr>Estrutura SWITCH</vt:lpstr>
      <vt:lpstr>Slide 3</vt:lpstr>
      <vt:lpstr>Fluxograma</vt:lpstr>
      <vt:lpstr>Sintaxe Estrutura SWITCH</vt:lpstr>
      <vt:lpstr>Exemplo Estrutura SWITCH</vt:lpstr>
      <vt:lpstr>Exercícios</vt:lpstr>
      <vt:lpstr>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Decisão Composta</dc:title>
  <dc:creator>Edmilson</dc:creator>
  <cp:lastModifiedBy>Edmilson</cp:lastModifiedBy>
  <cp:revision>55</cp:revision>
  <dcterms:created xsi:type="dcterms:W3CDTF">2011-05-10T01:22:33Z</dcterms:created>
  <dcterms:modified xsi:type="dcterms:W3CDTF">2014-03-26T15:15:18Z</dcterms:modified>
</cp:coreProperties>
</file>