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A3502B6-D94E-40C6-B263-A803C655C2D2}" type="datetimeFigureOut">
              <a:rPr lang="pt-BR" smtClean="0"/>
              <a:pPr/>
              <a:t>28/03/2014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2CF70F6-CEA0-496F-9847-9A790CF025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3502B6-D94E-40C6-B263-A803C655C2D2}" type="datetimeFigureOut">
              <a:rPr lang="pt-BR" smtClean="0"/>
              <a:pPr/>
              <a:t>28/03/2014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CF70F6-CEA0-496F-9847-9A790CF025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3502B6-D94E-40C6-B263-A803C655C2D2}" type="datetimeFigureOut">
              <a:rPr lang="pt-BR" smtClean="0"/>
              <a:pPr/>
              <a:t>28/03/2014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CF70F6-CEA0-496F-9847-9A790CF025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3502B6-D94E-40C6-B263-A803C655C2D2}" type="datetimeFigureOut">
              <a:rPr lang="pt-BR" smtClean="0"/>
              <a:pPr/>
              <a:t>28/03/2014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CF70F6-CEA0-496F-9847-9A790CF0252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3502B6-D94E-40C6-B263-A803C655C2D2}" type="datetimeFigureOut">
              <a:rPr lang="pt-BR" smtClean="0"/>
              <a:pPr/>
              <a:t>28/03/2014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CF70F6-CEA0-496F-9847-9A790CF0252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3502B6-D94E-40C6-B263-A803C655C2D2}" type="datetimeFigureOut">
              <a:rPr lang="pt-BR" smtClean="0"/>
              <a:pPr/>
              <a:t>28/03/2014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CF70F6-CEA0-496F-9847-9A790CF0252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3502B6-D94E-40C6-B263-A803C655C2D2}" type="datetimeFigureOut">
              <a:rPr lang="pt-BR" smtClean="0"/>
              <a:pPr/>
              <a:t>28/03/2014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CF70F6-CEA0-496F-9847-9A790CF025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3502B6-D94E-40C6-B263-A803C655C2D2}" type="datetimeFigureOut">
              <a:rPr lang="pt-BR" smtClean="0"/>
              <a:pPr/>
              <a:t>28/03/2014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CF70F6-CEA0-496F-9847-9A790CF0252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3502B6-D94E-40C6-B263-A803C655C2D2}" type="datetimeFigureOut">
              <a:rPr lang="pt-BR" smtClean="0"/>
              <a:pPr/>
              <a:t>28/03/2014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CF70F6-CEA0-496F-9847-9A790CF025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A3502B6-D94E-40C6-B263-A803C655C2D2}" type="datetimeFigureOut">
              <a:rPr lang="pt-BR" smtClean="0"/>
              <a:pPr/>
              <a:t>28/03/2014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CF70F6-CEA0-496F-9847-9A790CF025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A3502B6-D94E-40C6-B263-A803C655C2D2}" type="datetimeFigureOut">
              <a:rPr lang="pt-BR" smtClean="0"/>
              <a:pPr/>
              <a:t>28/03/2014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2CF70F6-CEA0-496F-9847-9A790CF0252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A3502B6-D94E-40C6-B263-A803C655C2D2}" type="datetimeFigureOut">
              <a:rPr lang="pt-BR" smtClean="0"/>
              <a:pPr/>
              <a:t>28/03/2014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2CF70F6-CEA0-496F-9847-9A790CF025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Estruturas De Repetição (Laços)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PROFESSOR: EDMILSON D. VERONA</a:t>
            </a:r>
          </a:p>
          <a:p>
            <a:r>
              <a:rPr lang="pt-BR" dirty="0" smtClean="0"/>
              <a:t>DISCIPLINA: ALGORITMOS E TÉCNICAS DE PROGRAMAÇÃO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São estruturas que repetem várias vezes o mesmo código enquanto a condição for verdadeira.</a:t>
            </a:r>
          </a:p>
          <a:p>
            <a:r>
              <a:rPr lang="pt-BR" dirty="0" smtClean="0"/>
              <a:t>Caso o bloco de código nunca modificar o estado da condição, a estrutura será executada para sempre, uma situação chamada de laço infinito.</a:t>
            </a:r>
          </a:p>
          <a:p>
            <a:r>
              <a:rPr lang="pt-BR" dirty="0" smtClean="0"/>
              <a:t>Usamos uma estrutura de repetição, que corresponderia repetir o mesmo trecho um número X de vezes sem ter de escrever o mesmo trecho X vezes.</a:t>
            </a:r>
          </a:p>
          <a:p>
            <a:r>
              <a:rPr lang="pt-BR" dirty="0" smtClean="0"/>
              <a:t>Em C temos as estruturas FOR, WHILE e DO-WHILE.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comando FOR permite que uma </a:t>
            </a:r>
            <a:r>
              <a:rPr lang="pt-BR" dirty="0" err="1" smtClean="0"/>
              <a:t>sequência</a:t>
            </a:r>
            <a:r>
              <a:rPr lang="pt-BR" dirty="0" smtClean="0"/>
              <a:t> de comandos seja executada um número definido de vezes. A variável usada para contador já recebe um valor inicial e é incrementada pelo comando FOR até atingir quantidade de vezes limite definida.</a:t>
            </a:r>
          </a:p>
          <a:p>
            <a:r>
              <a:rPr lang="pt-BR" dirty="0" smtClean="0"/>
              <a:t>Devemos saber quantas vezes o código devera ser executado antecipadamente.</a:t>
            </a:r>
          </a:p>
          <a:p>
            <a:r>
              <a:rPr lang="pt-BR" dirty="0" smtClean="0"/>
              <a:t>Pode ser executado de forma crescente e também na forma decrescente.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Repetição (FOR)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Fluxograma</a:t>
            </a:r>
            <a:endParaRPr lang="pt-BR" dirty="0"/>
          </a:p>
        </p:txBody>
      </p:sp>
      <p:pic>
        <p:nvPicPr>
          <p:cNvPr id="6" name="Espaço Reservado para Conteúdo 5" descr="240px-ControleFluxograma1.jpg"/>
          <p:cNvPicPr>
            <a:picLocks noGrp="1" noChangeAspect="1"/>
          </p:cNvPicPr>
          <p:nvPr>
            <p:ph idx="1"/>
          </p:nvPr>
        </p:nvPicPr>
        <p:blipFill>
          <a:blip r:embed="rId2"/>
          <a:srcRect l="1493" t="1797"/>
          <a:stretch>
            <a:fillRect/>
          </a:stretch>
        </p:blipFill>
        <p:spPr>
          <a:xfrm>
            <a:off x="2143108" y="1511299"/>
            <a:ext cx="4857784" cy="447954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42984"/>
            <a:ext cx="8329642" cy="492922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pt-BR" sz="2400" b="1" dirty="0" smtClean="0"/>
          </a:p>
          <a:p>
            <a:pPr>
              <a:buNone/>
            </a:pPr>
            <a:r>
              <a:rPr lang="pt-BR" sz="2400" b="1" dirty="0" smtClean="0"/>
              <a:t>for(inicialização; enquanto for verdadeira; incremento){ }</a:t>
            </a:r>
          </a:p>
          <a:p>
            <a:pPr>
              <a:buNone/>
            </a:pPr>
            <a:r>
              <a:rPr lang="pt-BR" sz="1900" dirty="0" smtClean="0">
                <a:solidFill>
                  <a:srgbClr val="FF0000"/>
                </a:solidFill>
              </a:rPr>
              <a:t>--------------------------------------------------------</a:t>
            </a:r>
          </a:p>
          <a:p>
            <a:pPr>
              <a:buNone/>
            </a:pPr>
            <a:r>
              <a:rPr lang="pt-BR" sz="1900" dirty="0" smtClean="0">
                <a:solidFill>
                  <a:srgbClr val="FF0000"/>
                </a:solidFill>
              </a:rPr>
              <a:t>for</a:t>
            </a:r>
            <a:r>
              <a:rPr lang="pt-BR" sz="1900" dirty="0" smtClean="0"/>
              <a:t> (</a:t>
            </a:r>
            <a:r>
              <a:rPr lang="pt-BR" sz="1900" dirty="0" err="1" smtClean="0"/>
              <a:t>varContador</a:t>
            </a:r>
            <a:r>
              <a:rPr lang="pt-BR" sz="1900" dirty="0" smtClean="0"/>
              <a:t>=</a:t>
            </a:r>
            <a:r>
              <a:rPr lang="pt-BR" sz="1900" dirty="0" err="1" smtClean="0"/>
              <a:t>ValorInicial</a:t>
            </a:r>
            <a:r>
              <a:rPr lang="pt-BR" sz="1900" dirty="0" smtClean="0"/>
              <a:t>; </a:t>
            </a:r>
            <a:r>
              <a:rPr lang="pt-BR" sz="1900" dirty="0" err="1" smtClean="0"/>
              <a:t>varContador</a:t>
            </a:r>
            <a:r>
              <a:rPr lang="pt-BR" sz="1900" dirty="0" smtClean="0"/>
              <a:t> &lt;= </a:t>
            </a:r>
            <a:r>
              <a:rPr lang="pt-BR" sz="1900" dirty="0" err="1" smtClean="0"/>
              <a:t>ValorFinal</a:t>
            </a:r>
            <a:r>
              <a:rPr lang="pt-BR" sz="1900" dirty="0" smtClean="0"/>
              <a:t>; </a:t>
            </a:r>
            <a:r>
              <a:rPr lang="pt-BR" sz="1900" dirty="0" err="1" smtClean="0"/>
              <a:t>varContador</a:t>
            </a:r>
            <a:r>
              <a:rPr lang="pt-BR" sz="1900" dirty="0" smtClean="0"/>
              <a:t>++)</a:t>
            </a:r>
            <a:endParaRPr lang="pt-BR" sz="19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dirty="0" smtClean="0"/>
              <a:t>{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>
                <a:solidFill>
                  <a:schemeClr val="accent4"/>
                </a:solidFill>
              </a:rPr>
              <a:t>Intrução1;</a:t>
            </a:r>
          </a:p>
          <a:p>
            <a:pPr>
              <a:buNone/>
            </a:pPr>
            <a:r>
              <a:rPr lang="pt-BR" dirty="0" smtClean="0">
                <a:solidFill>
                  <a:schemeClr val="accent4"/>
                </a:solidFill>
              </a:rPr>
              <a:t>   Intrução2;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pPr>
              <a:buNone/>
            </a:pPr>
            <a:r>
              <a:rPr lang="pt-BR" dirty="0" smtClean="0"/>
              <a:t>----------------------------------------</a:t>
            </a:r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for</a:t>
            </a:r>
            <a:r>
              <a:rPr lang="pt-BR" dirty="0" smtClean="0"/>
              <a:t> (i = 1; i &lt;= 10; i++)</a:t>
            </a:r>
            <a:r>
              <a:rPr lang="pt-BR" dirty="0" smtClean="0">
                <a:solidFill>
                  <a:srgbClr val="FF0000"/>
                </a:solidFill>
              </a:rPr>
              <a:t>{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>
                <a:solidFill>
                  <a:schemeClr val="accent4"/>
                </a:solidFill>
              </a:rPr>
              <a:t>Instruções que serão executadas 10 vezes.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pPr>
              <a:buNone/>
            </a:pPr>
            <a:r>
              <a:rPr lang="pt-BR" dirty="0" smtClean="0"/>
              <a:t>----------------------------------------</a:t>
            </a:r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for</a:t>
            </a:r>
            <a:r>
              <a:rPr lang="pt-BR" dirty="0" smtClean="0"/>
              <a:t> (i = 10; i &gt;= 1; i--)</a:t>
            </a:r>
            <a:r>
              <a:rPr lang="pt-BR" dirty="0" smtClean="0">
                <a:solidFill>
                  <a:srgbClr val="FF0000"/>
                </a:solidFill>
              </a:rPr>
              <a:t>{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>
                <a:solidFill>
                  <a:schemeClr val="accent4"/>
                </a:solidFill>
              </a:rPr>
              <a:t>Instruções que serão executadas 10 vezes.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 FOR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92922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(){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i;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float</a:t>
            </a:r>
            <a:r>
              <a:rPr lang="pt-BR" dirty="0" smtClean="0"/>
              <a:t> numero;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float</a:t>
            </a:r>
            <a:r>
              <a:rPr lang="pt-BR" dirty="0" smtClean="0"/>
              <a:t> soma = 0;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>
                <a:solidFill>
                  <a:srgbClr val="FF0000"/>
                </a:solidFill>
              </a:rPr>
              <a:t>for</a:t>
            </a:r>
            <a:r>
              <a:rPr lang="pt-BR" dirty="0" smtClean="0"/>
              <a:t> </a:t>
            </a:r>
            <a:r>
              <a:rPr lang="pt-BR" dirty="0" smtClean="0">
                <a:solidFill>
                  <a:schemeClr val="accent4"/>
                </a:solidFill>
              </a:rPr>
              <a:t>(i = 0; i &lt;= 10; i++)</a:t>
            </a:r>
            <a:r>
              <a:rPr lang="pt-BR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dirty="0" err="1" smtClean="0"/>
              <a:t>printf</a:t>
            </a:r>
            <a:r>
              <a:rPr lang="pt-BR" dirty="0" smtClean="0"/>
              <a:t>(“Digite o %i numero: ”, i + 1);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dirty="0" err="1" smtClean="0"/>
              <a:t>scanf</a:t>
            </a:r>
            <a:r>
              <a:rPr lang="pt-BR" dirty="0" smtClean="0"/>
              <a:t>(“%f”, &amp;numero);</a:t>
            </a:r>
          </a:p>
          <a:p>
            <a:pPr>
              <a:buNone/>
            </a:pPr>
            <a:r>
              <a:rPr lang="pt-BR" dirty="0" smtClean="0"/>
              <a:t>		soma = soma + numero;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printf</a:t>
            </a:r>
            <a:r>
              <a:rPr lang="pt-BR" dirty="0" smtClean="0"/>
              <a:t>(“Soma dos números: %.2f\n”, soma);</a:t>
            </a:r>
          </a:p>
          <a:p>
            <a:pPr>
              <a:buNone/>
            </a:pPr>
            <a:r>
              <a:rPr lang="pt-BR" dirty="0" smtClean="0"/>
              <a:t>	system(“PAUSE”);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pt-BR" dirty="0" smtClean="0"/>
              <a:t>Faça um algoritmo que mostre os números de 1 até 20. Depois que o usuário apertar uma tecla, limpe a tela e apresente os números de 20 até 1.</a:t>
            </a:r>
          </a:p>
          <a:p>
            <a:pPr lvl="0"/>
            <a:r>
              <a:rPr lang="pt-BR" dirty="0" smtClean="0"/>
              <a:t>Apresentar </a:t>
            </a:r>
            <a:r>
              <a:rPr lang="pt-BR" dirty="0" smtClean="0"/>
              <a:t>os resultados de uma tabuada de um número digitado (a estrutura de repetição deve variar de 0 à 10</a:t>
            </a:r>
            <a:r>
              <a:rPr lang="pt-BR" dirty="0" smtClean="0"/>
              <a:t>).</a:t>
            </a:r>
          </a:p>
          <a:p>
            <a:r>
              <a:rPr lang="pt-BR" dirty="0" smtClean="0"/>
              <a:t>Elaborar um programa que imprima todos os números inteiros ÍMPARES entre 1 e 30, utilizando o FOR. </a:t>
            </a:r>
          </a:p>
          <a:p>
            <a:pPr lvl="0"/>
            <a:r>
              <a:rPr lang="pt-BR" dirty="0" smtClean="0"/>
              <a:t>Crie </a:t>
            </a:r>
            <a:r>
              <a:rPr lang="pt-BR" dirty="0" smtClean="0"/>
              <a:t>um algoritmo que leia 10 números inteiros positivos e mostre o maior e o menor deles.</a:t>
            </a:r>
          </a:p>
          <a:p>
            <a:pPr lvl="0"/>
            <a:r>
              <a:rPr lang="pt-BR" dirty="0" smtClean="0"/>
              <a:t>Efetuar a leitura de cinco números inteiros e apresentar quantos são divisíveis por 3.</a:t>
            </a:r>
          </a:p>
          <a:p>
            <a:r>
              <a:rPr lang="pt-BR" dirty="0" smtClean="0"/>
              <a:t>Leia um número e escreva seu fatorial. Ex: 6! = 6*5*4*3*2*1 = </a:t>
            </a:r>
            <a:r>
              <a:rPr lang="pt-BR" dirty="0" smtClean="0"/>
              <a:t>720</a:t>
            </a:r>
          </a:p>
          <a:p>
            <a:pPr lvl="0"/>
            <a:r>
              <a:rPr lang="pt-BR" dirty="0" smtClean="0"/>
              <a:t>Apresentar os números pares de um intervalo entre o número inicial digitado pelo usuário até o final 50 definido no programa.</a:t>
            </a:r>
          </a:p>
          <a:p>
            <a:pPr lvl="0">
              <a:buNone/>
            </a:pPr>
            <a:r>
              <a:rPr lang="pt-BR" dirty="0" smtClean="0"/>
              <a:t>	Ex: 2 até 50, 10 até 50, 22 até 50.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pt-BR" dirty="0" smtClean="0"/>
              <a:t>Faça um programa que mostre o resultado da soma dos números de 5 à 40.</a:t>
            </a:r>
          </a:p>
          <a:p>
            <a:pPr lvl="0"/>
            <a:r>
              <a:rPr lang="pt-BR" dirty="0" smtClean="0"/>
              <a:t>Faça um programa que mostre o resultado da soma dos números pares de 10 à 50.</a:t>
            </a:r>
          </a:p>
          <a:p>
            <a:pPr lvl="0"/>
            <a:r>
              <a:rPr lang="pt-BR" dirty="0" smtClean="0"/>
              <a:t>Faça um algoritmo que leia o nome e o peso de cinco pessoas e mostre o nome e o peso do mais magro e do mais gordo.</a:t>
            </a:r>
          </a:p>
          <a:p>
            <a:pPr lvl="0"/>
            <a:r>
              <a:rPr lang="pt-BR" dirty="0" smtClean="0"/>
              <a:t>Faça um programa que leia a altura (estatura) e o sexo (M – Masculino, F – Feminino) de um grupo de dez pessoas. Calcule e apresente:</a:t>
            </a:r>
          </a:p>
          <a:p>
            <a:pPr>
              <a:buNone/>
            </a:pPr>
            <a:r>
              <a:rPr lang="pt-BR" dirty="0" smtClean="0"/>
              <a:t>   - A maior altura do grupo;</a:t>
            </a:r>
          </a:p>
          <a:p>
            <a:pPr>
              <a:buNone/>
            </a:pPr>
            <a:r>
              <a:rPr lang="pt-BR" dirty="0" smtClean="0"/>
              <a:t>   - A menor altura do grupo;</a:t>
            </a:r>
          </a:p>
          <a:p>
            <a:pPr>
              <a:buNone/>
            </a:pPr>
            <a:r>
              <a:rPr lang="pt-BR" dirty="0" smtClean="0"/>
              <a:t>   - A média de altura das mulheres;</a:t>
            </a:r>
          </a:p>
          <a:p>
            <a:pPr>
              <a:buNone/>
            </a:pPr>
            <a:r>
              <a:rPr lang="pt-BR" dirty="0" smtClean="0"/>
              <a:t>   - O número de homens.</a:t>
            </a:r>
          </a:p>
          <a:p>
            <a:pPr lvl="0"/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Faça um programa que permita ao usuário digitar o nome e a nota bimestral de 10 alunos. Mostre a média da turma, a quantidade de notas entre 4 e 7, acima de 7 e menor que 4, apresente também os nomes dos alunos com a maior e a menor nota.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378</TotalTime>
  <Words>453</Words>
  <Application>Microsoft Office PowerPoint</Application>
  <PresentationFormat>Apresentação na tela 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Concurso</vt:lpstr>
      <vt:lpstr>Estruturas De Repetição (Laços)</vt:lpstr>
      <vt:lpstr>Introdução</vt:lpstr>
      <vt:lpstr>Estrutura de Repetição (FOR)</vt:lpstr>
      <vt:lpstr>Fluxograma</vt:lpstr>
      <vt:lpstr>Sintaxe FOR</vt:lpstr>
      <vt:lpstr>Exemplo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Repetição (Laços)</dc:title>
  <dc:creator>Edmilson</dc:creator>
  <cp:lastModifiedBy>Edmilson</cp:lastModifiedBy>
  <cp:revision>34</cp:revision>
  <dcterms:created xsi:type="dcterms:W3CDTF">2011-05-16T22:24:13Z</dcterms:created>
  <dcterms:modified xsi:type="dcterms:W3CDTF">2014-03-28T15:12:05Z</dcterms:modified>
</cp:coreProperties>
</file>