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295C4F-E6A1-4591-9C75-6C13E335D516}" type="datetimeFigureOut">
              <a:rPr lang="pt-BR" smtClean="0"/>
              <a:pPr/>
              <a:t>09/04/2014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707C0F-0339-4D5E-BC67-1416682B14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Repetição (WHILE)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D.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condição do laço (uma expressão lógica) é que controla a quantidade de repetições, permanecendo repetindo enquanto ela for verdadeira.</a:t>
            </a:r>
          </a:p>
          <a:p>
            <a:r>
              <a:rPr lang="pt-BR" dirty="0" smtClean="0"/>
              <a:t>WHILE é uma estrutura que sempre realiza o pré-teste antes de começar ou continuar a repetição dos comandos inseridos entre as chaves.</a:t>
            </a:r>
          </a:p>
          <a:p>
            <a:r>
              <a:rPr lang="pt-BR" dirty="0" smtClean="0"/>
              <a:t>A condição é primeiramente verificada, e se for verdadeira o bloco de comandos é executado.</a:t>
            </a:r>
          </a:p>
          <a:p>
            <a:r>
              <a:rPr lang="pt-BR" dirty="0" smtClean="0"/>
              <a:t>No final da execução do bloco de comandos, a condição é novamente testada e caso continue verdadeira, executa o bloco de comandos novamente.</a:t>
            </a:r>
          </a:p>
          <a:p>
            <a:r>
              <a:rPr lang="pt-BR" dirty="0" smtClean="0"/>
              <a:t>Utilizada quando não sabemos a quantidade de vezes que o código deverá repetir.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WHILE (Enquanto)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6" name="Espaço Reservado para Conteúdo 5" descr="preview_html_me763fb7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1076279"/>
            <a:ext cx="3286148" cy="51133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Enquanto</a:t>
            </a:r>
            <a:r>
              <a:rPr lang="pt-BR" dirty="0" smtClean="0"/>
              <a:t> (</a:t>
            </a:r>
            <a:r>
              <a:rPr lang="pt-BR" b="1" dirty="0" smtClean="0"/>
              <a:t>condição</a:t>
            </a:r>
            <a:r>
              <a:rPr lang="pt-BR" dirty="0" smtClean="0"/>
              <a:t>) 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dirty="0" smtClean="0"/>
              <a:t>  ... (bloco de código (comandos)) 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pt-BR" dirty="0" smtClean="0"/>
              <a:t>---------------------------------------</a:t>
            </a:r>
          </a:p>
          <a:p>
            <a:pPr>
              <a:buNone/>
            </a:pPr>
            <a:r>
              <a:rPr lang="pt-BR" dirty="0" smtClean="0"/>
              <a:t>contador = 1;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while</a:t>
            </a:r>
            <a:r>
              <a:rPr lang="pt-BR" dirty="0" smtClean="0"/>
              <a:t> (</a:t>
            </a:r>
            <a:r>
              <a:rPr lang="pt-BR" b="1" dirty="0" smtClean="0"/>
              <a:t>contador &lt;= 10</a:t>
            </a:r>
            <a:r>
              <a:rPr lang="pt-BR" dirty="0" smtClean="0"/>
              <a:t>) </a:t>
            </a:r>
            <a:r>
              <a:rPr lang="pt-BR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pt-BR" dirty="0" smtClean="0"/>
              <a:t>	contador++;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}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contador = 1;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while</a:t>
            </a:r>
            <a:r>
              <a:rPr lang="pt-BR" dirty="0" smtClean="0"/>
              <a:t> (contador &lt;= 10) 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(“Contador: %i\n”, contador);</a:t>
            </a:r>
          </a:p>
          <a:p>
            <a:pPr>
              <a:buNone/>
            </a:pPr>
            <a:r>
              <a:rPr lang="pt-BR" dirty="0" smtClean="0"/>
              <a:t>		contador++;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	system(“PAUSE”);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 lvl="1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0066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Faça um algoritmo que mostre o nome do usuário 30 vezes.</a:t>
            </a:r>
          </a:p>
          <a:p>
            <a:pPr lvl="0"/>
            <a:r>
              <a:rPr lang="pt-BR" dirty="0" smtClean="0"/>
              <a:t>Faça um algoritmo que mostre os números de 1 até 20. Depois que o usuário apertar uma tecla, limpe a tela e apresente os números de 20 até 1.</a:t>
            </a:r>
          </a:p>
          <a:p>
            <a:r>
              <a:rPr lang="pt-BR" dirty="0" smtClean="0"/>
              <a:t>Efetuar a leitura de 8 números e apresentar quantos são números negativos e quantos são positivos.</a:t>
            </a:r>
          </a:p>
          <a:p>
            <a:pPr lvl="0"/>
            <a:r>
              <a:rPr lang="pt-BR" dirty="0" smtClean="0"/>
              <a:t>Crie um algoritmo que leia 10 números inteiros positivos e mostre a média dos números.</a:t>
            </a:r>
          </a:p>
          <a:p>
            <a:r>
              <a:rPr lang="pt-BR" dirty="0" smtClean="0"/>
              <a:t>Faça um programa que mostre todos os números do intervalo de um número inicial até um número final informados pelo usuário. </a:t>
            </a:r>
          </a:p>
          <a:p>
            <a:pPr lvl="0"/>
            <a:r>
              <a:rPr lang="pt-BR" dirty="0" smtClean="0"/>
              <a:t>Faça um programa que pergunte o Nome, Endereço e o peso do usuário, após isto pergunte se deseja cadastrar novamente. Repita até que a resposta seja </a:t>
            </a:r>
            <a:r>
              <a:rPr lang="pt-BR" b="1" dirty="0" smtClean="0"/>
              <a:t>N</a:t>
            </a:r>
            <a:r>
              <a:rPr lang="pt-BR" dirty="0" smtClean="0"/>
              <a:t> (Não).</a:t>
            </a:r>
          </a:p>
          <a:p>
            <a:pPr lvl="0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>
            <a:normAutofit fontScale="92500"/>
          </a:bodyPr>
          <a:lstStyle/>
          <a:p>
            <a:pPr lvl="0"/>
            <a:r>
              <a:rPr lang="pt-BR" dirty="0" smtClean="0"/>
              <a:t>Faça um programa que receba o nome e 2 notas bimestrais, calcule a média semestral e caso ela seja maior ou igual a 7 apresente ‘</a:t>
            </a:r>
            <a:r>
              <a:rPr lang="pt-BR" b="1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</a:t>
            </a:r>
            <a:r>
              <a:rPr lang="pt-BR" b="1" dirty="0" smtClean="0"/>
              <a:t>ESTA APROVADO</a:t>
            </a:r>
            <a:r>
              <a:rPr lang="pt-BR" dirty="0" smtClean="0"/>
              <a:t>’,  caso seja menor que 4 apresente ‘</a:t>
            </a:r>
            <a:r>
              <a:rPr lang="pt-BR" b="1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</a:t>
            </a:r>
            <a:r>
              <a:rPr lang="pt-BR" b="1" dirty="0" smtClean="0"/>
              <a:t>ESTA</a:t>
            </a:r>
            <a:r>
              <a:rPr lang="pt-BR" dirty="0" smtClean="0"/>
              <a:t> </a:t>
            </a:r>
            <a:r>
              <a:rPr lang="pt-BR" b="1" dirty="0" smtClean="0"/>
              <a:t>REPROVADO</a:t>
            </a:r>
            <a:r>
              <a:rPr lang="pt-BR" dirty="0" smtClean="0"/>
              <a:t>’ e caso seja entre 4 e 7 peça a nota do exame e realize uma nova média entre o exame e a nota semestral. Caso seja maior ou igual a 7 mostre ‘</a:t>
            </a:r>
            <a:r>
              <a:rPr lang="pt-BR" b="1" dirty="0" smtClean="0">
                <a:solidFill>
                  <a:srgbClr val="FF0000"/>
                </a:solidFill>
              </a:rPr>
              <a:t>NOME</a:t>
            </a:r>
            <a:r>
              <a:rPr lang="pt-BR" b="1" dirty="0" smtClean="0"/>
              <a:t> ESTA APROVADO NO EXAME</a:t>
            </a:r>
            <a:r>
              <a:rPr lang="pt-BR" dirty="0" smtClean="0"/>
              <a:t>’ e caso seja menor mostre ‘</a:t>
            </a:r>
            <a:r>
              <a:rPr lang="pt-BR" b="1" dirty="0" smtClean="0">
                <a:solidFill>
                  <a:srgbClr val="FF0000"/>
                </a:solidFill>
              </a:rPr>
              <a:t>NOME</a:t>
            </a:r>
            <a:r>
              <a:rPr lang="pt-BR" dirty="0" smtClean="0"/>
              <a:t> </a:t>
            </a:r>
            <a:r>
              <a:rPr lang="pt-BR" b="1" dirty="0" smtClean="0"/>
              <a:t>ESTA</a:t>
            </a:r>
            <a:r>
              <a:rPr lang="pt-BR" dirty="0" smtClean="0"/>
              <a:t> </a:t>
            </a:r>
            <a:r>
              <a:rPr lang="pt-BR" b="1" dirty="0" smtClean="0"/>
              <a:t>REPROVADO NO EXAME</a:t>
            </a:r>
            <a:r>
              <a:rPr lang="pt-BR" dirty="0" smtClean="0"/>
              <a:t>’. Pergunte para o usuário se ele deseja calcular novamente (S, N), caso ele escolha </a:t>
            </a:r>
            <a:r>
              <a:rPr lang="pt-BR" b="1" dirty="0" smtClean="0"/>
              <a:t>N</a:t>
            </a:r>
            <a:r>
              <a:rPr lang="pt-BR" dirty="0" smtClean="0"/>
              <a:t>, pare a execução do programa.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</TotalTime>
  <Words>423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Estruturas de Repetição (WHILE)</vt:lpstr>
      <vt:lpstr>Estrutura WHILE (Enquanto)</vt:lpstr>
      <vt:lpstr>Fluxograma</vt:lpstr>
      <vt:lpstr>Sintaxe</vt:lpstr>
      <vt:lpstr>Exemplo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Repetição (Laços)</dc:title>
  <dc:creator>Edmilson</dc:creator>
  <cp:lastModifiedBy>Edmilson</cp:lastModifiedBy>
  <cp:revision>45</cp:revision>
  <dcterms:created xsi:type="dcterms:W3CDTF">2011-05-30T23:40:06Z</dcterms:created>
  <dcterms:modified xsi:type="dcterms:W3CDTF">2014-04-09T13:37:44Z</dcterms:modified>
</cp:coreProperties>
</file>