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79B03D-FFA5-438D-BD7B-E6E03C9A1A42}" type="datetimeFigureOut">
              <a:rPr lang="pt-BR" smtClean="0"/>
              <a:pPr/>
              <a:t>06/08/2014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A0450E-4C45-485C-B844-F8C0F77511C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Professor: Edmilson </a:t>
            </a:r>
            <a:r>
              <a:rPr lang="pt-BR" dirty="0" err="1" smtClean="0"/>
              <a:t>Domaredzki</a:t>
            </a:r>
            <a:r>
              <a:rPr lang="pt-BR" dirty="0" smtClean="0"/>
              <a:t> Verona</a:t>
            </a:r>
          </a:p>
          <a:p>
            <a:r>
              <a:rPr lang="pt-BR" dirty="0" smtClean="0"/>
              <a:t>Disciplina: Organização e Estrutura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27947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Apresente o nome do curso na tela.</a:t>
            </a:r>
          </a:p>
          <a:p>
            <a:r>
              <a:rPr lang="pt-BR" dirty="0" smtClean="0"/>
              <a:t>Receba e apresente o seu nome e a sua idade na tela.</a:t>
            </a:r>
          </a:p>
          <a:p>
            <a:r>
              <a:rPr lang="pt-BR" dirty="0" smtClean="0"/>
              <a:t>Faça um programa que receba dois números e mostre os resultados das operações matemáticas (+, -, *, /).</a:t>
            </a:r>
          </a:p>
          <a:p>
            <a:r>
              <a:rPr lang="pt-BR" dirty="0" smtClean="0"/>
              <a:t>Faça um programa que receba o tempo atual de uma partida de futebol e mostre se ela esta nos acréscimos ou  não. </a:t>
            </a:r>
          </a:p>
          <a:p>
            <a:pPr lvl="1"/>
            <a:r>
              <a:rPr lang="pt-BR" dirty="0" smtClean="0"/>
              <a:t>Considere que quando o tempo for maior que 45 minutos a partida estará nos acréscimos. </a:t>
            </a:r>
          </a:p>
          <a:p>
            <a:r>
              <a:rPr lang="pt-BR" dirty="0" smtClean="0"/>
              <a:t>Faça um programa que mostre saudações ao usuário conforme a tabela abaixo: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14480" y="507207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Saudação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 até</a:t>
                      </a:r>
                      <a:r>
                        <a:rPr lang="pt-BR" baseline="0" dirty="0" smtClean="0"/>
                        <a:t> 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Bom</a:t>
                      </a:r>
                      <a:r>
                        <a:rPr lang="pt-BR" baseline="0" dirty="0" smtClean="0"/>
                        <a:t> Dia </a:t>
                      </a:r>
                      <a:r>
                        <a:rPr lang="pt-BR" b="1" baseline="0" dirty="0" err="1" smtClean="0"/>
                        <a:t>NomeDoUsuário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r>
                        <a:rPr lang="pt-BR" baseline="0" dirty="0" smtClean="0"/>
                        <a:t> até 18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Boa</a:t>
                      </a:r>
                      <a:r>
                        <a:rPr lang="pt-BR" baseline="0" dirty="0" smtClean="0"/>
                        <a:t> Tarde </a:t>
                      </a:r>
                      <a:r>
                        <a:rPr lang="pt-BR" b="1" baseline="0" dirty="0" err="1" smtClean="0"/>
                        <a:t>NomeDoUsuário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19 até 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Boa Noite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="1" baseline="0" dirty="0" err="1" smtClean="0"/>
                        <a:t>NomeDoUsuário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Utilizando a estrutura de múltipla </a:t>
            </a:r>
            <a:r>
              <a:rPr lang="pt-BR" dirty="0" smtClean="0"/>
              <a:t>escolha(SWITCH) </a:t>
            </a:r>
            <a:r>
              <a:rPr lang="pt-BR" dirty="0" smtClean="0"/>
              <a:t>receba uma letra e mostre conforme a tabela abaixo: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Faça um programa que receba 5 números e mostre a média destes números.</a:t>
            </a:r>
          </a:p>
          <a:p>
            <a:r>
              <a:rPr lang="pt-BR" dirty="0" smtClean="0"/>
              <a:t>Faça um programa que mostre a quantidade de respostas </a:t>
            </a:r>
            <a:r>
              <a:rPr lang="pt-BR" b="1" dirty="0" smtClean="0"/>
              <a:t>Sim</a:t>
            </a:r>
            <a:r>
              <a:rPr lang="pt-BR" dirty="0" smtClean="0"/>
              <a:t> e respostas </a:t>
            </a:r>
            <a:r>
              <a:rPr lang="pt-BR" b="1" dirty="0" smtClean="0"/>
              <a:t>Não</a:t>
            </a:r>
            <a:r>
              <a:rPr lang="pt-BR" dirty="0" smtClean="0"/>
              <a:t> de uma enquete com a seguinte pergunta: </a:t>
            </a:r>
          </a:p>
          <a:p>
            <a:pPr lvl="1"/>
            <a:r>
              <a:rPr lang="pt-BR" dirty="0" smtClean="0"/>
              <a:t>Você gosta de carnaval?</a:t>
            </a:r>
          </a:p>
          <a:p>
            <a:r>
              <a:rPr lang="pt-BR" dirty="0" smtClean="0"/>
              <a:t>Implemente um programa que receba vários números positivos e mostre o maior e o menos deles.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166" y="264318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Letra Digitada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Apresentar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Financeiro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Estoque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um programa que armazene em um vetor 10 nomes digitados pelo usuário. Peça para o usuário um nome para consultar e informe se o nome foi encontrado ou não.</a:t>
            </a:r>
          </a:p>
          <a:p>
            <a:r>
              <a:rPr lang="pt-BR" dirty="0" smtClean="0"/>
              <a:t>Implemente um programa contendo uma </a:t>
            </a:r>
            <a:r>
              <a:rPr lang="pt-BR" dirty="0" smtClean="0"/>
              <a:t>estrutura(STRUCT) </a:t>
            </a:r>
            <a:r>
              <a:rPr lang="pt-BR" dirty="0" smtClean="0"/>
              <a:t>representando um funcionário (ID, NOME, IDADE, SALARIO_ANTERIOR,  SALARIO_ATUAL). Mostre a diferença </a:t>
            </a:r>
            <a:r>
              <a:rPr lang="pt-BR" dirty="0" smtClean="0"/>
              <a:t>em valor entre os salários.</a:t>
            </a:r>
            <a:endParaRPr lang="pt-BR" dirty="0" smtClean="0"/>
          </a:p>
          <a:p>
            <a:r>
              <a:rPr lang="pt-BR" dirty="0" smtClean="0"/>
              <a:t>Faça um programa que represente uma calculadora utilizando </a:t>
            </a:r>
            <a:r>
              <a:rPr lang="pt-BR" dirty="0" smtClean="0"/>
              <a:t>funções separadas para executar as operações.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496</TotalTime>
  <Words>285</Words>
  <Application>Microsoft Office PowerPoint</Application>
  <PresentationFormat>Apresentação na tela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Fluxo</vt:lpstr>
      <vt:lpstr>Revisão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Edmilson</dc:creator>
  <cp:lastModifiedBy>Edmilson</cp:lastModifiedBy>
  <cp:revision>19</cp:revision>
  <dcterms:created xsi:type="dcterms:W3CDTF">2012-02-15T22:57:55Z</dcterms:created>
  <dcterms:modified xsi:type="dcterms:W3CDTF">2014-08-06T14:23:57Z</dcterms:modified>
</cp:coreProperties>
</file>