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  <p:sldId id="268" r:id="rId9"/>
    <p:sldId id="273" r:id="rId10"/>
    <p:sldId id="258" r:id="rId11"/>
    <p:sldId id="262" r:id="rId12"/>
    <p:sldId id="269" r:id="rId13"/>
    <p:sldId id="270" r:id="rId14"/>
    <p:sldId id="272" r:id="rId15"/>
    <p:sldId id="271" r:id="rId16"/>
    <p:sldId id="26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7847C3-9F44-4619-BEE0-B0E1568D6DD0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241596-89CD-415E-8EFD-D8984ED9892A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Pilha e Fila Dinâmica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Organização e Estrutura de Dados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fila é uma estrutura de dados que armazena elementos e permite acessá-los por um dos extremos da fila.</a:t>
            </a:r>
          </a:p>
          <a:p>
            <a:r>
              <a:rPr lang="pt-BR" dirty="0" smtClean="0"/>
              <a:t>Um elemento é inserido na fila pelo seu final e é retirado pela frente (parte inicial ou cabeça) da fila. </a:t>
            </a:r>
          </a:p>
          <a:p>
            <a:r>
              <a:rPr lang="pt-BR" dirty="0" smtClean="0"/>
              <a:t>As aplicações utilizam uma fila para armazenar elementos na sua ordem de aparição ou de concorrência.</a:t>
            </a:r>
          </a:p>
          <a:p>
            <a:r>
              <a:rPr lang="pt-BR" dirty="0" smtClean="0"/>
              <a:t>Os elementos são retirados da fila na mesma ordem que foram armazenados.</a:t>
            </a:r>
          </a:p>
          <a:p>
            <a:r>
              <a:rPr lang="pt-BR" dirty="0" smtClean="0"/>
              <a:t>Fila é uma estrutura do tipo </a:t>
            </a:r>
            <a:r>
              <a:rPr lang="pt-BR" b="1" dirty="0" smtClean="0"/>
              <a:t>FIFO(</a:t>
            </a:r>
            <a:r>
              <a:rPr lang="pt-BR" b="1" dirty="0" err="1" smtClean="0"/>
              <a:t>first-in</a:t>
            </a:r>
            <a:r>
              <a:rPr lang="pt-BR" b="1" dirty="0" smtClean="0"/>
              <a:t>/</a:t>
            </a:r>
            <a:r>
              <a:rPr lang="pt-BR" b="1" dirty="0" err="1" smtClean="0"/>
              <a:t>first-out</a:t>
            </a:r>
            <a:r>
              <a:rPr lang="pt-BR" b="1" dirty="0" smtClean="0"/>
              <a:t>, primeiro a entrar, primeiro a sair).</a:t>
            </a:r>
          </a:p>
          <a:p>
            <a:r>
              <a:rPr lang="pt-BR" dirty="0" smtClean="0"/>
              <a:t>Uma fila de atendimento de uma lotérica, de uma consulta e etc.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</a:t>
            </a:r>
            <a:endParaRPr lang="pt-BR" dirty="0"/>
          </a:p>
        </p:txBody>
      </p:sp>
      <p:pic>
        <p:nvPicPr>
          <p:cNvPr id="4" name="Espaço Reservado para Conteúdo 3" descr="12_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00" y="3286124"/>
            <a:ext cx="8414904" cy="17145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Elementos na 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fazer o ultimo elemento da fila, o que aponta para NULL e é apontado pela variável(ponteiro) </a:t>
            </a:r>
            <a:r>
              <a:rPr lang="pt-BR" b="1" dirty="0" smtClean="0"/>
              <a:t>fim</a:t>
            </a:r>
            <a:r>
              <a:rPr lang="pt-BR" dirty="0" smtClean="0"/>
              <a:t>, apontar para o novo elemento.</a:t>
            </a:r>
          </a:p>
          <a:p>
            <a:r>
              <a:rPr lang="pt-BR" dirty="0" smtClean="0"/>
              <a:t>O novo elemento deve apontar para NULL.</a:t>
            </a:r>
          </a:p>
          <a:p>
            <a:r>
              <a:rPr lang="pt-BR" dirty="0" smtClean="0"/>
              <a:t>A variável </a:t>
            </a:r>
            <a:r>
              <a:rPr lang="pt-BR" b="1" dirty="0" smtClean="0"/>
              <a:t>fim </a:t>
            </a:r>
            <a:r>
              <a:rPr lang="pt-BR" dirty="0" smtClean="0"/>
              <a:t>deve apontar para o novo elemento enfileirado agora.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Inserir na fila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041348" y="1785926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0X00FF00001</a:t>
                      </a:r>
                      <a:endParaRPr lang="pt-BR" sz="2000" b="1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00034" y="185736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0X00FF00001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5" name="Conector de seta reta 4"/>
          <p:cNvCxnSpPr>
            <a:stCxn id="4" idx="3"/>
          </p:cNvCxnSpPr>
          <p:nvPr/>
        </p:nvCxnSpPr>
        <p:spPr>
          <a:xfrm>
            <a:off x="2210759" y="2180530"/>
            <a:ext cx="718167" cy="160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327364" y="1785926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84422" y="350043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788114" y="4296588"/>
          <a:ext cx="1744818" cy="2428892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NOVO</a:t>
                      </a: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" y="4286256"/>
            <a:ext cx="121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sz="1100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0X00FF00001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>
            <a:stCxn id="9" idx="3"/>
          </p:cNvCxnSpPr>
          <p:nvPr/>
        </p:nvCxnSpPr>
        <p:spPr>
          <a:xfrm>
            <a:off x="1214414" y="4609422"/>
            <a:ext cx="142876" cy="1819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644974" y="4286256"/>
          <a:ext cx="1744818" cy="2428892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0X00FF1000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Conector de seta reta 11"/>
          <p:cNvCxnSpPr/>
          <p:nvPr/>
        </p:nvCxnSpPr>
        <p:spPr>
          <a:xfrm>
            <a:off x="5449354" y="6000768"/>
            <a:ext cx="33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430396" y="4286256"/>
          <a:ext cx="1744818" cy="2428892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de seta reta 13"/>
          <p:cNvCxnSpPr/>
          <p:nvPr/>
        </p:nvCxnSpPr>
        <p:spPr>
          <a:xfrm>
            <a:off x="3140616" y="6000768"/>
            <a:ext cx="4706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14282" y="4196388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429520" y="1857364"/>
            <a:ext cx="1714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*FIM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latin typeface="+mn-lt"/>
                <a:ea typeface="Times New Roman"/>
                <a:cs typeface="Calibri"/>
              </a:rPr>
              <a:t>0X00FF3498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 rot="5400000">
            <a:off x="6536545" y="3036091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7929587" y="4357694"/>
            <a:ext cx="121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*FIM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sz="1100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0X00FF1000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rot="5400000">
            <a:off x="7036611" y="5536421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Retirar Elementos da 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fazer a variável(ponteiro) </a:t>
            </a:r>
            <a:r>
              <a:rPr lang="pt-BR" b="1" dirty="0" smtClean="0"/>
              <a:t>inicio</a:t>
            </a:r>
            <a:r>
              <a:rPr lang="pt-BR" dirty="0" smtClean="0"/>
              <a:t> apontar para o segundo elemento da fila, caso existir.</a:t>
            </a:r>
          </a:p>
          <a:p>
            <a:r>
              <a:rPr lang="pt-BR" dirty="0" smtClean="0"/>
              <a:t>Liberar a memória do primeiro elemento.</a:t>
            </a:r>
          </a:p>
          <a:p>
            <a:pPr lvl="2"/>
            <a:r>
              <a:rPr lang="pt-BR" dirty="0" smtClean="0"/>
              <a:t>Função </a:t>
            </a:r>
            <a:r>
              <a:rPr lang="pt-BR" dirty="0" err="1" smtClean="0"/>
              <a:t>free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O primeiro elemento da fila passa a ser o segundo elemento, ou seja, a variável </a:t>
            </a:r>
            <a:r>
              <a:rPr lang="pt-BR" b="1" dirty="0" smtClean="0"/>
              <a:t>inicio </a:t>
            </a:r>
            <a:r>
              <a:rPr lang="pt-BR" dirty="0" smtClean="0"/>
              <a:t>irá apontar para ele agora.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Retirar elemento da fila.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684158" y="185736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0X00F0023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71472" y="19288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(0X00F0023)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2025716" y="2251968"/>
            <a:ext cx="546020" cy="160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214942" y="185736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718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4446500" y="357187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12422" y="442913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Calibri"/>
              </a:rPr>
              <a:t>0X00FF3498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14" name="Conector de seta reta 13"/>
          <p:cNvCxnSpPr>
            <a:stCxn id="13" idx="3"/>
          </p:cNvCxnSpPr>
          <p:nvPr/>
        </p:nvCxnSpPr>
        <p:spPr>
          <a:xfrm>
            <a:off x="3407731" y="4752298"/>
            <a:ext cx="404955" cy="1819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3955562" y="4429132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 smtClean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Conector reto 21"/>
          <p:cNvCxnSpPr/>
          <p:nvPr/>
        </p:nvCxnSpPr>
        <p:spPr>
          <a:xfrm>
            <a:off x="214282" y="4320834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689756" y="19288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*FIM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(0X00F3498)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 rot="5400000">
            <a:off x="6500826" y="2857496"/>
            <a:ext cx="164307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21" idx="1"/>
          </p:cNvCxnSpPr>
          <p:nvPr/>
        </p:nvCxnSpPr>
        <p:spPr>
          <a:xfrm rot="10800000" flipV="1">
            <a:off x="5857884" y="4823736"/>
            <a:ext cx="428628" cy="174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286512" y="450057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*FIM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(0X00F3498)</a:t>
            </a:r>
            <a:endParaRPr lang="pt-BR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uma função que m</a:t>
            </a:r>
            <a:r>
              <a:rPr lang="pt-BR" dirty="0" smtClean="0"/>
              <a:t>ostre </a:t>
            </a:r>
            <a:r>
              <a:rPr lang="pt-BR" dirty="0" smtClean="0"/>
              <a:t>os dados do primeiro elemento que esta na fila.</a:t>
            </a:r>
          </a:p>
          <a:p>
            <a:r>
              <a:rPr lang="pt-BR" dirty="0" smtClean="0"/>
              <a:t>Faça uma função que </a:t>
            </a:r>
            <a:r>
              <a:rPr lang="pt-BR" dirty="0" smtClean="0"/>
              <a:t>mostre </a:t>
            </a:r>
            <a:r>
              <a:rPr lang="pt-BR" dirty="0" smtClean="0"/>
              <a:t>os dados do último elemento </a:t>
            </a:r>
            <a:r>
              <a:rPr lang="pt-BR" dirty="0" smtClean="0"/>
              <a:t>presente </a:t>
            </a:r>
            <a:r>
              <a:rPr lang="pt-BR" dirty="0" smtClean="0"/>
              <a:t>na fila.</a:t>
            </a:r>
          </a:p>
          <a:p>
            <a:r>
              <a:rPr lang="pt-BR" dirty="0" smtClean="0"/>
              <a:t>Faça uma função </a:t>
            </a:r>
            <a:r>
              <a:rPr lang="pt-BR" smtClean="0"/>
              <a:t>que mostre </a:t>
            </a:r>
            <a:r>
              <a:rPr lang="pt-BR" dirty="0" smtClean="0"/>
              <a:t>a quantidade de elementos que estão presentes na fila.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Uma pilha é uma estrutura de dados do tipo </a:t>
            </a:r>
            <a:r>
              <a:rPr lang="pt-BR" b="1" dirty="0" smtClean="0"/>
              <a:t>LIFO</a:t>
            </a:r>
            <a:r>
              <a:rPr lang="pt-BR" dirty="0" smtClean="0"/>
              <a:t> (</a:t>
            </a:r>
            <a:r>
              <a:rPr lang="pt-BR" b="1" i="1" dirty="0" err="1" smtClean="0"/>
              <a:t>last-in</a:t>
            </a:r>
            <a:r>
              <a:rPr lang="pt-BR" b="1" i="1" dirty="0" smtClean="0"/>
              <a:t>, </a:t>
            </a:r>
            <a:r>
              <a:rPr lang="pt-BR" b="1" i="1" dirty="0" err="1" smtClean="0"/>
              <a:t>first</a:t>
            </a:r>
            <a:r>
              <a:rPr lang="pt-BR" b="1" i="1" dirty="0" smtClean="0"/>
              <a:t> out</a:t>
            </a:r>
            <a:r>
              <a:rPr lang="pt-BR" b="1" dirty="0" smtClean="0"/>
              <a:t>, ultimo a entrar, primeiro a sair</a:t>
            </a:r>
            <a:r>
              <a:rPr lang="pt-BR" dirty="0" smtClean="0"/>
              <a:t>).</a:t>
            </a:r>
          </a:p>
          <a:p>
            <a:pPr algn="just"/>
            <a:r>
              <a:rPr lang="pt-BR" dirty="0" smtClean="0"/>
              <a:t>É uma coleção de elementos que somente são acessados por um único lugar, pelo extremo da pilha.</a:t>
            </a:r>
          </a:p>
          <a:p>
            <a:pPr algn="just"/>
            <a:r>
              <a:rPr lang="pt-BR" dirty="0" smtClean="0"/>
              <a:t>Os elementos da pilha são adicionados ou retirados (apagados) apenas pela parte superior (</a:t>
            </a:r>
            <a:r>
              <a:rPr lang="pt-BR" b="1" dirty="0" smtClean="0"/>
              <a:t>topo</a:t>
            </a:r>
            <a:r>
              <a:rPr lang="pt-BR" dirty="0" smtClean="0"/>
              <a:t>).</a:t>
            </a:r>
          </a:p>
          <a:p>
            <a:pPr algn="just"/>
            <a:r>
              <a:rPr lang="pt-BR" dirty="0" smtClean="0"/>
              <a:t>É o caso de uma pilha de pratos, uma pilha de livros, pilha de papéis e etc.</a:t>
            </a:r>
          </a:p>
          <a:p>
            <a:pPr algn="just"/>
            <a:r>
              <a:rPr lang="pt-BR" dirty="0" smtClean="0"/>
              <a:t>Uma pilha pode estar vazia (quando não possui elementos).</a:t>
            </a:r>
          </a:p>
          <a:p>
            <a:pPr lvl="1" algn="just"/>
            <a:r>
              <a:rPr lang="pt-BR" dirty="0" smtClean="0"/>
              <a:t>O erro Underflow ocorre quando um programa tenta retirar um elemento e a pilha esta vazia.</a:t>
            </a:r>
          </a:p>
          <a:p>
            <a:pPr algn="just"/>
            <a:r>
              <a:rPr lang="pt-BR" dirty="0" smtClean="0"/>
              <a:t>Uma pilha pode estar cheia (quando não cabem mais elementos na pilha).</a:t>
            </a:r>
          </a:p>
          <a:p>
            <a:pPr lvl="1" algn="just"/>
            <a:r>
              <a:rPr lang="pt-BR" dirty="0" smtClean="0"/>
              <a:t>O erro Overflow acontece quando a pilha esta cheia e não pode mais receber elementos.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</a:t>
            </a:r>
            <a:endParaRPr lang="pt-BR" dirty="0"/>
          </a:p>
        </p:txBody>
      </p:sp>
      <p:pic>
        <p:nvPicPr>
          <p:cNvPr id="4" name="Espaço Reservado para Conteúdo 3" descr="pilh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74" y="1886728"/>
            <a:ext cx="3929090" cy="45693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Empilhar Elementos (</a:t>
            </a:r>
            <a:r>
              <a:rPr lang="pt-BR" dirty="0" err="1" smtClean="0"/>
              <a:t>Push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Empilhar quando a pilha esta vazia.</a:t>
            </a:r>
          </a:p>
          <a:p>
            <a:pPr lvl="1"/>
            <a:r>
              <a:rPr lang="pt-BR" dirty="0" smtClean="0"/>
              <a:t>Devemos fazer a variável(ponteiro) </a:t>
            </a:r>
            <a:r>
              <a:rPr lang="pt-BR" b="1" dirty="0" smtClean="0"/>
              <a:t>topo </a:t>
            </a:r>
            <a:r>
              <a:rPr lang="pt-BR" dirty="0" smtClean="0"/>
              <a:t>apontar para o elemento empilhado, pois ele será o topo da pilha.</a:t>
            </a:r>
          </a:p>
          <a:p>
            <a:pPr lvl="1"/>
            <a:r>
              <a:rPr lang="pt-BR" dirty="0" smtClean="0"/>
              <a:t>A ligação aponta para NULL, porque não tem próximo.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28992" y="36433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1º ELEMENTO</a:t>
            </a:r>
            <a:endParaRPr lang="pt-BR" b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57554" y="4071943"/>
          <a:ext cx="1744818" cy="2500329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</a:rPr>
                        <a:t>0x0022FF70</a:t>
                      </a:r>
                      <a:endParaRPr lang="pt-BR" sz="2000" b="1" dirty="0" smtClean="0">
                        <a:solidFill>
                          <a:srgbClr val="7030A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28596" y="3929066"/>
            <a:ext cx="1607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*TOPO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(0x0022FF70)</a:t>
            </a:r>
            <a:endParaRPr lang="pt-BR" b="1" dirty="0" smtClean="0">
              <a:solidFill>
                <a:srgbClr val="7030A0"/>
              </a:solidFill>
              <a:latin typeface="Officina Serif ITC TT"/>
              <a:ea typeface="Times New Roman"/>
              <a:cs typeface="Calibri"/>
            </a:endParaRPr>
          </a:p>
          <a:p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>
            <a:stCxn id="9" idx="3"/>
          </p:cNvCxnSpPr>
          <p:nvPr/>
        </p:nvCxnSpPr>
        <p:spPr>
          <a:xfrm>
            <a:off x="2035831" y="4390731"/>
            <a:ext cx="1250285" cy="1895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Empilhar Elementos (</a:t>
            </a:r>
            <a:r>
              <a:rPr lang="pt-BR" dirty="0" err="1" smtClean="0"/>
              <a:t>Push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fazer a variável(ponteiro) </a:t>
            </a:r>
            <a:r>
              <a:rPr lang="pt-BR" b="1" dirty="0" smtClean="0"/>
              <a:t>topo </a:t>
            </a:r>
            <a:r>
              <a:rPr lang="pt-BR" dirty="0" smtClean="0"/>
              <a:t>apontar para o elemento empilhado, pois ele será o topo da pilha.</a:t>
            </a:r>
          </a:p>
          <a:p>
            <a:r>
              <a:rPr lang="pt-BR" dirty="0" smtClean="0"/>
              <a:t>O elemento que era apontado pela variável </a:t>
            </a:r>
            <a:r>
              <a:rPr lang="pt-BR" b="1" dirty="0" smtClean="0"/>
              <a:t>topo </a:t>
            </a:r>
            <a:r>
              <a:rPr lang="pt-BR" dirty="0" smtClean="0"/>
              <a:t>passa a ser apontado pelo novo elemento empilhado.</a:t>
            </a:r>
            <a:endParaRPr lang="pt-BR" b="1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28596" y="500042"/>
            <a:ext cx="8305800" cy="867524"/>
          </a:xfrm>
        </p:spPr>
        <p:txBody>
          <a:bodyPr>
            <a:normAutofit/>
          </a:bodyPr>
          <a:lstStyle/>
          <a:p>
            <a:r>
              <a:rPr lang="pt-BR" dirty="0" smtClean="0"/>
              <a:t>Empilhar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357422" y="1785927"/>
          <a:ext cx="1744818" cy="1754571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629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</a:rPr>
                        <a:t>0X00F0023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85720" y="1928802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*TOPO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(0X00F0023)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1814793" y="2251968"/>
            <a:ext cx="471191" cy="89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357422" y="4143380"/>
          <a:ext cx="1744818" cy="1738523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688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 rot="5400000">
            <a:off x="2965439" y="382111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786578" y="714356"/>
          <a:ext cx="1744818" cy="1785950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5813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NOVO</a:t>
                      </a: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i="1" u="sng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0X00F0023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i="0" u="none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0X00FF9999</a:t>
                      </a:r>
                      <a:endParaRPr lang="pt-BR" sz="2000" b="1" i="0" u="none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4929190" y="7857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*TOPO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0X00FF9999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rot="16200000" flipH="1">
            <a:off x="6215074" y="1428736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786578" y="5000636"/>
          <a:ext cx="1744818" cy="1645920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60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 smtClean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6786578" y="2928934"/>
          <a:ext cx="1744818" cy="1645920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59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</a:rPr>
                        <a:t>0X00F0023</a:t>
                      </a:r>
                      <a:endParaRPr lang="pt-BR" sz="2000" i="0" u="none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Conector de seta reta 17"/>
          <p:cNvCxnSpPr/>
          <p:nvPr/>
        </p:nvCxnSpPr>
        <p:spPr>
          <a:xfrm rot="5400000">
            <a:off x="7428726" y="271462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>
            <a:off x="7430314" y="478552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1821637" y="3679033"/>
            <a:ext cx="585791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Desempilhar (Pop)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fazer a variável(ponteiro) </a:t>
            </a:r>
            <a:r>
              <a:rPr lang="pt-BR" b="1" dirty="0" smtClean="0"/>
              <a:t>topo</a:t>
            </a:r>
            <a:r>
              <a:rPr lang="pt-BR" dirty="0" smtClean="0"/>
              <a:t> apontar para o segundo elemento da pilha, se ele existir.</a:t>
            </a:r>
          </a:p>
          <a:p>
            <a:pPr lvl="1"/>
            <a:r>
              <a:rPr lang="pt-BR" dirty="0" smtClean="0"/>
              <a:t>Liberar a memória do elemento do topo.</a:t>
            </a:r>
          </a:p>
          <a:p>
            <a:pPr lvl="2"/>
            <a:r>
              <a:rPr lang="pt-BR" dirty="0" smtClean="0"/>
              <a:t>Função </a:t>
            </a:r>
            <a:r>
              <a:rPr lang="pt-BR" dirty="0" err="1" smtClean="0"/>
              <a:t>free</a:t>
            </a:r>
            <a:r>
              <a:rPr lang="pt-BR" dirty="0" smtClean="0"/>
              <a:t>();</a:t>
            </a:r>
          </a:p>
          <a:p>
            <a:pPr lvl="1"/>
            <a:r>
              <a:rPr lang="pt-BR" smtClean="0"/>
              <a:t>O elemento </a:t>
            </a:r>
            <a:r>
              <a:rPr lang="pt-BR" dirty="0" smtClean="0"/>
              <a:t>topo passa a ser o segundo elemento, ou seja, a variável </a:t>
            </a:r>
            <a:r>
              <a:rPr lang="pt-BR" b="1" dirty="0" smtClean="0"/>
              <a:t>topo </a:t>
            </a:r>
            <a:r>
              <a:rPr lang="pt-BR" dirty="0" smtClean="0"/>
              <a:t>irá apontar para ele agora.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Desempilhar (Pop)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285984" y="2000240"/>
          <a:ext cx="1744818" cy="1759668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727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0X00F0023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14282" y="19288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*TOPO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(0X00F0023)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1668526" y="2251968"/>
            <a:ext cx="546020" cy="124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285984" y="4429132"/>
          <a:ext cx="1744818" cy="1808416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624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 rot="5400000">
            <a:off x="2830457" y="4098973"/>
            <a:ext cx="642942" cy="17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786314" y="200024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*TOPO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Calibri"/>
              </a:rPr>
              <a:t>0X00FF3498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14" name="Conector de seta reta 13"/>
          <p:cNvCxnSpPr>
            <a:stCxn id="13" idx="3"/>
          </p:cNvCxnSpPr>
          <p:nvPr/>
        </p:nvCxnSpPr>
        <p:spPr>
          <a:xfrm>
            <a:off x="6381623" y="2323406"/>
            <a:ext cx="476393" cy="124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929454" y="2000240"/>
          <a:ext cx="1744818" cy="1820288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757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 smtClean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Conector reto 19"/>
          <p:cNvCxnSpPr/>
          <p:nvPr/>
        </p:nvCxnSpPr>
        <p:spPr>
          <a:xfrm rot="5400000">
            <a:off x="2143108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uma função </a:t>
            </a:r>
            <a:r>
              <a:rPr lang="pt-BR" dirty="0" smtClean="0"/>
              <a:t>que mostre </a:t>
            </a:r>
            <a:r>
              <a:rPr lang="pt-BR" dirty="0" smtClean="0"/>
              <a:t>os dados </a:t>
            </a:r>
            <a:r>
              <a:rPr lang="pt-BR" dirty="0" smtClean="0"/>
              <a:t>do primeiro elemento que vai ser excluído da pilha.</a:t>
            </a:r>
            <a:endParaRPr lang="pt-BR" dirty="0" smtClean="0"/>
          </a:p>
          <a:p>
            <a:r>
              <a:rPr lang="pt-BR" dirty="0" smtClean="0"/>
              <a:t>Faça uma função que mostre </a:t>
            </a:r>
            <a:r>
              <a:rPr lang="pt-BR" dirty="0" smtClean="0"/>
              <a:t>a quantidade de elementos que estão presentes na </a:t>
            </a:r>
            <a:r>
              <a:rPr lang="pt-BR" dirty="0" smtClean="0"/>
              <a:t>pilha.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940</Words>
  <Application>Microsoft Office PowerPoint</Application>
  <PresentationFormat>Apresentação na tela (4:3)</PresentationFormat>
  <Paragraphs>217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Fluxo</vt:lpstr>
      <vt:lpstr>Pilha e Fila Dinâmica</vt:lpstr>
      <vt:lpstr>Pilha Dinâmica</vt:lpstr>
      <vt:lpstr>Pilha Dinâmica</vt:lpstr>
      <vt:lpstr>Empilhar Elementos (Push)</vt:lpstr>
      <vt:lpstr>Empilhar Elementos (Push)</vt:lpstr>
      <vt:lpstr>Empilhar</vt:lpstr>
      <vt:lpstr>Desempilhar (Pop)</vt:lpstr>
      <vt:lpstr>Desempilhar (Pop)</vt:lpstr>
      <vt:lpstr>Exercícios</vt:lpstr>
      <vt:lpstr>Fila Dinâmica</vt:lpstr>
      <vt:lpstr>Fila Dinâmica</vt:lpstr>
      <vt:lpstr>Inserir Elementos na Fila</vt:lpstr>
      <vt:lpstr>Inserir na fila</vt:lpstr>
      <vt:lpstr>Retirar Elementos da Fila</vt:lpstr>
      <vt:lpstr>Retirar elemento da fila.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Pilha e Fila Dinâmica</dc:title>
  <dc:creator>Edmilson</dc:creator>
  <cp:lastModifiedBy>Edmilson</cp:lastModifiedBy>
  <cp:revision>22</cp:revision>
  <dcterms:created xsi:type="dcterms:W3CDTF">2011-10-12T22:17:52Z</dcterms:created>
  <dcterms:modified xsi:type="dcterms:W3CDTF">2012-10-11T21:11:41Z</dcterms:modified>
</cp:coreProperties>
</file>