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A761-4211-414C-B5E4-EE536E5A5FCE}" type="datetimeFigureOut">
              <a:rPr lang="pt-BR" smtClean="0"/>
              <a:pPr/>
              <a:t>07/03/2013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231A-E164-4472-97F4-9E65AC9E80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A761-4211-414C-B5E4-EE536E5A5FCE}" type="datetimeFigureOut">
              <a:rPr lang="pt-BR" smtClean="0"/>
              <a:pPr/>
              <a:t>07/03/2013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231A-E164-4472-97F4-9E65AC9E80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A761-4211-414C-B5E4-EE536E5A5FCE}" type="datetimeFigureOut">
              <a:rPr lang="pt-BR" smtClean="0"/>
              <a:pPr/>
              <a:t>07/03/2013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231A-E164-4472-97F4-9E65AC9E80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A761-4211-414C-B5E4-EE536E5A5FCE}" type="datetimeFigureOut">
              <a:rPr lang="pt-BR" smtClean="0"/>
              <a:pPr/>
              <a:t>07/03/2013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231A-E164-4472-97F4-9E65AC9E80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A761-4211-414C-B5E4-EE536E5A5FCE}" type="datetimeFigureOut">
              <a:rPr lang="pt-BR" smtClean="0"/>
              <a:pPr/>
              <a:t>07/03/2013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231A-E164-4472-97F4-9E65AC9E80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A761-4211-414C-B5E4-EE536E5A5FCE}" type="datetimeFigureOut">
              <a:rPr lang="pt-BR" smtClean="0"/>
              <a:pPr/>
              <a:t>07/03/2013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231A-E164-4472-97F4-9E65AC9E80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A761-4211-414C-B5E4-EE536E5A5FCE}" type="datetimeFigureOut">
              <a:rPr lang="pt-BR" smtClean="0"/>
              <a:pPr/>
              <a:t>07/03/2013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231A-E164-4472-97F4-9E65AC9E80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A761-4211-414C-B5E4-EE536E5A5FCE}" type="datetimeFigureOut">
              <a:rPr lang="pt-BR" smtClean="0"/>
              <a:pPr/>
              <a:t>07/03/2013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231A-E164-4472-97F4-9E65AC9E80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A761-4211-414C-B5E4-EE536E5A5FCE}" type="datetimeFigureOut">
              <a:rPr lang="pt-BR" smtClean="0"/>
              <a:pPr/>
              <a:t>07/03/2013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231A-E164-4472-97F4-9E65AC9E80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A761-4211-414C-B5E4-EE536E5A5FCE}" type="datetimeFigureOut">
              <a:rPr lang="pt-BR" smtClean="0"/>
              <a:pPr/>
              <a:t>07/03/2013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231A-E164-4472-97F4-9E65AC9E80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A761-4211-414C-B5E4-EE536E5A5FCE}" type="datetimeFigureOut">
              <a:rPr lang="pt-BR" smtClean="0"/>
              <a:pPr/>
              <a:t>07/03/2013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336231A-E164-4472-97F4-9E65AC9E80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ADA761-4211-414C-B5E4-EE536E5A5FCE}" type="datetimeFigureOut">
              <a:rPr lang="pt-BR" smtClean="0"/>
              <a:pPr/>
              <a:t>07/03/2013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36231A-E164-4472-97F4-9E65AC9E809F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Função com Passagem por Valor e Por Referência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Disciplina: Organização e Estrutura de Dados I</a:t>
            </a:r>
          </a:p>
          <a:p>
            <a:r>
              <a:rPr lang="pt-BR" dirty="0" smtClean="0"/>
              <a:t>Professor: Edmilson D. Verona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800" dirty="0" smtClean="0"/>
              <a:t>Defina um registro (</a:t>
            </a:r>
            <a:r>
              <a:rPr lang="pt-BR" sz="2800" dirty="0" err="1" smtClean="0"/>
              <a:t>Struct</a:t>
            </a:r>
            <a:r>
              <a:rPr lang="pt-BR" sz="2800" dirty="0" smtClean="0"/>
              <a:t>)  aluno para guardar os </a:t>
            </a:r>
            <a:r>
              <a:rPr lang="pt-BR" sz="2800" smtClean="0"/>
              <a:t>dados (código, </a:t>
            </a:r>
            <a:r>
              <a:rPr lang="pt-BR" sz="2800" dirty="0" smtClean="0"/>
              <a:t>nome, nota, curso, disciplina). Faça um programa para inserir até 50 alunos. Caso o usuário digite 0 para o código do aluno o programa deve apresentar a média das notas, ou apresentar depois do usuário inserir os 50 alunos.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Passagem por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5000636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Em uma função com passagem por valor, são copiados os valores dos parâmetros(argumentos) da função, não alterando os valores originais das variáveis passadas para a função.</a:t>
            </a:r>
          </a:p>
          <a:p>
            <a:pPr>
              <a:buNone/>
            </a:pPr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err="1" smtClean="0"/>
              <a:t>float</a:t>
            </a:r>
            <a:r>
              <a:rPr lang="pt-BR" dirty="0" smtClean="0"/>
              <a:t> </a:t>
            </a:r>
            <a:r>
              <a:rPr lang="pt-BR" dirty="0" err="1" smtClean="0"/>
              <a:t>sqr</a:t>
            </a:r>
            <a:r>
              <a:rPr lang="pt-BR" dirty="0" smtClean="0"/>
              <a:t> (</a:t>
            </a:r>
            <a:r>
              <a:rPr lang="pt-BR" dirty="0" err="1" smtClean="0"/>
              <a:t>float</a:t>
            </a:r>
            <a:r>
              <a:rPr lang="pt-BR" dirty="0" smtClean="0"/>
              <a:t> num) {</a:t>
            </a:r>
          </a:p>
          <a:p>
            <a:pPr>
              <a:buNone/>
            </a:pPr>
            <a:r>
              <a:rPr lang="pt-BR" dirty="0" smtClean="0"/>
              <a:t>	 num=num * num; </a:t>
            </a:r>
          </a:p>
          <a:p>
            <a:pPr>
              <a:buNone/>
            </a:pPr>
            <a:r>
              <a:rPr lang="pt-BR" dirty="0" smtClean="0"/>
              <a:t> 	 </a:t>
            </a:r>
            <a:r>
              <a:rPr lang="pt-BR" dirty="0" err="1" smtClean="0"/>
              <a:t>return</a:t>
            </a:r>
            <a:r>
              <a:rPr lang="pt-BR" dirty="0" smtClean="0"/>
              <a:t> num; </a:t>
            </a:r>
          </a:p>
          <a:p>
            <a:pPr>
              <a:buNone/>
            </a:pPr>
            <a:r>
              <a:rPr lang="pt-BR" dirty="0" smtClean="0"/>
              <a:t> 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 (){ </a:t>
            </a:r>
          </a:p>
          <a:p>
            <a:pPr>
              <a:buNone/>
            </a:pPr>
            <a:r>
              <a:rPr lang="pt-BR" dirty="0" smtClean="0"/>
              <a:t> 	</a:t>
            </a:r>
            <a:r>
              <a:rPr lang="pt-BR" dirty="0" err="1" smtClean="0"/>
              <a:t>float</a:t>
            </a:r>
            <a:r>
              <a:rPr lang="pt-BR" dirty="0" smtClean="0"/>
              <a:t> num, </a:t>
            </a:r>
            <a:r>
              <a:rPr lang="pt-BR" dirty="0" err="1" smtClean="0"/>
              <a:t>sq</a:t>
            </a:r>
            <a:r>
              <a:rPr lang="pt-BR" dirty="0" smtClean="0"/>
              <a:t>; </a:t>
            </a:r>
          </a:p>
          <a:p>
            <a:pPr>
              <a:buNone/>
            </a:pPr>
            <a:r>
              <a:rPr lang="pt-BR" dirty="0" smtClean="0"/>
              <a:t> 	</a:t>
            </a:r>
            <a:r>
              <a:rPr lang="pt-BR" dirty="0" err="1" smtClean="0"/>
              <a:t>printf</a:t>
            </a:r>
            <a:r>
              <a:rPr lang="pt-BR" dirty="0" smtClean="0"/>
              <a:t> ("Entre com um numero: "); </a:t>
            </a:r>
          </a:p>
          <a:p>
            <a:pPr>
              <a:buNone/>
            </a:pPr>
            <a:r>
              <a:rPr lang="pt-BR" dirty="0" smtClean="0"/>
              <a:t> 	</a:t>
            </a:r>
            <a:r>
              <a:rPr lang="pt-BR" dirty="0" err="1" smtClean="0"/>
              <a:t>scanf</a:t>
            </a:r>
            <a:r>
              <a:rPr lang="pt-BR" dirty="0" smtClean="0"/>
              <a:t> ("%f",&amp;num); </a:t>
            </a:r>
          </a:p>
          <a:p>
            <a:pPr>
              <a:buNone/>
            </a:pPr>
            <a:r>
              <a:rPr lang="pt-BR" dirty="0" smtClean="0"/>
              <a:t> 	</a:t>
            </a:r>
            <a:r>
              <a:rPr lang="pt-BR" dirty="0" err="1" smtClean="0"/>
              <a:t>sq</a:t>
            </a:r>
            <a:r>
              <a:rPr lang="pt-BR" dirty="0" smtClean="0"/>
              <a:t>=</a:t>
            </a:r>
            <a:r>
              <a:rPr lang="pt-BR" dirty="0" err="1" smtClean="0"/>
              <a:t>sqr</a:t>
            </a:r>
            <a:r>
              <a:rPr lang="pt-BR" dirty="0" smtClean="0"/>
              <a:t>(num); </a:t>
            </a:r>
          </a:p>
          <a:p>
            <a:pPr>
              <a:buNone/>
            </a:pPr>
            <a:r>
              <a:rPr lang="pt-BR" dirty="0" smtClean="0"/>
              <a:t> 	</a:t>
            </a:r>
            <a:r>
              <a:rPr lang="pt-BR" dirty="0" err="1" smtClean="0"/>
              <a:t>printf</a:t>
            </a:r>
            <a:r>
              <a:rPr lang="pt-BR" dirty="0" smtClean="0"/>
              <a:t> ("\n\n O numero original e: %.2f\n",num); </a:t>
            </a:r>
          </a:p>
          <a:p>
            <a:pPr>
              <a:buNone/>
            </a:pPr>
            <a:r>
              <a:rPr lang="pt-BR" dirty="0" smtClean="0"/>
              <a:t> 	</a:t>
            </a:r>
            <a:r>
              <a:rPr lang="pt-BR" dirty="0" err="1" smtClean="0"/>
              <a:t>printf</a:t>
            </a:r>
            <a:r>
              <a:rPr lang="pt-BR" dirty="0" smtClean="0"/>
              <a:t> ("O seu quadrado vale: %.2f\n",</a:t>
            </a:r>
            <a:r>
              <a:rPr lang="pt-BR" dirty="0" err="1" smtClean="0"/>
              <a:t>sq</a:t>
            </a:r>
            <a:r>
              <a:rPr lang="pt-BR" dirty="0" smtClean="0"/>
              <a:t>); </a:t>
            </a:r>
          </a:p>
          <a:p>
            <a:pPr>
              <a:buNone/>
            </a:pPr>
            <a:r>
              <a:rPr lang="pt-BR" dirty="0" smtClean="0"/>
              <a:t>     system(“PAUSE”);</a:t>
            </a:r>
          </a:p>
          <a:p>
            <a:pPr>
              <a:buNone/>
            </a:pPr>
            <a:r>
              <a:rPr lang="pt-BR" dirty="0" smtClean="0"/>
              <a:t>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Passagem por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5000636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Alterações nos parâmetros(argumentos) dentro da função, alteram os valores das variáveis que foram passadas para a função.</a:t>
            </a:r>
          </a:p>
          <a:p>
            <a:r>
              <a:rPr lang="pt-BR" dirty="0" smtClean="0"/>
              <a:t>Não se passa para a função os valores das variáveis, mas suas referências (a função usa as referências para alterar os valores das variáveis que estão fora da função).</a:t>
            </a:r>
          </a:p>
          <a:p>
            <a:pPr>
              <a:buNone/>
            </a:pPr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troca(</a:t>
            </a:r>
            <a:r>
              <a:rPr lang="pt-BR" dirty="0" err="1" smtClean="0"/>
              <a:t>int</a:t>
            </a:r>
            <a:r>
              <a:rPr lang="pt-BR" dirty="0" smtClean="0"/>
              <a:t> *a, </a:t>
            </a:r>
            <a:r>
              <a:rPr lang="pt-BR" dirty="0" err="1" smtClean="0"/>
              <a:t>int</a:t>
            </a:r>
            <a:r>
              <a:rPr lang="pt-BR" dirty="0" smtClean="0"/>
              <a:t> *b){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temp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temp</a:t>
            </a:r>
            <a:r>
              <a:rPr lang="pt-BR" dirty="0" smtClean="0"/>
              <a:t> = *a;</a:t>
            </a:r>
          </a:p>
          <a:p>
            <a:pPr>
              <a:buNone/>
            </a:pPr>
            <a:r>
              <a:rPr lang="pt-BR" dirty="0" smtClean="0"/>
              <a:t>	*a = *b;</a:t>
            </a:r>
          </a:p>
          <a:p>
            <a:pPr>
              <a:buNone/>
            </a:pPr>
            <a:r>
              <a:rPr lang="pt-BR" dirty="0" smtClean="0"/>
              <a:t>	*b = </a:t>
            </a:r>
            <a:r>
              <a:rPr lang="pt-BR" dirty="0" err="1" smtClean="0"/>
              <a:t>temp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}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x = 10, y = 20;</a:t>
            </a:r>
          </a:p>
          <a:p>
            <a:pPr>
              <a:buNone/>
            </a:pPr>
            <a:r>
              <a:rPr lang="pt-BR" dirty="0" smtClean="0"/>
              <a:t>	troca( &amp;x,  &amp;y);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("x=%d y=%d\n", x , y );</a:t>
            </a:r>
          </a:p>
          <a:p>
            <a:pPr>
              <a:buNone/>
            </a:pPr>
            <a:r>
              <a:rPr lang="pt-BR" dirty="0" smtClean="0"/>
              <a:t>      system(“PAUSE”);</a:t>
            </a:r>
          </a:p>
          <a:p>
            <a:pPr>
              <a:buNone/>
            </a:pPr>
            <a:r>
              <a:rPr lang="pt-BR" dirty="0" smtClean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Argumentos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50006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argumentosPorValor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numero</a:t>
            </a:r>
            <a:r>
              <a:rPr lang="pt-BR" dirty="0" smtClean="0"/>
              <a:t>){</a:t>
            </a:r>
            <a:endParaRPr lang="pt-BR" dirty="0"/>
          </a:p>
          <a:p>
            <a:pPr>
              <a:buNone/>
            </a:pPr>
            <a:r>
              <a:rPr lang="pt-BR" dirty="0"/>
              <a:t>     numero = numero </a:t>
            </a:r>
            <a:r>
              <a:rPr lang="pt-BR" dirty="0" smtClean="0"/>
              <a:t>+ 10;</a:t>
            </a:r>
            <a:endParaRPr lang="pt-BR" dirty="0"/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/>
              <a:t> </a:t>
            </a:r>
          </a:p>
          <a:p>
            <a:pPr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 smtClean="0"/>
              <a:t>argumentosPorReferencia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b="1" dirty="0"/>
              <a:t>*numero</a:t>
            </a:r>
            <a:r>
              <a:rPr lang="pt-BR" dirty="0" smtClean="0"/>
              <a:t>){</a:t>
            </a:r>
            <a:endParaRPr lang="pt-BR" dirty="0"/>
          </a:p>
          <a:p>
            <a:pPr>
              <a:buNone/>
            </a:pPr>
            <a:r>
              <a:rPr lang="pt-BR" dirty="0"/>
              <a:t>     *numero = *numero </a:t>
            </a:r>
            <a:r>
              <a:rPr lang="pt-BR" dirty="0" smtClean="0"/>
              <a:t>+ 10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/>
              <a:t> </a:t>
            </a:r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valor1 </a:t>
            </a:r>
            <a:r>
              <a:rPr lang="pt-BR" dirty="0"/>
              <a:t>= 10;</a:t>
            </a:r>
          </a:p>
          <a:p>
            <a:pPr>
              <a:buNone/>
            </a:pPr>
            <a:r>
              <a:rPr lang="pt-BR" dirty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valor2 </a:t>
            </a:r>
            <a:r>
              <a:rPr lang="pt-BR" dirty="0"/>
              <a:t>= 10;</a:t>
            </a:r>
          </a:p>
          <a:p>
            <a:pPr>
              <a:buNone/>
            </a:pPr>
            <a:r>
              <a:rPr lang="pt-BR" dirty="0"/>
              <a:t>            </a:t>
            </a:r>
          </a:p>
          <a:p>
            <a:pPr>
              <a:buNone/>
            </a:pPr>
            <a:r>
              <a:rPr lang="pt-BR" dirty="0"/>
              <a:t>      </a:t>
            </a:r>
            <a:r>
              <a:rPr lang="pt-BR" dirty="0" err="1" smtClean="0"/>
              <a:t>argumentosPorValor</a:t>
            </a:r>
            <a:r>
              <a:rPr lang="pt-BR" dirty="0" smtClean="0"/>
              <a:t>(valor1</a:t>
            </a:r>
            <a:r>
              <a:rPr lang="pt-BR" dirty="0"/>
              <a:t>);      </a:t>
            </a:r>
          </a:p>
          <a:p>
            <a:pPr>
              <a:buNone/>
            </a:pPr>
            <a:r>
              <a:rPr lang="pt-BR" dirty="0"/>
              <a:t>      </a:t>
            </a:r>
            <a:r>
              <a:rPr lang="pt-BR" dirty="0" err="1" smtClean="0"/>
              <a:t>argumentosPorReferencia</a:t>
            </a:r>
            <a:r>
              <a:rPr lang="pt-BR" dirty="0"/>
              <a:t>(</a:t>
            </a:r>
            <a:r>
              <a:rPr lang="pt-BR" b="1" dirty="0"/>
              <a:t>&amp;valor2</a:t>
            </a:r>
            <a:r>
              <a:rPr lang="pt-BR" dirty="0"/>
              <a:t>);</a:t>
            </a:r>
          </a:p>
          <a:p>
            <a:pPr>
              <a:buNone/>
            </a:pPr>
            <a:r>
              <a:rPr lang="pt-BR" dirty="0"/>
              <a:t>      </a:t>
            </a:r>
          </a:p>
          <a:p>
            <a:pPr>
              <a:buNone/>
            </a:pPr>
            <a:r>
              <a:rPr lang="pt-BR" dirty="0"/>
              <a:t>      </a:t>
            </a:r>
            <a:r>
              <a:rPr lang="pt-BR" dirty="0" err="1"/>
              <a:t>printf</a:t>
            </a:r>
            <a:r>
              <a:rPr lang="pt-BR" dirty="0"/>
              <a:t>("%d\n",valor1);</a:t>
            </a:r>
          </a:p>
          <a:p>
            <a:pPr>
              <a:buNone/>
            </a:pPr>
            <a:r>
              <a:rPr lang="pt-BR" dirty="0"/>
              <a:t>      </a:t>
            </a:r>
            <a:r>
              <a:rPr lang="pt-BR" dirty="0" err="1"/>
              <a:t>printf</a:t>
            </a:r>
            <a:r>
              <a:rPr lang="pt-BR" dirty="0"/>
              <a:t>("%d\n",valor2);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   system(“PAUSE”);      </a:t>
            </a:r>
          </a:p>
          <a:p>
            <a:pPr>
              <a:buNone/>
            </a:pPr>
            <a:r>
              <a:rPr lang="pt-BR" dirty="0" smtClean="0"/>
              <a:t> }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programa que declare 4 variáveis numéricas na função </a:t>
            </a:r>
            <a:r>
              <a:rPr lang="pt-BR" dirty="0" err="1" smtClean="0"/>
              <a:t>main</a:t>
            </a:r>
            <a:r>
              <a:rPr lang="pt-BR" dirty="0" smtClean="0"/>
              <a:t>(), chame uma função passando as 4 variáveis por referência, inverta a posição do 1º numero com o do 2º e do 3º com o 4º, apresente os números invertidos na função </a:t>
            </a:r>
            <a:r>
              <a:rPr lang="pt-BR" dirty="0" err="1" smtClean="0"/>
              <a:t>main</a:t>
            </a:r>
            <a:r>
              <a:rPr lang="pt-BR" dirty="0" smtClean="0"/>
              <a:t>().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Struct</a:t>
            </a:r>
            <a:r>
              <a:rPr lang="pt-BR" dirty="0" smtClean="0"/>
              <a:t> (Estruturas)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pt-BR" sz="2800" dirty="0" smtClean="0"/>
              <a:t>Os </a:t>
            </a:r>
            <a:r>
              <a:rPr lang="pt-BR" sz="2800" dirty="0" err="1" smtClean="0"/>
              <a:t>arrays</a:t>
            </a:r>
            <a:r>
              <a:rPr lang="pt-BR" sz="2800" dirty="0" smtClean="0"/>
              <a:t> são estruturas de dados que contém um número determinado de elementos e todos os elementos são do mesmo tipo de dados.</a:t>
            </a:r>
          </a:p>
          <a:p>
            <a:pPr lvl="1"/>
            <a:r>
              <a:rPr lang="pt-BR" dirty="0" smtClean="0"/>
              <a:t>Ex: </a:t>
            </a:r>
            <a:r>
              <a:rPr lang="pt-BR" dirty="0" err="1" smtClean="0"/>
              <a:t>float</a:t>
            </a:r>
            <a:r>
              <a:rPr lang="pt-BR" dirty="0" smtClean="0"/>
              <a:t> notas[4];</a:t>
            </a:r>
          </a:p>
          <a:p>
            <a:pPr lvl="0"/>
            <a:r>
              <a:rPr lang="pt-BR" sz="2800" dirty="0" smtClean="0"/>
              <a:t>Essa característica significa uma grande limitação quando se requerem grupos de elementos.</a:t>
            </a:r>
          </a:p>
          <a:p>
            <a:r>
              <a:rPr lang="pt-BR" dirty="0" smtClean="0"/>
              <a:t>Para acessar os elementos do </a:t>
            </a:r>
            <a:r>
              <a:rPr lang="pt-BR" dirty="0" err="1" smtClean="0"/>
              <a:t>array</a:t>
            </a:r>
            <a:r>
              <a:rPr lang="pt-BR" dirty="0" smtClean="0"/>
              <a:t>, deve-se lembrar que o índice começa em 0 e vai até o tamanho do </a:t>
            </a:r>
            <a:r>
              <a:rPr lang="pt-BR" dirty="0" err="1" smtClean="0"/>
              <a:t>array</a:t>
            </a:r>
            <a:r>
              <a:rPr lang="pt-BR" dirty="0" smtClean="0"/>
              <a:t> menos 1. </a:t>
            </a:r>
          </a:p>
          <a:p>
            <a:pPr lvl="1"/>
            <a:r>
              <a:rPr lang="pt-BR" dirty="0" smtClean="0"/>
              <a:t>Ex: notas[0] = 60.0;</a:t>
            </a:r>
            <a:endParaRPr lang="pt-BR" sz="2800" dirty="0" smtClean="0"/>
          </a:p>
          <a:p>
            <a:pPr lvl="0"/>
            <a:r>
              <a:rPr lang="pt-BR" sz="2800" dirty="0" smtClean="0"/>
              <a:t>Uma </a:t>
            </a:r>
            <a:r>
              <a:rPr lang="pt-BR" sz="2800" b="1" dirty="0" smtClean="0"/>
              <a:t>estrutura (</a:t>
            </a:r>
            <a:r>
              <a:rPr lang="pt-BR" sz="2800" b="1" dirty="0" err="1" smtClean="0"/>
              <a:t>struct</a:t>
            </a:r>
            <a:r>
              <a:rPr lang="pt-BR" sz="2800" b="1" dirty="0" smtClean="0"/>
              <a:t>)</a:t>
            </a:r>
            <a:r>
              <a:rPr lang="pt-BR" sz="2800" dirty="0" smtClean="0"/>
              <a:t> é uma coleção de um ou mais tipos de elementos denominados membro, cada um dos quais pode ser um tipo de dados diferente.</a:t>
            </a:r>
          </a:p>
          <a:p>
            <a:pPr lvl="1"/>
            <a:r>
              <a:rPr lang="pt-BR" dirty="0" smtClean="0"/>
              <a:t>Ex: Estrutura de uma pessoa (Código, Idade, Sexo, Nome, Salário).</a:t>
            </a:r>
          </a:p>
          <a:p>
            <a:pPr lvl="0"/>
            <a:r>
              <a:rPr lang="pt-BR" sz="2800" dirty="0" smtClean="0"/>
              <a:t>Variáveis são utilizadas para declarar uma estrutura.</a:t>
            </a:r>
          </a:p>
          <a:p>
            <a:pPr lvl="0"/>
            <a:r>
              <a:rPr lang="pt-BR" sz="2800" dirty="0" smtClean="0"/>
              <a:t>Em pascal era chamado de </a:t>
            </a:r>
            <a:r>
              <a:rPr lang="pt-BR" sz="2800" dirty="0" err="1" smtClean="0"/>
              <a:t>record</a:t>
            </a:r>
            <a:r>
              <a:rPr lang="pt-BR" sz="2800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</a:t>
            </a:r>
            <a:r>
              <a:rPr lang="pt-BR" dirty="0" err="1" smtClean="0"/>
              <a:t>Struct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aluno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idade;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char</a:t>
            </a:r>
            <a:r>
              <a:rPr lang="pt-BR" dirty="0" smtClean="0"/>
              <a:t> sexo;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char</a:t>
            </a:r>
            <a:r>
              <a:rPr lang="pt-BR" dirty="0" smtClean="0"/>
              <a:t> curso[100];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char</a:t>
            </a:r>
            <a:r>
              <a:rPr lang="pt-BR" dirty="0" smtClean="0"/>
              <a:t> nome[50];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float</a:t>
            </a:r>
            <a:r>
              <a:rPr lang="pt-BR" dirty="0" smtClean="0"/>
              <a:t> mensalidade;</a:t>
            </a:r>
          </a:p>
          <a:p>
            <a:pPr>
              <a:buNone/>
            </a:pPr>
            <a:r>
              <a:rPr lang="pt-BR" dirty="0" smtClean="0"/>
              <a:t>};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dirty="0" err="1" smtClean="0"/>
              <a:t>struct</a:t>
            </a:r>
            <a:r>
              <a:rPr lang="pt-BR" dirty="0" smtClean="0"/>
              <a:t> aluno </a:t>
            </a:r>
            <a:r>
              <a:rPr lang="pt-BR" dirty="0" err="1" smtClean="0"/>
              <a:t>umAluno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b="1" dirty="0" smtClean="0"/>
              <a:t> 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funcionario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idade;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char</a:t>
            </a:r>
            <a:r>
              <a:rPr lang="pt-BR" dirty="0" smtClean="0"/>
              <a:t> sexo;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char</a:t>
            </a:r>
            <a:r>
              <a:rPr lang="pt-BR" dirty="0" smtClean="0"/>
              <a:t> nome[50];</a:t>
            </a:r>
          </a:p>
          <a:p>
            <a:pPr>
              <a:buNone/>
            </a:pPr>
            <a:r>
              <a:rPr lang="pt-BR" dirty="0" smtClean="0"/>
              <a:t>	  </a:t>
            </a:r>
            <a:r>
              <a:rPr lang="pt-BR" dirty="0" err="1" smtClean="0"/>
              <a:t>float</a:t>
            </a:r>
            <a:r>
              <a:rPr lang="pt-BR" dirty="0" smtClean="0"/>
              <a:t> </a:t>
            </a:r>
            <a:r>
              <a:rPr lang="pt-BR" dirty="0" err="1" smtClean="0"/>
              <a:t>salario</a:t>
            </a:r>
            <a:r>
              <a:rPr lang="pt-BR" dirty="0" smtClean="0"/>
              <a:t>;	</a:t>
            </a:r>
          </a:p>
          <a:p>
            <a:pPr>
              <a:buNone/>
            </a:pPr>
            <a:r>
              <a:rPr lang="pt-BR" dirty="0" smtClean="0"/>
              <a:t>};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funcionario</a:t>
            </a:r>
            <a:r>
              <a:rPr lang="pt-BR" dirty="0" smtClean="0"/>
              <a:t> </a:t>
            </a:r>
            <a:r>
              <a:rPr lang="pt-BR" dirty="0" err="1" smtClean="0"/>
              <a:t>listaDeFuncionarios</a:t>
            </a:r>
            <a:r>
              <a:rPr lang="pt-BR" dirty="0" smtClean="0"/>
              <a:t>[10];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(Inserção)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53578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err="1" smtClean="0"/>
              <a:t>struct</a:t>
            </a:r>
            <a:r>
              <a:rPr lang="pt-BR" dirty="0" smtClean="0"/>
              <a:t> pessoa{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codigo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char</a:t>
            </a:r>
            <a:r>
              <a:rPr lang="pt-BR" dirty="0" smtClean="0"/>
              <a:t> nome[50];</a:t>
            </a:r>
          </a:p>
          <a:p>
            <a:pPr>
              <a:buNone/>
            </a:pPr>
            <a:r>
              <a:rPr lang="pt-BR" dirty="0" smtClean="0"/>
              <a:t>};</a:t>
            </a:r>
          </a:p>
          <a:p>
            <a:pPr>
              <a:buNone/>
            </a:pPr>
            <a:r>
              <a:rPr lang="pt-BR" dirty="0" err="1" smtClean="0"/>
              <a:t>struct</a:t>
            </a:r>
            <a:r>
              <a:rPr lang="pt-BR" dirty="0" smtClean="0"/>
              <a:t>  pessoa </a:t>
            </a:r>
            <a:r>
              <a:rPr lang="pt-BR" b="1" dirty="0" err="1" smtClean="0"/>
              <a:t>listaDePessoas</a:t>
            </a:r>
            <a:r>
              <a:rPr lang="pt-BR" b="1" dirty="0" smtClean="0"/>
              <a:t>[4]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err="1" smtClean="0"/>
              <a:t>int</a:t>
            </a:r>
            <a:r>
              <a:rPr lang="pt-BR" dirty="0" smtClean="0"/>
              <a:t>  i;</a:t>
            </a:r>
          </a:p>
          <a:p>
            <a:pPr>
              <a:buNone/>
            </a:pPr>
            <a:r>
              <a:rPr lang="pt-BR" dirty="0" smtClean="0"/>
              <a:t>       for (</a:t>
            </a:r>
            <a:r>
              <a:rPr lang="pt-BR" b="1" dirty="0" smtClean="0"/>
              <a:t>i = 0 </a:t>
            </a:r>
            <a:r>
              <a:rPr lang="pt-BR" dirty="0" smtClean="0"/>
              <a:t>; i &lt; 4; i++){</a:t>
            </a:r>
          </a:p>
          <a:p>
            <a:pPr>
              <a:buNone/>
            </a:pPr>
            <a:r>
              <a:rPr lang="pt-BR" dirty="0" smtClean="0"/>
              <a:t>         </a:t>
            </a:r>
            <a:r>
              <a:rPr lang="pt-BR" dirty="0" err="1" smtClean="0"/>
              <a:t>printf</a:t>
            </a:r>
            <a:r>
              <a:rPr lang="pt-BR" dirty="0" smtClean="0"/>
              <a:t>("Digite o </a:t>
            </a:r>
            <a:r>
              <a:rPr lang="pt-BR" dirty="0" err="1" smtClean="0"/>
              <a:t>codigo</a:t>
            </a:r>
            <a:r>
              <a:rPr lang="pt-BR" dirty="0" smtClean="0"/>
              <a:t> da pessoa:");    </a:t>
            </a:r>
          </a:p>
          <a:p>
            <a:pPr>
              <a:buNone/>
            </a:pPr>
            <a:r>
              <a:rPr lang="pt-BR" dirty="0" smtClean="0"/>
              <a:t>         </a:t>
            </a:r>
            <a:r>
              <a:rPr lang="pt-BR" dirty="0" err="1" smtClean="0"/>
              <a:t>scanf</a:t>
            </a:r>
            <a:r>
              <a:rPr lang="pt-BR" dirty="0" smtClean="0"/>
              <a:t>("%d", </a:t>
            </a:r>
            <a:r>
              <a:rPr lang="pt-BR" b="1" dirty="0" smtClean="0"/>
              <a:t>&amp;</a:t>
            </a:r>
            <a:r>
              <a:rPr lang="pt-BR" b="1" dirty="0" err="1" smtClean="0"/>
              <a:t>listaDePessoas</a:t>
            </a:r>
            <a:r>
              <a:rPr lang="pt-BR" b="1" dirty="0" smtClean="0"/>
              <a:t>[i].</a:t>
            </a:r>
            <a:r>
              <a:rPr lang="pt-BR" b="1" dirty="0" err="1" smtClean="0"/>
              <a:t>codigo</a:t>
            </a:r>
            <a:r>
              <a:rPr lang="pt-BR" dirty="0" smtClean="0"/>
              <a:t>);         </a:t>
            </a:r>
          </a:p>
          <a:p>
            <a:pPr>
              <a:buNone/>
            </a:pPr>
            <a:r>
              <a:rPr lang="pt-BR" dirty="0" smtClean="0"/>
              <a:t>         </a:t>
            </a:r>
            <a:r>
              <a:rPr lang="pt-BR" dirty="0" err="1" smtClean="0"/>
              <a:t>printf</a:t>
            </a:r>
            <a:r>
              <a:rPr lang="pt-BR" dirty="0" smtClean="0"/>
              <a:t>("Digite o nome da pessoa:");    </a:t>
            </a:r>
          </a:p>
          <a:p>
            <a:pPr>
              <a:buNone/>
            </a:pPr>
            <a:r>
              <a:rPr lang="pt-BR" dirty="0" smtClean="0"/>
              <a:t>         </a:t>
            </a:r>
            <a:r>
              <a:rPr lang="pt-BR" dirty="0" err="1" smtClean="0"/>
              <a:t>setbuf</a:t>
            </a:r>
            <a:r>
              <a:rPr lang="pt-BR" dirty="0" smtClean="0"/>
              <a:t>(</a:t>
            </a:r>
            <a:r>
              <a:rPr lang="pt-BR" dirty="0" err="1" smtClean="0"/>
              <a:t>stdin</a:t>
            </a:r>
            <a:r>
              <a:rPr lang="pt-BR" dirty="0" smtClean="0"/>
              <a:t>, NULL);         </a:t>
            </a:r>
          </a:p>
          <a:p>
            <a:pPr>
              <a:buNone/>
            </a:pPr>
            <a:r>
              <a:rPr lang="pt-BR" dirty="0" smtClean="0"/>
              <a:t>         </a:t>
            </a:r>
            <a:r>
              <a:rPr lang="pt-BR" dirty="0" err="1" smtClean="0"/>
              <a:t>gets</a:t>
            </a:r>
            <a:r>
              <a:rPr lang="pt-BR" dirty="0" smtClean="0"/>
              <a:t>(</a:t>
            </a:r>
            <a:r>
              <a:rPr lang="pt-BR" b="1" dirty="0" err="1" smtClean="0"/>
              <a:t>listaDePessoas</a:t>
            </a:r>
            <a:r>
              <a:rPr lang="pt-BR" b="1" dirty="0" smtClean="0"/>
              <a:t>[i].nome</a:t>
            </a:r>
            <a:r>
              <a:rPr lang="pt-BR" dirty="0" smtClean="0"/>
              <a:t>);                </a:t>
            </a:r>
          </a:p>
          <a:p>
            <a:pPr>
              <a:buNone/>
            </a:pPr>
            <a:r>
              <a:rPr lang="pt-BR" dirty="0" smtClean="0"/>
              <a:t>      }    </a:t>
            </a:r>
          </a:p>
          <a:p>
            <a:pPr>
              <a:buNone/>
            </a:pPr>
            <a:r>
              <a:rPr lang="pt-BR" dirty="0" smtClean="0"/>
              <a:t>      for (</a:t>
            </a:r>
            <a:r>
              <a:rPr lang="pt-BR" b="1" dirty="0" smtClean="0"/>
              <a:t>i = 0</a:t>
            </a:r>
            <a:r>
              <a:rPr lang="pt-BR" dirty="0" smtClean="0"/>
              <a:t>; i &lt; 4; i++){</a:t>
            </a:r>
          </a:p>
          <a:p>
            <a:pPr>
              <a:buNone/>
            </a:pPr>
            <a:r>
              <a:rPr lang="pt-BR" dirty="0" smtClean="0"/>
              <a:t>          </a:t>
            </a:r>
            <a:r>
              <a:rPr lang="pt-BR" dirty="0" err="1" smtClean="0"/>
              <a:t>printf</a:t>
            </a:r>
            <a:r>
              <a:rPr lang="pt-BR" dirty="0" smtClean="0"/>
              <a:t>("\n\</a:t>
            </a:r>
            <a:r>
              <a:rPr lang="pt-BR" dirty="0" err="1" smtClean="0"/>
              <a:t>nCodigo</a:t>
            </a:r>
            <a:r>
              <a:rPr lang="pt-BR" dirty="0" smtClean="0"/>
              <a:t>: %d", </a:t>
            </a:r>
            <a:r>
              <a:rPr lang="pt-BR" b="1" dirty="0" err="1" smtClean="0"/>
              <a:t>listaDePessoas</a:t>
            </a:r>
            <a:r>
              <a:rPr lang="pt-BR" b="1" dirty="0" smtClean="0"/>
              <a:t>[i].</a:t>
            </a:r>
            <a:r>
              <a:rPr lang="pt-BR" b="1" dirty="0" err="1" smtClean="0"/>
              <a:t>codigo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          </a:t>
            </a:r>
            <a:r>
              <a:rPr lang="pt-BR" dirty="0" err="1" smtClean="0"/>
              <a:t>printf</a:t>
            </a:r>
            <a:r>
              <a:rPr lang="pt-BR" dirty="0" smtClean="0"/>
              <a:t>("\</a:t>
            </a:r>
            <a:r>
              <a:rPr lang="pt-BR" dirty="0" err="1" smtClean="0"/>
              <a:t>nNome</a:t>
            </a:r>
            <a:r>
              <a:rPr lang="pt-BR" dirty="0" smtClean="0"/>
              <a:t> : %s", </a:t>
            </a:r>
            <a:r>
              <a:rPr lang="pt-BR" b="1" dirty="0" err="1" smtClean="0"/>
              <a:t>listaDePessoas</a:t>
            </a:r>
            <a:r>
              <a:rPr lang="pt-BR" b="1" dirty="0" smtClean="0"/>
              <a:t>[i].nome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      }</a:t>
            </a:r>
          </a:p>
          <a:p>
            <a:pPr>
              <a:buNone/>
            </a:pPr>
            <a:r>
              <a:rPr lang="pt-BR" dirty="0" smtClean="0"/>
              <a:t>      system(“PAUSE”);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714908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pt-BR" sz="3700" dirty="0" smtClean="0"/>
              <a:t>Declarar um tipo de dado para representar uma data qualquer (dia, mês, ano). (</a:t>
            </a:r>
            <a:r>
              <a:rPr lang="pt-BR" sz="3700" i="1" dirty="0" smtClean="0"/>
              <a:t>Não </a:t>
            </a:r>
            <a:r>
              <a:rPr lang="pt-BR" sz="3700" i="1" dirty="0" smtClean="0"/>
              <a:t>precisa </a:t>
            </a:r>
            <a:r>
              <a:rPr lang="pt-BR" sz="3700" i="1" dirty="0" smtClean="0"/>
              <a:t>fazer o programa, apenas declarar a </a:t>
            </a:r>
            <a:r>
              <a:rPr lang="pt-BR" sz="3700" i="1" dirty="0" err="1" smtClean="0"/>
              <a:t>struct</a:t>
            </a:r>
            <a:r>
              <a:rPr lang="pt-BR" sz="3700" dirty="0" smtClean="0"/>
              <a:t>).</a:t>
            </a:r>
          </a:p>
          <a:p>
            <a:pPr lvl="0"/>
            <a:r>
              <a:rPr lang="pt-BR" sz="3700" dirty="0" smtClean="0"/>
              <a:t>Declarar um tipo de dado para representar um funcionário de uma empresa qualquer. (</a:t>
            </a:r>
            <a:r>
              <a:rPr lang="pt-BR" sz="3700" i="1" dirty="0" smtClean="0"/>
              <a:t>Não precisar fazer o programa, apenas declarar a </a:t>
            </a:r>
            <a:r>
              <a:rPr lang="pt-BR" sz="3700" i="1" dirty="0" err="1" smtClean="0"/>
              <a:t>struct</a:t>
            </a:r>
            <a:r>
              <a:rPr lang="pt-BR" sz="3700" dirty="0" smtClean="0"/>
              <a:t>).</a:t>
            </a:r>
          </a:p>
          <a:p>
            <a:pPr lvl="0"/>
            <a:r>
              <a:rPr lang="pt-BR" sz="3700" dirty="0" smtClean="0"/>
              <a:t>Defina um registro (</a:t>
            </a:r>
            <a:r>
              <a:rPr lang="pt-BR" sz="3700" dirty="0" err="1" smtClean="0"/>
              <a:t>Struct</a:t>
            </a:r>
            <a:r>
              <a:rPr lang="pt-BR" sz="3700" dirty="0" smtClean="0"/>
              <a:t>)  aluno para guardar os dados (nome, sobrenome, data de nascimento, RG, média do Primeiro Bimestre, média do Segundo Bimestre). Faça um programa para inserir 3 alunos e apresente os dados digitados pelo usuário.</a:t>
            </a:r>
          </a:p>
          <a:p>
            <a:pPr lvl="0"/>
            <a:r>
              <a:rPr lang="pt-BR" sz="3700" dirty="0" smtClean="0"/>
              <a:t>Digamos que você precise controlar os seguintes dados relacionados ao estoque de um pequeno estabelecimento comercial:</a:t>
            </a:r>
          </a:p>
          <a:p>
            <a:pPr>
              <a:buNone/>
            </a:pPr>
            <a:r>
              <a:rPr lang="pt-BR" sz="3700" dirty="0" smtClean="0"/>
              <a:t>	•	</a:t>
            </a:r>
            <a:r>
              <a:rPr lang="pt-BR" sz="3700" dirty="0" smtClean="0"/>
              <a:t>C</a:t>
            </a:r>
            <a:r>
              <a:rPr lang="pt-BR" sz="3700" dirty="0" smtClean="0"/>
              <a:t>ódigo,  nome </a:t>
            </a:r>
            <a:r>
              <a:rPr lang="pt-BR" sz="3700" dirty="0" smtClean="0"/>
              <a:t>do </a:t>
            </a:r>
            <a:r>
              <a:rPr lang="pt-BR" sz="3700" dirty="0" smtClean="0"/>
              <a:t>produto, cor </a:t>
            </a:r>
            <a:r>
              <a:rPr lang="pt-BR" sz="3700" dirty="0" smtClean="0"/>
              <a:t>do </a:t>
            </a:r>
            <a:r>
              <a:rPr lang="pt-BR" sz="3700" dirty="0" smtClean="0"/>
              <a:t>produto, quantidade </a:t>
            </a:r>
            <a:r>
              <a:rPr lang="pt-BR" sz="3700" dirty="0" smtClean="0"/>
              <a:t>atual </a:t>
            </a:r>
            <a:r>
              <a:rPr lang="pt-BR" sz="3700" dirty="0" smtClean="0"/>
              <a:t>no 	estoque, preço, observações.</a:t>
            </a:r>
            <a:endParaRPr lang="pt-BR" sz="3700" dirty="0" smtClean="0"/>
          </a:p>
          <a:p>
            <a:pPr>
              <a:buNone/>
            </a:pPr>
            <a:r>
              <a:rPr lang="pt-BR" sz="3700" dirty="0" smtClean="0"/>
              <a:t>	Monte um registro para armazenar no máximo 100 produtos, peça os dados para o usuário até que ele digite 0 para o código do registro e depois mostre a lista dos registros.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709</TotalTime>
  <Words>686</Words>
  <Application>Microsoft Office PowerPoint</Application>
  <PresentationFormat>Apresentação na tela (4:3)</PresentationFormat>
  <Paragraphs>124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Fluxo</vt:lpstr>
      <vt:lpstr>Função com Passagem por Valor e Por Referência</vt:lpstr>
      <vt:lpstr>Passagem por Valor</vt:lpstr>
      <vt:lpstr>Passagem por Referência</vt:lpstr>
      <vt:lpstr>Exemplo Argumentos</vt:lpstr>
      <vt:lpstr>Exercício</vt:lpstr>
      <vt:lpstr>Struct (Estruturas)</vt:lpstr>
      <vt:lpstr>Exemplo Struct</vt:lpstr>
      <vt:lpstr>Exemplo (Inserção)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Função com Passagem por Valor e Por Referência</dc:title>
  <dc:creator>Edmilson</dc:creator>
  <cp:lastModifiedBy>Edmilson</cp:lastModifiedBy>
  <cp:revision>53</cp:revision>
  <dcterms:created xsi:type="dcterms:W3CDTF">2011-03-29T02:52:54Z</dcterms:created>
  <dcterms:modified xsi:type="dcterms:W3CDTF">2013-03-07T19:57:50Z</dcterms:modified>
</cp:coreProperties>
</file>