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5B187-D9F1-4ACD-AC75-D4D1380EC974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A87A94-DDA8-472D-ADC2-E1309F7D851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Busca Linear ou </a:t>
            </a:r>
            <a:r>
              <a:rPr lang="pt-BR" dirty="0" err="1" smtClean="0"/>
              <a:t>Sequêncial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Organização e Estrutura de Dados I</a:t>
            </a:r>
          </a:p>
          <a:p>
            <a:r>
              <a:rPr lang="pt-BR" dirty="0" smtClean="0"/>
              <a:t>Professor: Edmilson D. Verona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de registros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programadores </a:t>
            </a:r>
            <a:r>
              <a:rPr lang="pt-BR" dirty="0" err="1" smtClean="0"/>
              <a:t>frequentemente</a:t>
            </a:r>
            <a:r>
              <a:rPr lang="pt-BR" dirty="0" smtClean="0"/>
              <a:t> </a:t>
            </a:r>
            <a:r>
              <a:rPr lang="pt-BR" dirty="0" smtClean="0"/>
              <a:t>trabalham com grandes quantidades de dados armazenados em ARRAYS e REGISTROS, e por isso é necessário determinar se um </a:t>
            </a:r>
            <a:r>
              <a:rPr lang="pt-BR" dirty="0" err="1" smtClean="0"/>
              <a:t>array</a:t>
            </a:r>
            <a:r>
              <a:rPr lang="pt-BR" dirty="0" smtClean="0"/>
              <a:t> contem um valor que coincida com determinado valor-chave (Valor a ser buscado).</a:t>
            </a:r>
          </a:p>
          <a:p>
            <a:r>
              <a:rPr lang="pt-BR" dirty="0" smtClean="0"/>
              <a:t>A busca é o processo de encontrar a posição de um elemento destino dentro de uma lista (</a:t>
            </a:r>
            <a:r>
              <a:rPr lang="pt-BR" dirty="0" err="1" smtClean="0"/>
              <a:t>Array</a:t>
            </a:r>
            <a:r>
              <a:rPr lang="pt-BR" dirty="0" smtClean="0"/>
              <a:t>, Vetor).</a:t>
            </a:r>
          </a:p>
          <a:p>
            <a:r>
              <a:rPr lang="pt-BR" dirty="0" smtClean="0"/>
              <a:t>Existem 2 métodos básicos de busca em </a:t>
            </a:r>
            <a:r>
              <a:rPr lang="pt-BR" dirty="0" err="1" smtClean="0"/>
              <a:t>arrays</a:t>
            </a:r>
            <a:r>
              <a:rPr lang="pt-BR" dirty="0" smtClean="0"/>
              <a:t>: busca </a:t>
            </a:r>
            <a:r>
              <a:rPr lang="pt-BR" b="1" dirty="0" err="1" smtClean="0"/>
              <a:t>sequêncial</a:t>
            </a:r>
            <a:r>
              <a:rPr lang="pt-BR" dirty="0" smtClean="0"/>
              <a:t> </a:t>
            </a:r>
            <a:r>
              <a:rPr lang="pt-BR" b="1" dirty="0" smtClean="0"/>
              <a:t>/linear</a:t>
            </a:r>
            <a:r>
              <a:rPr lang="pt-BR" dirty="0" smtClean="0"/>
              <a:t> e </a:t>
            </a:r>
            <a:r>
              <a:rPr lang="pt-BR" b="1" dirty="0" smtClean="0"/>
              <a:t>binária.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Linear/</a:t>
            </a:r>
            <a:r>
              <a:rPr lang="pt-BR" dirty="0" err="1" smtClean="0"/>
              <a:t>Sequêncial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 de pesquisa em vetores ou listas de modo </a:t>
            </a:r>
            <a:r>
              <a:rPr lang="pt-BR" dirty="0" err="1" smtClean="0"/>
              <a:t>sequêncial</a:t>
            </a:r>
            <a:r>
              <a:rPr lang="pt-BR" dirty="0" smtClean="0"/>
              <a:t>,  elemento por elemento.</a:t>
            </a:r>
          </a:p>
          <a:p>
            <a:r>
              <a:rPr lang="pt-BR" dirty="0" smtClean="0"/>
              <a:t>Tempo em relação ao número de elementos é linear, ou seja, cresce proporcionalmente.</a:t>
            </a:r>
          </a:p>
          <a:p>
            <a:r>
              <a:rPr lang="pt-BR" dirty="0" smtClean="0"/>
              <a:t>Num vetor ordenado, essa não é a pesquisa mais eficiente, sendo a mais indicada a pesquisa binária.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pt-BR" dirty="0" smtClean="0"/>
              <a:t>Busca Linear/</a:t>
            </a:r>
            <a:r>
              <a:rPr lang="pt-BR" dirty="0" err="1" smtClean="0"/>
              <a:t>Sequêncial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2149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stdlib</a:t>
            </a:r>
            <a:r>
              <a:rPr lang="pt-BR" dirty="0" smtClean="0"/>
              <a:t>.h&gt;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buscaLinear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lista[], </a:t>
            </a:r>
            <a:r>
              <a:rPr lang="pt-BR" dirty="0" err="1" smtClean="0"/>
              <a:t>int</a:t>
            </a:r>
            <a:r>
              <a:rPr lang="pt-BR" dirty="0" smtClean="0"/>
              <a:t> tamanho, </a:t>
            </a:r>
            <a:r>
              <a:rPr lang="pt-BR" dirty="0" err="1" smtClean="0"/>
              <a:t>int</a:t>
            </a:r>
            <a:r>
              <a:rPr lang="pt-BR" dirty="0" smtClean="0"/>
              <a:t> chave) {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indice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    for(</a:t>
            </a:r>
            <a:r>
              <a:rPr lang="pt-BR" dirty="0" err="1" smtClean="0"/>
              <a:t>indice</a:t>
            </a:r>
            <a:r>
              <a:rPr lang="pt-BR" dirty="0" smtClean="0"/>
              <a:t> = 0; </a:t>
            </a:r>
            <a:r>
              <a:rPr lang="pt-BR" dirty="0" err="1" smtClean="0"/>
              <a:t>indice</a:t>
            </a:r>
            <a:r>
              <a:rPr lang="pt-BR" dirty="0" smtClean="0"/>
              <a:t> &lt; tamanho ; </a:t>
            </a:r>
            <a:r>
              <a:rPr lang="pt-BR" dirty="0" err="1" smtClean="0"/>
              <a:t>indice</a:t>
            </a:r>
            <a:r>
              <a:rPr lang="pt-BR" dirty="0" smtClean="0"/>
              <a:t>++)    {</a:t>
            </a:r>
          </a:p>
          <a:p>
            <a:pPr>
              <a:buNone/>
            </a:pPr>
            <a:r>
              <a:rPr lang="pt-BR" dirty="0" smtClean="0"/>
              <a:t>         </a:t>
            </a:r>
            <a:r>
              <a:rPr lang="pt-BR" dirty="0" err="1" smtClean="0"/>
              <a:t>if</a:t>
            </a:r>
            <a:r>
              <a:rPr lang="pt-BR" dirty="0" smtClean="0"/>
              <a:t> (lista[</a:t>
            </a:r>
            <a:r>
              <a:rPr lang="pt-BR" dirty="0" err="1" smtClean="0"/>
              <a:t>indice</a:t>
            </a:r>
            <a:r>
              <a:rPr lang="pt-BR" dirty="0" smtClean="0"/>
              <a:t>] == chave) {        </a:t>
            </a:r>
          </a:p>
          <a:p>
            <a:pPr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indice</a:t>
            </a:r>
            <a:r>
              <a:rPr lang="pt-BR" dirty="0" smtClean="0"/>
              <a:t>;            </a:t>
            </a:r>
          </a:p>
          <a:p>
            <a:pPr>
              <a:buNone/>
            </a:pPr>
            <a:r>
              <a:rPr lang="pt-BR" dirty="0" smtClean="0"/>
              <a:t>        }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-1;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dados[10] = {1, 2, 3, 4, 5, 6, 7, 8, 9, 10};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 {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("Busca Linear/</a:t>
            </a:r>
            <a:r>
              <a:rPr lang="pt-BR" dirty="0" err="1" smtClean="0"/>
              <a:t>Sequencial</a:t>
            </a:r>
            <a:r>
              <a:rPr lang="pt-BR" dirty="0" smtClean="0"/>
              <a:t>:  %d", </a:t>
            </a:r>
            <a:r>
              <a:rPr lang="pt-BR" dirty="0" err="1" smtClean="0"/>
              <a:t>buscaLinear</a:t>
            </a:r>
            <a:r>
              <a:rPr lang="pt-BR" dirty="0" smtClean="0"/>
              <a:t>(dados, 10 , 5));      </a:t>
            </a:r>
          </a:p>
          <a:p>
            <a:pPr>
              <a:buNone/>
            </a:pPr>
            <a:r>
              <a:rPr lang="pt-BR" dirty="0" smtClean="0"/>
              <a:t>     system(“PAUSE”);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429124" y="3643314"/>
          <a:ext cx="42148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1"/>
                <a:gridCol w="421481"/>
                <a:gridCol w="421481"/>
                <a:gridCol w="421481"/>
                <a:gridCol w="421481"/>
                <a:gridCol w="421481"/>
                <a:gridCol w="421481"/>
                <a:gridCol w="421481"/>
                <a:gridCol w="421481"/>
                <a:gridCol w="421481"/>
              </a:tblGrid>
              <a:tr h="294322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294322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92922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pt-BR" sz="2800" dirty="0" smtClean="0"/>
              <a:t>Dado o seguinte </a:t>
            </a:r>
            <a:r>
              <a:rPr lang="pt-BR" sz="2800" dirty="0" err="1" smtClean="0"/>
              <a:t>array</a:t>
            </a:r>
            <a:r>
              <a:rPr lang="pt-BR" sz="2800" dirty="0" smtClean="0"/>
              <a:t> {1, 5 ,8 ,15 ,28 ,16 ,78 ,90 ,105 ,18 ,13 ,19 ,25} , utilizando </a:t>
            </a:r>
            <a:r>
              <a:rPr lang="pt-BR" sz="2800" b="1" dirty="0" smtClean="0"/>
              <a:t>busca linear, </a:t>
            </a:r>
            <a:r>
              <a:rPr lang="pt-BR" sz="2800" dirty="0" smtClean="0"/>
              <a:t> quantos elementos o algoritmo irá percorrer para encontrar os elementos:</a:t>
            </a:r>
            <a:endParaRPr lang="pt-BR" sz="1800" dirty="0" smtClean="0"/>
          </a:p>
          <a:p>
            <a:pPr lvl="1"/>
            <a:r>
              <a:rPr lang="pt-BR" dirty="0" smtClean="0"/>
              <a:t>78.</a:t>
            </a:r>
            <a:endParaRPr lang="pt-BR" sz="1600" dirty="0" smtClean="0"/>
          </a:p>
          <a:p>
            <a:pPr lvl="1"/>
            <a:r>
              <a:rPr lang="pt-BR" dirty="0" smtClean="0"/>
              <a:t>1</a:t>
            </a:r>
            <a:endParaRPr lang="pt-BR" sz="1600" dirty="0" smtClean="0"/>
          </a:p>
          <a:p>
            <a:pPr lvl="1"/>
            <a:r>
              <a:rPr lang="pt-BR" dirty="0" smtClean="0"/>
              <a:t>28</a:t>
            </a:r>
            <a:endParaRPr lang="pt-BR" sz="1600" dirty="0" smtClean="0"/>
          </a:p>
          <a:p>
            <a:pPr lvl="1"/>
            <a:r>
              <a:rPr lang="pt-BR" dirty="0" smtClean="0"/>
              <a:t>25</a:t>
            </a:r>
            <a:endParaRPr lang="pt-BR" sz="1800" dirty="0" smtClean="0"/>
          </a:p>
          <a:p>
            <a:pPr lvl="0"/>
            <a:r>
              <a:rPr lang="pt-BR" sz="2800" dirty="0" smtClean="0"/>
              <a:t>Desenvolver um programa que permita inserir números em uma lista até o usuário inserir </a:t>
            </a:r>
            <a:r>
              <a:rPr lang="pt-BR" sz="2800" u="sng" dirty="0" smtClean="0"/>
              <a:t>10</a:t>
            </a:r>
            <a:r>
              <a:rPr lang="pt-BR" sz="2800" dirty="0" smtClean="0"/>
              <a:t> números, por fim:</a:t>
            </a:r>
            <a:endParaRPr lang="pt-BR" sz="1800" dirty="0" smtClean="0"/>
          </a:p>
          <a:p>
            <a:pPr lvl="1"/>
            <a:r>
              <a:rPr lang="pt-BR" dirty="0" smtClean="0"/>
              <a:t>Solicitar ao usuário que digite um </a:t>
            </a:r>
            <a:r>
              <a:rPr lang="pt-BR" u="sng" dirty="0" smtClean="0"/>
              <a:t>número</a:t>
            </a:r>
            <a:r>
              <a:rPr lang="pt-BR" dirty="0" smtClean="0"/>
              <a:t> para </a:t>
            </a:r>
            <a:r>
              <a:rPr lang="pt-BR" u="sng" dirty="0" smtClean="0"/>
              <a:t>busca</a:t>
            </a:r>
            <a:r>
              <a:rPr lang="pt-BR" dirty="0" smtClean="0"/>
              <a:t>.</a:t>
            </a:r>
            <a:endParaRPr lang="pt-BR" sz="1600" dirty="0" smtClean="0"/>
          </a:p>
          <a:p>
            <a:pPr lvl="1"/>
            <a:r>
              <a:rPr lang="pt-BR" dirty="0" smtClean="0"/>
              <a:t>Fazer uma função de </a:t>
            </a:r>
            <a:r>
              <a:rPr lang="pt-BR" b="1" dirty="0" smtClean="0"/>
              <a:t>busca linear </a:t>
            </a:r>
            <a:r>
              <a:rPr lang="pt-BR" dirty="0" smtClean="0"/>
              <a:t>que retorne o índice do número, ou retornar o índice -1 caso não encontre.</a:t>
            </a:r>
            <a:endParaRPr lang="pt-BR" sz="1600" dirty="0" smtClean="0"/>
          </a:p>
          <a:p>
            <a:pPr lvl="1"/>
            <a:r>
              <a:rPr lang="pt-BR" dirty="0" smtClean="0"/>
              <a:t>Informar se o número foi encontrado ou não e mostrar o índice do número. </a:t>
            </a:r>
          </a:p>
          <a:p>
            <a:pPr lvl="0"/>
            <a:r>
              <a:rPr lang="pt-BR" sz="2800" dirty="0" smtClean="0"/>
              <a:t>Desenvolver um programa que permita inserir 4 medias em uma lista, depois:</a:t>
            </a:r>
            <a:endParaRPr lang="pt-BR" sz="1800" dirty="0" smtClean="0"/>
          </a:p>
          <a:p>
            <a:pPr lvl="1"/>
            <a:r>
              <a:rPr lang="pt-BR" dirty="0" smtClean="0"/>
              <a:t>Solicitar ao usuário que digite uma média.</a:t>
            </a:r>
            <a:endParaRPr lang="pt-BR" sz="1600" dirty="0" smtClean="0"/>
          </a:p>
          <a:p>
            <a:pPr lvl="1"/>
            <a:r>
              <a:rPr lang="pt-BR" dirty="0" smtClean="0"/>
              <a:t>Fazer uma função de </a:t>
            </a:r>
            <a:r>
              <a:rPr lang="pt-BR" b="1" dirty="0" smtClean="0"/>
              <a:t>busca linear </a:t>
            </a:r>
            <a:r>
              <a:rPr lang="pt-BR" dirty="0" smtClean="0"/>
              <a:t>que retorne a quantidade de médias acima da digitada pelo usuário.</a:t>
            </a:r>
          </a:p>
          <a:p>
            <a:pPr lvl="1"/>
            <a:r>
              <a:rPr lang="pt-BR" dirty="0" smtClean="0"/>
              <a:t>Mostrar a quantidade de médias.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800" dirty="0" smtClean="0"/>
              <a:t>Faça um programa que permita inserir nome dos alunos até que o usuário digite 10 nomes.</a:t>
            </a:r>
            <a:endParaRPr lang="pt-BR" sz="1800" dirty="0" smtClean="0"/>
          </a:p>
          <a:p>
            <a:pPr lvl="1"/>
            <a:r>
              <a:rPr lang="pt-BR" dirty="0" smtClean="0"/>
              <a:t>Solicitar um </a:t>
            </a:r>
            <a:r>
              <a:rPr lang="pt-BR" u="sng" dirty="0" smtClean="0"/>
              <a:t>nome</a:t>
            </a:r>
            <a:r>
              <a:rPr lang="pt-BR" dirty="0" smtClean="0"/>
              <a:t> para busca.</a:t>
            </a:r>
            <a:endParaRPr lang="pt-BR" sz="1600" dirty="0" smtClean="0"/>
          </a:p>
          <a:p>
            <a:pPr lvl="1"/>
            <a:r>
              <a:rPr lang="pt-BR" dirty="0" smtClean="0"/>
              <a:t>Faça uma função de </a:t>
            </a:r>
            <a:r>
              <a:rPr lang="pt-BR" b="1" dirty="0" smtClean="0"/>
              <a:t>busca</a:t>
            </a:r>
            <a:r>
              <a:rPr lang="pt-BR" dirty="0" smtClean="0"/>
              <a:t> </a:t>
            </a:r>
            <a:r>
              <a:rPr lang="pt-BR" b="1" dirty="0" smtClean="0"/>
              <a:t>linear</a:t>
            </a:r>
            <a:r>
              <a:rPr lang="pt-BR" dirty="0" smtClean="0"/>
              <a:t> que retorne o índice ou -1 caso não encontre.</a:t>
            </a:r>
            <a:endParaRPr lang="pt-BR" sz="1600" dirty="0" smtClean="0"/>
          </a:p>
          <a:p>
            <a:pPr lvl="1"/>
            <a:r>
              <a:rPr lang="pt-BR" dirty="0" smtClean="0"/>
              <a:t>Informar se o nome foi encontrado ou não e o índice do nome . </a:t>
            </a:r>
            <a:r>
              <a:rPr lang="pt-BR" dirty="0" err="1" smtClean="0"/>
              <a:t>Obs</a:t>
            </a:r>
            <a:r>
              <a:rPr lang="pt-BR" dirty="0" smtClean="0"/>
              <a:t>: utilizar a função </a:t>
            </a:r>
            <a:r>
              <a:rPr lang="pt-BR" dirty="0" err="1" smtClean="0"/>
              <a:t>strcmp</a:t>
            </a:r>
            <a:r>
              <a:rPr lang="pt-BR" dirty="0" smtClean="0"/>
              <a:t> e adicionar a diretiva </a:t>
            </a:r>
            <a:r>
              <a:rPr lang="pt-BR" b="1" dirty="0" smtClean="0"/>
              <a:t>#include &lt;string.h&gt;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 Clá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532</TotalTime>
  <Words>417</Words>
  <Application>Microsoft Office PowerPoint</Application>
  <PresentationFormat>Apresentação na tela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Fluxo</vt:lpstr>
      <vt:lpstr>Busca Linear ou Sequêncial</vt:lpstr>
      <vt:lpstr>Busca de registros</vt:lpstr>
      <vt:lpstr>Busca Linear/Sequêncial</vt:lpstr>
      <vt:lpstr>Busca Linear/Sequêncial</vt:lpstr>
      <vt:lpstr>Exercícios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Linear ou Sequêncial</dc:title>
  <dc:creator>Edmilson</dc:creator>
  <cp:lastModifiedBy>Edmilson</cp:lastModifiedBy>
  <cp:revision>47</cp:revision>
  <dcterms:created xsi:type="dcterms:W3CDTF">2011-04-12T01:48:27Z</dcterms:created>
  <dcterms:modified xsi:type="dcterms:W3CDTF">2013-03-22T01:29:10Z</dcterms:modified>
</cp:coreProperties>
</file>