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6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0C82-D4D8-4BA5-B2EB-362BAA37E970}" type="datetimeFigureOut">
              <a:rPr lang="pt-BR" smtClean="0"/>
              <a:pPr/>
              <a:t>17/09/2014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FFC0-241D-4340-A421-A542B0DA1A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0C82-D4D8-4BA5-B2EB-362BAA37E970}" type="datetimeFigureOut">
              <a:rPr lang="pt-BR" smtClean="0"/>
              <a:pPr/>
              <a:t>17/09/2014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FFC0-241D-4340-A421-A542B0DA1A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0C82-D4D8-4BA5-B2EB-362BAA37E970}" type="datetimeFigureOut">
              <a:rPr lang="pt-BR" smtClean="0"/>
              <a:pPr/>
              <a:t>17/09/2014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FFC0-241D-4340-A421-A542B0DA1A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0C82-D4D8-4BA5-B2EB-362BAA37E970}" type="datetimeFigureOut">
              <a:rPr lang="pt-BR" smtClean="0"/>
              <a:pPr/>
              <a:t>17/09/2014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FFC0-241D-4340-A421-A542B0DA1A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0C82-D4D8-4BA5-B2EB-362BAA37E970}" type="datetimeFigureOut">
              <a:rPr lang="pt-BR" smtClean="0"/>
              <a:pPr/>
              <a:t>17/09/2014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FFC0-241D-4340-A421-A542B0DA1A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0C82-D4D8-4BA5-B2EB-362BAA37E970}" type="datetimeFigureOut">
              <a:rPr lang="pt-BR" smtClean="0"/>
              <a:pPr/>
              <a:t>17/09/2014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FFC0-241D-4340-A421-A542B0DA1A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0C82-D4D8-4BA5-B2EB-362BAA37E970}" type="datetimeFigureOut">
              <a:rPr lang="pt-BR" smtClean="0"/>
              <a:pPr/>
              <a:t>17/09/2014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FFC0-241D-4340-A421-A542B0DA1A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0C82-D4D8-4BA5-B2EB-362BAA37E970}" type="datetimeFigureOut">
              <a:rPr lang="pt-BR" smtClean="0"/>
              <a:pPr/>
              <a:t>17/09/2014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FFC0-241D-4340-A421-A542B0DA1A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0C82-D4D8-4BA5-B2EB-362BAA37E970}" type="datetimeFigureOut">
              <a:rPr lang="pt-BR" smtClean="0"/>
              <a:pPr/>
              <a:t>17/09/2014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FFC0-241D-4340-A421-A542B0DA1A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0C82-D4D8-4BA5-B2EB-362BAA37E970}" type="datetimeFigureOut">
              <a:rPr lang="pt-BR" smtClean="0"/>
              <a:pPr/>
              <a:t>17/09/2014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FFC0-241D-4340-A421-A542B0DA1A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0C82-D4D8-4BA5-B2EB-362BAA37E970}" type="datetimeFigureOut">
              <a:rPr lang="pt-BR" smtClean="0"/>
              <a:pPr/>
              <a:t>17/09/2014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EDCFFC0-241D-4340-A421-A542B0DA1A9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B230C82-D4D8-4BA5-B2EB-362BAA37E970}" type="datetimeFigureOut">
              <a:rPr lang="pt-BR" smtClean="0"/>
              <a:pPr/>
              <a:t>17/09/2014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DCFFC0-241D-4340-A421-A542B0DA1A9F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Algoritmos De Ordenação (</a:t>
            </a:r>
            <a:r>
              <a:rPr lang="pt-BR" dirty="0" smtClean="0"/>
              <a:t>Seleção – </a:t>
            </a:r>
            <a:r>
              <a:rPr lang="pt-BR" dirty="0" err="1" smtClean="0"/>
              <a:t>Selection</a:t>
            </a:r>
            <a:r>
              <a:rPr lang="pt-BR" dirty="0" smtClean="0"/>
              <a:t> </a:t>
            </a:r>
            <a:r>
              <a:rPr lang="pt-BR" smtClean="0"/>
              <a:t>Sort)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Disciplina: Organização e Estrutura de Dados I</a:t>
            </a:r>
          </a:p>
          <a:p>
            <a:r>
              <a:rPr lang="pt-BR" dirty="0" smtClean="0"/>
              <a:t>Professor: Edmilson D. Verona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Ordenação Por Seleção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Baseado em se passar sempre o menor valor do vetor para a primeira posição, depois o de segundo menor valor para a segunda posição, e assim é feito sucessivamente com todos os elementos.</a:t>
            </a:r>
          </a:p>
          <a:p>
            <a:r>
              <a:rPr lang="pt-BR" dirty="0" smtClean="0"/>
              <a:t>O algoritmo troca a posição dos elementos testados no vetor, de tal forma que sempre o menor fique nas primeiras posições.</a:t>
            </a:r>
          </a:p>
          <a:p>
            <a:r>
              <a:rPr lang="pt-BR" dirty="0" smtClean="0"/>
              <a:t>A cada passada do laço ele pega o elemento da vez e testa com todos os elementos seguintes verificando qual é o menor entre eles, e caso o menor entre eles seja menor que ele mesmo, ai ocorre a troca de posição com o elemento.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Funcionamento</a:t>
            </a:r>
            <a:endParaRPr lang="pt-BR" dirty="0"/>
          </a:p>
        </p:txBody>
      </p:sp>
      <p:pic>
        <p:nvPicPr>
          <p:cNvPr id="4" name="Espaço Reservado para Conteúdo 3" descr="Selection_sort_animation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5984" y="1843865"/>
            <a:ext cx="4786346" cy="478634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Funcionamento</a:t>
            </a:r>
            <a:endParaRPr lang="pt-BR" dirty="0"/>
          </a:p>
        </p:txBody>
      </p:sp>
      <p:pic>
        <p:nvPicPr>
          <p:cNvPr id="4" name="Espaço Reservado para Conteúdo 3" descr="Selection-Sort-Animation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9058" y="1744567"/>
            <a:ext cx="1285884" cy="477062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Funcionamento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863148" y="1869820"/>
          <a:ext cx="508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1863148" y="2803496"/>
          <a:ext cx="5080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</a:tblGrid>
              <a:tr h="16865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</a:tr>
              <a:tr h="16865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863148" y="4704346"/>
          <a:ext cx="508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1863148" y="5616278"/>
          <a:ext cx="508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1857808" y="3744152"/>
          <a:ext cx="508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Função Ordenação (Seleção)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49391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ordenacaoPorSelecao</a:t>
            </a:r>
            <a:r>
              <a:rPr lang="pt-BR" dirty="0" smtClean="0"/>
              <a:t>(</a:t>
            </a:r>
            <a:r>
              <a:rPr lang="pt-BR" dirty="0" err="1" smtClean="0"/>
              <a:t>int</a:t>
            </a:r>
            <a:r>
              <a:rPr lang="pt-BR" dirty="0" smtClean="0"/>
              <a:t> num[], 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tam</a:t>
            </a:r>
            <a:r>
              <a:rPr lang="pt-BR" dirty="0" smtClean="0"/>
              <a:t>) { 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int</a:t>
            </a:r>
            <a:r>
              <a:rPr lang="pt-BR" dirty="0" smtClean="0"/>
              <a:t> i, j, </a:t>
            </a:r>
            <a:r>
              <a:rPr lang="pt-BR" dirty="0" err="1" smtClean="0"/>
              <a:t>min</a:t>
            </a:r>
            <a:r>
              <a:rPr lang="pt-BR" dirty="0" smtClean="0"/>
              <a:t>; </a:t>
            </a:r>
          </a:p>
          <a:p>
            <a:pPr>
              <a:buNone/>
            </a:pPr>
            <a:r>
              <a:rPr lang="pt-BR" dirty="0" smtClean="0"/>
              <a:t>	for (i = 0; i &lt; (</a:t>
            </a:r>
            <a:r>
              <a:rPr lang="pt-BR" dirty="0" err="1" smtClean="0"/>
              <a:t>tam</a:t>
            </a:r>
            <a:r>
              <a:rPr lang="pt-BR" dirty="0" smtClean="0"/>
              <a:t>-1); i++) { </a:t>
            </a:r>
          </a:p>
          <a:p>
            <a:pPr>
              <a:buNone/>
            </a:pPr>
            <a:r>
              <a:rPr lang="pt-BR" dirty="0" smtClean="0"/>
              <a:t>		</a:t>
            </a:r>
            <a:r>
              <a:rPr lang="pt-BR" dirty="0" err="1" smtClean="0"/>
              <a:t>min</a:t>
            </a:r>
            <a:r>
              <a:rPr lang="pt-BR" dirty="0" smtClean="0"/>
              <a:t> = i; </a:t>
            </a:r>
          </a:p>
          <a:p>
            <a:pPr>
              <a:buNone/>
            </a:pPr>
            <a:r>
              <a:rPr lang="pt-BR" dirty="0" smtClean="0"/>
              <a:t>		for (j = (i+1); j &lt; </a:t>
            </a:r>
            <a:r>
              <a:rPr lang="pt-BR" dirty="0" err="1" smtClean="0"/>
              <a:t>tam</a:t>
            </a:r>
            <a:r>
              <a:rPr lang="pt-BR" dirty="0" smtClean="0"/>
              <a:t>; j++) { </a:t>
            </a:r>
          </a:p>
          <a:p>
            <a:pPr>
              <a:buNone/>
            </a:pPr>
            <a:r>
              <a:rPr lang="pt-BR" dirty="0" smtClean="0"/>
              <a:t>			</a:t>
            </a:r>
            <a:r>
              <a:rPr lang="pt-BR" dirty="0" err="1" smtClean="0"/>
              <a:t>if</a:t>
            </a:r>
            <a:r>
              <a:rPr lang="pt-BR" dirty="0" smtClean="0"/>
              <a:t> (num[j] &lt; num[</a:t>
            </a:r>
            <a:r>
              <a:rPr lang="pt-BR" dirty="0" err="1" smtClean="0"/>
              <a:t>min</a:t>
            </a:r>
            <a:r>
              <a:rPr lang="pt-BR" dirty="0" smtClean="0"/>
              <a:t>]) { </a:t>
            </a:r>
          </a:p>
          <a:p>
            <a:pPr>
              <a:buNone/>
            </a:pPr>
            <a:r>
              <a:rPr lang="pt-BR" dirty="0" smtClean="0"/>
              <a:t>			           </a:t>
            </a:r>
            <a:r>
              <a:rPr lang="pt-BR" dirty="0" err="1" smtClean="0"/>
              <a:t>min</a:t>
            </a:r>
            <a:r>
              <a:rPr lang="pt-BR" dirty="0" smtClean="0"/>
              <a:t> = j; </a:t>
            </a:r>
          </a:p>
          <a:p>
            <a:pPr>
              <a:buNone/>
            </a:pPr>
            <a:r>
              <a:rPr lang="pt-BR" dirty="0" smtClean="0"/>
              <a:t>			} </a:t>
            </a:r>
          </a:p>
          <a:p>
            <a:pPr>
              <a:buNone/>
            </a:pPr>
            <a:r>
              <a:rPr lang="pt-BR" dirty="0" smtClean="0"/>
              <a:t>		} </a:t>
            </a:r>
          </a:p>
          <a:p>
            <a:pPr>
              <a:buNone/>
            </a:pPr>
            <a:r>
              <a:rPr lang="pt-BR" dirty="0" smtClean="0"/>
              <a:t>		</a:t>
            </a:r>
            <a:r>
              <a:rPr lang="pt-BR" dirty="0" err="1" smtClean="0"/>
              <a:t>if</a:t>
            </a:r>
            <a:r>
              <a:rPr lang="pt-BR" dirty="0" smtClean="0"/>
              <a:t>  (i != </a:t>
            </a:r>
            <a:r>
              <a:rPr lang="pt-BR" dirty="0" err="1" smtClean="0"/>
              <a:t>min</a:t>
            </a:r>
            <a:r>
              <a:rPr lang="pt-BR" dirty="0" smtClean="0"/>
              <a:t>) { </a:t>
            </a:r>
          </a:p>
          <a:p>
            <a:pPr>
              <a:buNone/>
            </a:pPr>
            <a:r>
              <a:rPr lang="pt-BR" dirty="0" smtClean="0"/>
              <a:t>			</a:t>
            </a:r>
            <a:r>
              <a:rPr lang="pt-BR" dirty="0" err="1" smtClean="0"/>
              <a:t>int</a:t>
            </a:r>
            <a:r>
              <a:rPr lang="pt-BR" dirty="0" smtClean="0"/>
              <a:t> swap = num[i]; </a:t>
            </a:r>
          </a:p>
          <a:p>
            <a:pPr>
              <a:buNone/>
            </a:pPr>
            <a:r>
              <a:rPr lang="pt-BR" dirty="0" smtClean="0"/>
              <a:t>			num[i] = num[</a:t>
            </a:r>
            <a:r>
              <a:rPr lang="pt-BR" dirty="0" err="1" smtClean="0"/>
              <a:t>min</a:t>
            </a:r>
            <a:r>
              <a:rPr lang="pt-BR" dirty="0" smtClean="0"/>
              <a:t>]; </a:t>
            </a:r>
          </a:p>
          <a:p>
            <a:pPr>
              <a:buNone/>
            </a:pPr>
            <a:r>
              <a:rPr lang="pt-BR" dirty="0" smtClean="0"/>
              <a:t>			num[</a:t>
            </a:r>
            <a:r>
              <a:rPr lang="pt-BR" dirty="0" err="1" smtClean="0"/>
              <a:t>min</a:t>
            </a:r>
            <a:r>
              <a:rPr lang="pt-BR" dirty="0" smtClean="0"/>
              <a:t>] = swap; </a:t>
            </a:r>
          </a:p>
          <a:p>
            <a:pPr>
              <a:buNone/>
            </a:pPr>
            <a:r>
              <a:rPr lang="pt-BR" dirty="0" smtClean="0"/>
              <a:t>		} </a:t>
            </a:r>
          </a:p>
          <a:p>
            <a:pPr>
              <a:buNone/>
            </a:pPr>
            <a:r>
              <a:rPr lang="pt-BR" dirty="0" smtClean="0"/>
              <a:t>	}</a:t>
            </a:r>
          </a:p>
          <a:p>
            <a:pPr>
              <a:buNone/>
            </a:pPr>
            <a:r>
              <a:rPr lang="pt-BR" dirty="0" smtClean="0"/>
              <a:t>}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57364"/>
            <a:ext cx="8229600" cy="5000636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pt-BR" dirty="0" err="1" smtClean="0"/>
              <a:t>int</a:t>
            </a:r>
            <a:r>
              <a:rPr lang="pt-BR" dirty="0" smtClean="0"/>
              <a:t> numero[5] = {5, 3, 4, 2, 1};</a:t>
            </a:r>
          </a:p>
          <a:p>
            <a:pPr>
              <a:buNone/>
            </a:pP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ordenacaoPorSelecao</a:t>
            </a:r>
            <a:r>
              <a:rPr lang="pt-BR" dirty="0" smtClean="0"/>
              <a:t>() { 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int</a:t>
            </a:r>
            <a:r>
              <a:rPr lang="pt-BR" dirty="0" smtClean="0"/>
              <a:t> i, j, </a:t>
            </a:r>
            <a:r>
              <a:rPr lang="pt-BR" dirty="0" err="1" smtClean="0"/>
              <a:t>min</a:t>
            </a:r>
            <a:r>
              <a:rPr lang="pt-BR" dirty="0" smtClean="0"/>
              <a:t>; </a:t>
            </a:r>
          </a:p>
          <a:p>
            <a:pPr>
              <a:buNone/>
            </a:pPr>
            <a:r>
              <a:rPr lang="pt-BR" dirty="0" smtClean="0"/>
              <a:t>	for (i = 0; i &lt; 4; i++) { </a:t>
            </a:r>
          </a:p>
          <a:p>
            <a:pPr>
              <a:buNone/>
            </a:pPr>
            <a:r>
              <a:rPr lang="pt-BR" dirty="0" smtClean="0"/>
              <a:t>		</a:t>
            </a:r>
            <a:r>
              <a:rPr lang="pt-BR" dirty="0" err="1" smtClean="0"/>
              <a:t>min</a:t>
            </a:r>
            <a:r>
              <a:rPr lang="pt-BR" dirty="0" smtClean="0"/>
              <a:t> = i; </a:t>
            </a:r>
          </a:p>
          <a:p>
            <a:pPr>
              <a:buNone/>
            </a:pPr>
            <a:r>
              <a:rPr lang="pt-BR" dirty="0" smtClean="0"/>
              <a:t>		for (j = (i+1); j &lt; 5; j++) { </a:t>
            </a:r>
          </a:p>
          <a:p>
            <a:pPr>
              <a:buNone/>
            </a:pPr>
            <a:r>
              <a:rPr lang="pt-BR" dirty="0" smtClean="0"/>
              <a:t>			</a:t>
            </a:r>
            <a:r>
              <a:rPr lang="pt-BR" dirty="0" err="1" smtClean="0"/>
              <a:t>if</a:t>
            </a:r>
            <a:r>
              <a:rPr lang="pt-BR" dirty="0" smtClean="0"/>
              <a:t> (numero[j] &lt; numero [</a:t>
            </a:r>
            <a:r>
              <a:rPr lang="pt-BR" dirty="0" err="1" smtClean="0"/>
              <a:t>min</a:t>
            </a:r>
            <a:r>
              <a:rPr lang="pt-BR" dirty="0" smtClean="0"/>
              <a:t>]) { </a:t>
            </a:r>
          </a:p>
          <a:p>
            <a:pPr>
              <a:buNone/>
            </a:pPr>
            <a:r>
              <a:rPr lang="pt-BR" dirty="0" smtClean="0"/>
              <a:t>			           </a:t>
            </a:r>
            <a:r>
              <a:rPr lang="pt-BR" dirty="0" err="1" smtClean="0"/>
              <a:t>min</a:t>
            </a:r>
            <a:r>
              <a:rPr lang="pt-BR" dirty="0" smtClean="0"/>
              <a:t> = j; </a:t>
            </a:r>
          </a:p>
          <a:p>
            <a:pPr>
              <a:buNone/>
            </a:pPr>
            <a:r>
              <a:rPr lang="pt-BR" dirty="0" smtClean="0"/>
              <a:t>			} </a:t>
            </a:r>
          </a:p>
          <a:p>
            <a:pPr>
              <a:buNone/>
            </a:pPr>
            <a:r>
              <a:rPr lang="pt-BR" dirty="0" smtClean="0"/>
              <a:t>		} </a:t>
            </a:r>
          </a:p>
          <a:p>
            <a:pPr>
              <a:buNone/>
            </a:pPr>
            <a:r>
              <a:rPr lang="pt-BR" dirty="0" smtClean="0"/>
              <a:t>		</a:t>
            </a:r>
            <a:r>
              <a:rPr lang="pt-BR" dirty="0" err="1" smtClean="0"/>
              <a:t>if</a:t>
            </a:r>
            <a:r>
              <a:rPr lang="pt-BR" dirty="0" smtClean="0"/>
              <a:t>  (i != </a:t>
            </a:r>
            <a:r>
              <a:rPr lang="pt-BR" dirty="0" err="1" smtClean="0"/>
              <a:t>min</a:t>
            </a:r>
            <a:r>
              <a:rPr lang="pt-BR" dirty="0" smtClean="0"/>
              <a:t>) { </a:t>
            </a:r>
          </a:p>
          <a:p>
            <a:pPr>
              <a:buNone/>
            </a:pPr>
            <a:r>
              <a:rPr lang="pt-BR" dirty="0" smtClean="0"/>
              <a:t>			</a:t>
            </a:r>
            <a:r>
              <a:rPr lang="pt-BR" dirty="0" err="1" smtClean="0"/>
              <a:t>int</a:t>
            </a:r>
            <a:r>
              <a:rPr lang="pt-BR" dirty="0" smtClean="0"/>
              <a:t> swap = numero [i]; </a:t>
            </a:r>
          </a:p>
          <a:p>
            <a:pPr>
              <a:buNone/>
            </a:pPr>
            <a:r>
              <a:rPr lang="pt-BR" dirty="0" smtClean="0"/>
              <a:t>			numero [i] = numero [</a:t>
            </a:r>
            <a:r>
              <a:rPr lang="pt-BR" dirty="0" err="1" smtClean="0"/>
              <a:t>min</a:t>
            </a:r>
            <a:r>
              <a:rPr lang="pt-BR" dirty="0" smtClean="0"/>
              <a:t>]; </a:t>
            </a:r>
          </a:p>
          <a:p>
            <a:pPr>
              <a:buNone/>
            </a:pPr>
            <a:r>
              <a:rPr lang="pt-BR" dirty="0" smtClean="0"/>
              <a:t>			numero [</a:t>
            </a:r>
            <a:r>
              <a:rPr lang="pt-BR" dirty="0" err="1" smtClean="0"/>
              <a:t>min</a:t>
            </a:r>
            <a:r>
              <a:rPr lang="pt-BR" dirty="0" smtClean="0"/>
              <a:t>] = swap; </a:t>
            </a:r>
          </a:p>
          <a:p>
            <a:pPr>
              <a:buNone/>
            </a:pPr>
            <a:r>
              <a:rPr lang="pt-BR" dirty="0" smtClean="0"/>
              <a:t>		} </a:t>
            </a:r>
          </a:p>
          <a:p>
            <a:pPr>
              <a:buNone/>
            </a:pPr>
            <a:r>
              <a:rPr lang="pt-BR" dirty="0" smtClean="0"/>
              <a:t>	}</a:t>
            </a:r>
          </a:p>
          <a:p>
            <a:pPr>
              <a:buNone/>
            </a:pPr>
            <a:r>
              <a:rPr lang="pt-BR" dirty="0" smtClean="0"/>
              <a:t>}</a:t>
            </a:r>
          </a:p>
          <a:p>
            <a:pPr>
              <a:buNone/>
            </a:pPr>
            <a:r>
              <a:rPr lang="pt-BR" dirty="0" err="1" smtClean="0"/>
              <a:t>main</a:t>
            </a:r>
            <a:r>
              <a:rPr lang="pt-BR" dirty="0" smtClean="0"/>
              <a:t>(){</a:t>
            </a:r>
          </a:p>
          <a:p>
            <a:pPr>
              <a:buNone/>
            </a:pPr>
            <a:r>
              <a:rPr lang="pt-BR" dirty="0" smtClean="0"/>
              <a:t>	 </a:t>
            </a:r>
            <a:r>
              <a:rPr lang="pt-BR" dirty="0" err="1" smtClean="0"/>
              <a:t>ordenacaoPorSelecao</a:t>
            </a:r>
            <a:r>
              <a:rPr lang="pt-BR" dirty="0" smtClean="0"/>
              <a:t>();  </a:t>
            </a:r>
            <a:r>
              <a:rPr lang="pt-BR" dirty="0" smtClean="0">
                <a:solidFill>
                  <a:srgbClr val="FF0000"/>
                </a:solidFill>
              </a:rPr>
              <a:t>//faltou apresentar com um for o vetor ordenado</a:t>
            </a:r>
          </a:p>
          <a:p>
            <a:pPr>
              <a:buNone/>
            </a:pPr>
            <a:r>
              <a:rPr lang="pt-BR" dirty="0" smtClean="0"/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pt-BR" dirty="0" smtClean="0"/>
              <a:t>Faça um programa que receba as notas de 10 alunos, ordene elas utilizando ordenação por seleção e depois apresente para o usuário.</a:t>
            </a:r>
          </a:p>
          <a:p>
            <a:pPr lvl="0"/>
            <a:r>
              <a:rPr lang="pt-BR" dirty="0" smtClean="0"/>
              <a:t>Faça um programa que leia 8 nomes de cidades e apresente as cidades com os nomes ordenados. </a:t>
            </a:r>
          </a:p>
          <a:p>
            <a:pPr lvl="0"/>
            <a:r>
              <a:rPr lang="pt-BR" dirty="0" smtClean="0"/>
              <a:t>Dado o seguinte </a:t>
            </a:r>
            <a:r>
              <a:rPr lang="pt-BR" dirty="0" err="1" smtClean="0"/>
              <a:t>array</a:t>
            </a:r>
            <a:r>
              <a:rPr lang="pt-BR" dirty="0" smtClean="0"/>
              <a:t> de caracteres </a:t>
            </a:r>
            <a:r>
              <a:rPr lang="pt-BR" b="1" dirty="0" err="1" smtClean="0"/>
              <a:t>char</a:t>
            </a:r>
            <a:r>
              <a:rPr lang="pt-BR" b="1" dirty="0" smtClean="0"/>
              <a:t> alfabeto[26] = {'z','x','y','w','v','u','t','s','r','q','p','o','n','m','l','k','j','i','h','g','f','e','d','c','b','a'}. </a:t>
            </a:r>
            <a:r>
              <a:rPr lang="pt-BR" dirty="0" smtClean="0"/>
              <a:t>Realize a ordenação da lista acima.</a:t>
            </a:r>
          </a:p>
          <a:p>
            <a:pPr lvl="0"/>
            <a:r>
              <a:rPr lang="pt-BR" dirty="0" smtClean="0"/>
              <a:t>Faça um algoritmo que o conte quantas trocas de posição ocorreram utilizando a ordenação por seleção de </a:t>
            </a:r>
            <a:r>
              <a:rPr lang="pt-BR" smtClean="0"/>
              <a:t>10 números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Escritório Clássico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92</TotalTime>
  <Words>262</Words>
  <Application>Microsoft Office PowerPoint</Application>
  <PresentationFormat>Apresentação na tela (4:3)</PresentationFormat>
  <Paragraphs>103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Fluxo</vt:lpstr>
      <vt:lpstr>Algoritmos De Ordenação (Seleção – Selection Sort)</vt:lpstr>
      <vt:lpstr>Ordenação Por Seleção</vt:lpstr>
      <vt:lpstr>Funcionamento</vt:lpstr>
      <vt:lpstr>Funcionamento</vt:lpstr>
      <vt:lpstr>Funcionamento</vt:lpstr>
      <vt:lpstr>Função Ordenação (Seleção)</vt:lpstr>
      <vt:lpstr>Exemplo</vt:lpstr>
      <vt:lpstr>Exercícios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De Ordenação (Seleção)</dc:title>
  <dc:creator>Edmilson</dc:creator>
  <cp:lastModifiedBy>Edmilson</cp:lastModifiedBy>
  <cp:revision>13</cp:revision>
  <dcterms:created xsi:type="dcterms:W3CDTF">2011-05-11T01:03:24Z</dcterms:created>
  <dcterms:modified xsi:type="dcterms:W3CDTF">2014-09-17T11:13:44Z</dcterms:modified>
</cp:coreProperties>
</file>