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2" autoAdjust="0"/>
    <p:restoredTop sz="94624" autoAdjust="0"/>
  </p:normalViewPr>
  <p:slideViewPr>
    <p:cSldViewPr>
      <p:cViewPr>
        <p:scale>
          <a:sx n="81" d="100"/>
          <a:sy n="81" d="100"/>
        </p:scale>
        <p:origin x="-180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1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37E8-E071-4379-8E6B-F55994BAD4CA}" type="datetimeFigureOut">
              <a:rPr lang="pt-BR" smtClean="0"/>
              <a:t>10/09/2014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5B9FD-362A-4BD1-9E57-D7BCD10218F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B9FD-362A-4BD1-9E57-D7BCD10218F5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19A8-457C-4AFF-95DF-0A23985E1FF8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13F1-69CA-4AAF-AAC1-38BD192BEC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19A8-457C-4AFF-95DF-0A23985E1FF8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13F1-69CA-4AAF-AAC1-38BD192BEC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19A8-457C-4AFF-95DF-0A23985E1FF8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13F1-69CA-4AAF-AAC1-38BD192BEC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19A8-457C-4AFF-95DF-0A23985E1FF8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13F1-69CA-4AAF-AAC1-38BD192BEC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19A8-457C-4AFF-95DF-0A23985E1FF8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13F1-69CA-4AAF-AAC1-38BD192BEC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19A8-457C-4AFF-95DF-0A23985E1FF8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13F1-69CA-4AAF-AAC1-38BD192BEC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19A8-457C-4AFF-95DF-0A23985E1FF8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13F1-69CA-4AAF-AAC1-38BD192BEC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19A8-457C-4AFF-95DF-0A23985E1FF8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13F1-69CA-4AAF-AAC1-38BD192BEC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19A8-457C-4AFF-95DF-0A23985E1FF8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13F1-69CA-4AAF-AAC1-38BD192BEC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19A8-457C-4AFF-95DF-0A23985E1FF8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13F1-69CA-4AAF-AAC1-38BD192BEC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19A8-457C-4AFF-95DF-0A23985E1FF8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A9213F1-69CA-4AAF-AAC1-38BD192BEC2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BA19A8-457C-4AFF-95DF-0A23985E1FF8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9213F1-69CA-4AAF-AAC1-38BD192BEC2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Ordenação (Inserção/</a:t>
            </a:r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)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Disciplina: Organização e Estrutura de Dados I</a:t>
            </a:r>
          </a:p>
          <a:p>
            <a:r>
              <a:rPr lang="pt-BR" dirty="0" smtClean="0"/>
              <a:t>Professor: Edmilson D. Verona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 Por 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Mais conhecido como </a:t>
            </a:r>
            <a:r>
              <a:rPr lang="pt-BR" dirty="0" err="1" smtClean="0"/>
              <a:t>Insertio</a:t>
            </a:r>
            <a:r>
              <a:rPr lang="pt-BR" dirty="0" err="1" smtClean="0"/>
              <a:t>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 smtClean="0"/>
          </a:p>
          <a:p>
            <a:r>
              <a:rPr lang="pt-BR" dirty="0" smtClean="0"/>
              <a:t>Eficiente </a:t>
            </a:r>
            <a:r>
              <a:rPr lang="pt-BR" dirty="0" smtClean="0"/>
              <a:t>quando aplicado a um pequeno número de elementos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Algoritmo ideal para quando o vetor possui a maioria dos elementos ordenados.</a:t>
            </a:r>
            <a:endParaRPr lang="pt-BR" dirty="0" smtClean="0"/>
          </a:p>
          <a:p>
            <a:r>
              <a:rPr lang="pt-BR" dirty="0" smtClean="0"/>
              <a:t>Percorre um vetor de elementos da esquerda para a direita e a medida que avança vai deixando os elementos mais à esquerda ordenados.</a:t>
            </a:r>
          </a:p>
          <a:p>
            <a:r>
              <a:rPr lang="pt-BR" dirty="0" smtClean="0"/>
              <a:t>O algoritmo de inserção funciona da mesma maneira com que muitas pessoas ordenam cartas em ordem numérica em um jogo de baralho.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 Por Inserção</a:t>
            </a:r>
            <a:endParaRPr lang="pt-BR" dirty="0"/>
          </a:p>
        </p:txBody>
      </p:sp>
      <p:pic>
        <p:nvPicPr>
          <p:cNvPr id="4" name="Espaço Reservado para Conteúdo 3" descr="Insertion_sort_animation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928801"/>
            <a:ext cx="5286412" cy="46434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85794"/>
            <a:ext cx="6572296" cy="5847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732217"/>
            <a:ext cx="4857784" cy="59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6535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ordenarPorInsercao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lista[], </a:t>
            </a:r>
            <a:r>
              <a:rPr lang="pt-BR" dirty="0" err="1" smtClean="0"/>
              <a:t>int</a:t>
            </a:r>
            <a:r>
              <a:rPr lang="pt-BR" dirty="0" smtClean="0"/>
              <a:t> tamanho) { 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int</a:t>
            </a:r>
            <a:r>
              <a:rPr lang="pt-BR" dirty="0" smtClean="0"/>
              <a:t> i, j, </a:t>
            </a:r>
            <a:r>
              <a:rPr lang="pt-BR" dirty="0" err="1" smtClean="0"/>
              <a:t>aux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for (i = 1; i &lt; tamanho; i++)   {</a:t>
            </a:r>
          </a:p>
          <a:p>
            <a:pPr>
              <a:buNone/>
            </a:pPr>
            <a:r>
              <a:rPr lang="pt-BR" dirty="0" smtClean="0"/>
              <a:t>       j = i;</a:t>
            </a:r>
          </a:p>
          <a:p>
            <a:pPr>
              <a:buNone/>
            </a:pPr>
            <a:r>
              <a:rPr lang="pt-BR" dirty="0" smtClean="0"/>
              <a:t>       </a:t>
            </a:r>
            <a:r>
              <a:rPr lang="pt-BR" dirty="0" err="1" smtClean="0"/>
              <a:t>aux</a:t>
            </a:r>
            <a:r>
              <a:rPr lang="pt-BR" dirty="0" smtClean="0"/>
              <a:t> = lista[j];      </a:t>
            </a:r>
          </a:p>
          <a:p>
            <a:pPr>
              <a:buNone/>
            </a:pPr>
            <a:r>
              <a:rPr lang="pt-BR" dirty="0" smtClean="0"/>
              <a:t>       </a:t>
            </a:r>
            <a:r>
              <a:rPr lang="pt-BR" dirty="0" err="1" smtClean="0"/>
              <a:t>while</a:t>
            </a:r>
            <a:r>
              <a:rPr lang="pt-BR" dirty="0" smtClean="0"/>
              <a:t> (j &gt; 0 &amp;&amp; </a:t>
            </a:r>
            <a:r>
              <a:rPr lang="pt-BR" dirty="0" err="1" smtClean="0"/>
              <a:t>aux</a:t>
            </a:r>
            <a:r>
              <a:rPr lang="pt-BR" dirty="0" smtClean="0"/>
              <a:t> &lt; lista[j - 1]) {</a:t>
            </a:r>
          </a:p>
          <a:p>
            <a:pPr>
              <a:buNone/>
            </a:pPr>
            <a:r>
              <a:rPr lang="pt-BR" dirty="0" smtClean="0"/>
              <a:t>        	 lista[j] = lista[j - 1];</a:t>
            </a:r>
          </a:p>
          <a:p>
            <a:pPr>
              <a:buNone/>
            </a:pPr>
            <a:r>
              <a:rPr lang="pt-BR" dirty="0" smtClean="0"/>
              <a:t>         	 j --;</a:t>
            </a:r>
          </a:p>
          <a:p>
            <a:pPr>
              <a:buNone/>
            </a:pPr>
            <a:r>
              <a:rPr lang="pt-BR" dirty="0" smtClean="0"/>
              <a:t>       }      </a:t>
            </a:r>
          </a:p>
          <a:p>
            <a:pPr>
              <a:buNone/>
            </a:pPr>
            <a:r>
              <a:rPr lang="pt-BR" dirty="0" smtClean="0"/>
              <a:t>       lista[j] = </a:t>
            </a:r>
            <a:r>
              <a:rPr lang="pt-BR" dirty="0" err="1" smtClean="0"/>
              <a:t>aux</a:t>
            </a:r>
            <a:r>
              <a:rPr lang="pt-BR" dirty="0" smtClean="0"/>
              <a:t>;               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4648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600076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ordenarPorInsercao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lista[], </a:t>
            </a:r>
            <a:r>
              <a:rPr lang="pt-BR" dirty="0" err="1" smtClean="0"/>
              <a:t>int</a:t>
            </a:r>
            <a:r>
              <a:rPr lang="pt-BR" dirty="0" smtClean="0"/>
              <a:t> tamanho) { 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int</a:t>
            </a:r>
            <a:r>
              <a:rPr lang="pt-BR" dirty="0" smtClean="0"/>
              <a:t> i, j, </a:t>
            </a:r>
            <a:r>
              <a:rPr lang="pt-BR" dirty="0" err="1" smtClean="0"/>
              <a:t>aux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for (i = 1; i &lt; tamanho; i++)   {</a:t>
            </a:r>
          </a:p>
          <a:p>
            <a:pPr>
              <a:buNone/>
            </a:pPr>
            <a:r>
              <a:rPr lang="pt-BR" dirty="0" smtClean="0"/>
              <a:t>       j = i;</a:t>
            </a:r>
          </a:p>
          <a:p>
            <a:pPr>
              <a:buNone/>
            </a:pPr>
            <a:r>
              <a:rPr lang="pt-BR" dirty="0" smtClean="0"/>
              <a:t>       </a:t>
            </a:r>
            <a:r>
              <a:rPr lang="pt-BR" dirty="0" err="1" smtClean="0"/>
              <a:t>aux</a:t>
            </a:r>
            <a:r>
              <a:rPr lang="pt-BR" dirty="0" smtClean="0"/>
              <a:t> = lista[j];      </a:t>
            </a:r>
          </a:p>
          <a:p>
            <a:pPr>
              <a:buNone/>
            </a:pPr>
            <a:r>
              <a:rPr lang="pt-BR" dirty="0" smtClean="0"/>
              <a:t>       </a:t>
            </a:r>
            <a:r>
              <a:rPr lang="pt-BR" dirty="0" err="1" smtClean="0"/>
              <a:t>while</a:t>
            </a:r>
            <a:r>
              <a:rPr lang="pt-BR" dirty="0" smtClean="0"/>
              <a:t> (j &gt; 0 &amp;&amp; </a:t>
            </a:r>
            <a:r>
              <a:rPr lang="pt-BR" dirty="0" err="1" smtClean="0"/>
              <a:t>aux</a:t>
            </a:r>
            <a:r>
              <a:rPr lang="pt-BR" dirty="0" smtClean="0"/>
              <a:t> &lt; lista[j-1]) {</a:t>
            </a:r>
          </a:p>
          <a:p>
            <a:pPr>
              <a:buNone/>
            </a:pPr>
            <a:r>
              <a:rPr lang="pt-BR" dirty="0" smtClean="0"/>
              <a:t>        	 lista[j] = lista[j-1];</a:t>
            </a:r>
          </a:p>
          <a:p>
            <a:pPr>
              <a:buNone/>
            </a:pPr>
            <a:r>
              <a:rPr lang="pt-BR" dirty="0" smtClean="0"/>
              <a:t>         	 j --;</a:t>
            </a:r>
          </a:p>
          <a:p>
            <a:pPr>
              <a:buNone/>
            </a:pPr>
            <a:r>
              <a:rPr lang="pt-BR" dirty="0" smtClean="0"/>
              <a:t>       }      </a:t>
            </a:r>
          </a:p>
          <a:p>
            <a:pPr>
              <a:buNone/>
            </a:pPr>
            <a:r>
              <a:rPr lang="pt-BR" dirty="0" smtClean="0"/>
              <a:t>       lista[j] = </a:t>
            </a:r>
            <a:r>
              <a:rPr lang="pt-BR" dirty="0" err="1" smtClean="0"/>
              <a:t>aux</a:t>
            </a:r>
            <a:r>
              <a:rPr lang="pt-BR" dirty="0" smtClean="0"/>
              <a:t>;               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lista[10] = {4, 1, 3, 8, 6, 9, 2, 7, 5, 0};</a:t>
            </a:r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ordenarPorInsercao</a:t>
            </a:r>
            <a:r>
              <a:rPr lang="pt-BR" dirty="0" smtClean="0"/>
              <a:t>(lista, 10);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cont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	for (</a:t>
            </a:r>
            <a:r>
              <a:rPr lang="pt-BR" dirty="0" err="1" smtClean="0"/>
              <a:t>cont</a:t>
            </a:r>
            <a:r>
              <a:rPr lang="pt-BR" dirty="0" smtClean="0"/>
              <a:t> = 0; </a:t>
            </a:r>
            <a:r>
              <a:rPr lang="pt-BR" dirty="0" err="1" smtClean="0"/>
              <a:t>cont</a:t>
            </a:r>
            <a:r>
              <a:rPr lang="pt-BR" dirty="0" smtClean="0"/>
              <a:t> &lt; 10; </a:t>
            </a:r>
            <a:r>
              <a:rPr lang="pt-BR" dirty="0" err="1" smtClean="0"/>
              <a:t>cont</a:t>
            </a:r>
            <a:r>
              <a:rPr lang="pt-BR" dirty="0" smtClean="0"/>
              <a:t>++){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 smtClean="0"/>
              <a:t>("Numero no </a:t>
            </a:r>
            <a:r>
              <a:rPr lang="pt-BR" dirty="0" err="1" smtClean="0"/>
              <a:t>indice</a:t>
            </a:r>
            <a:r>
              <a:rPr lang="pt-BR" dirty="0" smtClean="0"/>
              <a:t> %d : %d\n", </a:t>
            </a:r>
            <a:r>
              <a:rPr lang="pt-BR" dirty="0" err="1" smtClean="0"/>
              <a:t>cont</a:t>
            </a:r>
            <a:r>
              <a:rPr lang="pt-BR" dirty="0" smtClean="0"/>
              <a:t>, lista[</a:t>
            </a:r>
            <a:r>
              <a:rPr lang="pt-BR" dirty="0" err="1" smtClean="0"/>
              <a:t>cont</a:t>
            </a:r>
            <a:r>
              <a:rPr lang="pt-BR" dirty="0" smtClean="0"/>
              <a:t>]);</a:t>
            </a:r>
          </a:p>
          <a:p>
            <a:pPr>
              <a:buNone/>
            </a:pPr>
            <a:r>
              <a:rPr lang="pt-BR" dirty="0" smtClean="0"/>
              <a:t>	}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92867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1643050"/>
            <a:ext cx="8229600" cy="471490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pt-BR" dirty="0" smtClean="0"/>
              <a:t>Faça um algoritmo que o usuário digite 10 números inteiros. Ao final mostre a lista ordenada na tela.</a:t>
            </a:r>
          </a:p>
          <a:p>
            <a:pPr lvl="0"/>
            <a:r>
              <a:rPr lang="pt-BR" dirty="0" smtClean="0"/>
              <a:t>Construa um programa que mostre a quantidade de trocas que é realizada em um vetor desordenado com 20 elementos.</a:t>
            </a:r>
          </a:p>
          <a:p>
            <a:pPr lvl="0"/>
            <a:r>
              <a:rPr lang="pt-BR" dirty="0" smtClean="0"/>
              <a:t>Faça um algoritmo que realize a leitura de 5 nomes de produtos. Apresente ordenado o vetor para o usuário. </a:t>
            </a:r>
          </a:p>
          <a:p>
            <a:pPr lvl="1"/>
            <a:r>
              <a:rPr lang="pt-BR" dirty="0" smtClean="0"/>
              <a:t>Utilize a função </a:t>
            </a:r>
            <a:r>
              <a:rPr lang="pt-BR" dirty="0" err="1" smtClean="0"/>
              <a:t>strcpy</a:t>
            </a:r>
            <a:r>
              <a:rPr lang="pt-BR" dirty="0" smtClean="0"/>
              <a:t>(</a:t>
            </a:r>
            <a:r>
              <a:rPr lang="pt-BR" dirty="0" err="1" smtClean="0"/>
              <a:t>aux</a:t>
            </a:r>
            <a:r>
              <a:rPr lang="pt-BR" dirty="0" smtClean="0"/>
              <a:t>, lista[i]);</a:t>
            </a:r>
          </a:p>
          <a:p>
            <a:pPr lvl="1"/>
            <a:r>
              <a:rPr lang="pt-BR" dirty="0" smtClean="0"/>
              <a:t>Utilize a função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strcmp</a:t>
            </a:r>
            <a:r>
              <a:rPr lang="pt-BR" dirty="0" smtClean="0"/>
              <a:t>(</a:t>
            </a:r>
            <a:r>
              <a:rPr lang="pt-BR" dirty="0" err="1" smtClean="0"/>
              <a:t>aux</a:t>
            </a:r>
            <a:r>
              <a:rPr lang="pt-BR" dirty="0" smtClean="0"/>
              <a:t>, lista[i]) &gt; 0)</a:t>
            </a:r>
          </a:p>
          <a:p>
            <a:pPr lvl="0"/>
            <a:r>
              <a:rPr lang="pt-BR" dirty="0" smtClean="0"/>
              <a:t>Faça um algoritmo que o usuário digite 10 números. Ao final apresente a lista ordenada de forma invertida</a:t>
            </a:r>
            <a:r>
              <a:rPr lang="pt-BR" dirty="0" smtClean="0"/>
              <a:t>.</a:t>
            </a:r>
          </a:p>
          <a:p>
            <a:r>
              <a:rPr lang="pt-BR" dirty="0" smtClean="0"/>
              <a:t>Faça um algoritmo onde o usuário digite 10 números, peça para ele escolher um dos três métodos de ordenação mostrados e depois peça um numero para realizar a busca binária. Apresente o índice do numero buscado ou uma mensagem caso não encontre. 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scritório Clá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738</TotalTime>
  <Words>359</Words>
  <Application>Microsoft Office PowerPoint</Application>
  <PresentationFormat>Apresentação na tela (4:3)</PresentationFormat>
  <Paragraphs>52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Fluxo</vt:lpstr>
      <vt:lpstr>Algoritmos de Ordenação (Inserção/Insertion Sort) </vt:lpstr>
      <vt:lpstr>Ordenação Por Inserção</vt:lpstr>
      <vt:lpstr>Ordenação Por Inserção</vt:lpstr>
      <vt:lpstr>Slide 4</vt:lpstr>
      <vt:lpstr>Slide 5</vt:lpstr>
      <vt:lpstr>Função Ordenação</vt:lpstr>
      <vt:lpstr>Slide 7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Ordenação</dc:title>
  <dc:creator>Edmilson</dc:creator>
  <cp:lastModifiedBy>Edmilson</cp:lastModifiedBy>
  <cp:revision>45</cp:revision>
  <dcterms:created xsi:type="dcterms:W3CDTF">2011-05-11T00:03:18Z</dcterms:created>
  <dcterms:modified xsi:type="dcterms:W3CDTF">2014-09-10T14:19:48Z</dcterms:modified>
</cp:coreProperties>
</file>