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FCCAA-57E7-4D10-BD97-91F8E29629A9}" type="datetimeFigureOut">
              <a:rPr lang="pt-BR" smtClean="0"/>
              <a:pPr/>
              <a:t>22/01/2013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BE5675-B26A-4438-B2F6-F32F0F491F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Organização e Estruturas de Dados II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alocação dinâmica é utilizada para alocar memória em tempo de execução.</a:t>
            </a:r>
          </a:p>
          <a:p>
            <a:r>
              <a:rPr lang="pt-BR" dirty="0" smtClean="0"/>
              <a:t>Utilizada quando não se sabe ao certo quanto de memória será necessário para o armazenamento das informações.</a:t>
            </a:r>
          </a:p>
          <a:p>
            <a:r>
              <a:rPr lang="pt-BR" dirty="0" smtClean="0"/>
              <a:t>Evita-se o desperdício de memória.</a:t>
            </a:r>
          </a:p>
          <a:p>
            <a:r>
              <a:rPr lang="pt-BR" dirty="0" smtClean="0"/>
              <a:t>Existem 4 funções para alocações dinâmica pertencentes a biblioteca </a:t>
            </a:r>
            <a:r>
              <a:rPr lang="pt-BR" dirty="0" err="1" smtClean="0"/>
              <a:t>stdlib</a:t>
            </a:r>
            <a:r>
              <a:rPr lang="pt-BR" dirty="0" smtClean="0"/>
              <a:t>.h. São elas </a:t>
            </a:r>
            <a:r>
              <a:rPr lang="pt-BR" dirty="0" err="1" smtClean="0"/>
              <a:t>malloc</a:t>
            </a:r>
            <a:r>
              <a:rPr lang="pt-BR" dirty="0" smtClean="0"/>
              <a:t>(), </a:t>
            </a:r>
            <a:r>
              <a:rPr lang="pt-BR" dirty="0" err="1" smtClean="0"/>
              <a:t>calloc</a:t>
            </a:r>
            <a:r>
              <a:rPr lang="pt-BR" dirty="0" smtClean="0"/>
              <a:t>(), </a:t>
            </a:r>
            <a:r>
              <a:rPr lang="pt-BR" dirty="0" err="1" smtClean="0"/>
              <a:t>realloc</a:t>
            </a:r>
            <a:r>
              <a:rPr lang="pt-BR" dirty="0" smtClean="0"/>
              <a:t>() e </a:t>
            </a:r>
            <a:r>
              <a:rPr lang="pt-BR" dirty="0" err="1" smtClean="0"/>
              <a:t>free</a:t>
            </a:r>
            <a:r>
              <a:rPr lang="pt-BR" dirty="0" smtClean="0"/>
              <a:t>(). </a:t>
            </a:r>
          </a:p>
          <a:p>
            <a:pPr lvl="1"/>
            <a:r>
              <a:rPr lang="pt-BR" dirty="0" smtClean="0"/>
              <a:t>As mais utilizadas são as funções </a:t>
            </a:r>
            <a:r>
              <a:rPr lang="pt-BR" dirty="0" err="1" smtClean="0"/>
              <a:t>malloc</a:t>
            </a:r>
            <a:r>
              <a:rPr lang="pt-BR" dirty="0" smtClean="0"/>
              <a:t>() e </a:t>
            </a:r>
            <a:r>
              <a:rPr lang="pt-BR" dirty="0" err="1" smtClean="0"/>
              <a:t>free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A alocação dinâmica é muito utilizada listas encadeadas, pilhas, filas, arvores binárias e grafos.</a:t>
            </a:r>
          </a:p>
          <a:p>
            <a:r>
              <a:rPr lang="pt-BR" dirty="0" smtClean="0"/>
              <a:t>As funções </a:t>
            </a:r>
            <a:r>
              <a:rPr lang="pt-BR" dirty="0" err="1" smtClean="0"/>
              <a:t>malloc</a:t>
            </a:r>
            <a:r>
              <a:rPr lang="pt-BR" dirty="0" smtClean="0"/>
              <a:t>() e </a:t>
            </a:r>
            <a:r>
              <a:rPr lang="pt-BR" dirty="0" err="1" smtClean="0"/>
              <a:t>calloc</a:t>
            </a:r>
            <a:r>
              <a:rPr lang="pt-BR" dirty="0" smtClean="0"/>
              <a:t>() são responsáveis por alocar memória.</a:t>
            </a:r>
          </a:p>
          <a:p>
            <a:r>
              <a:rPr lang="pt-BR" dirty="0" smtClean="0"/>
              <a:t>Utilizamos a função </a:t>
            </a:r>
            <a:r>
              <a:rPr lang="pt-BR" dirty="0" err="1" smtClean="0"/>
              <a:t>realloc</a:t>
            </a:r>
            <a:r>
              <a:rPr lang="pt-BR" dirty="0" smtClean="0"/>
              <a:t>() por realocar a memória.</a:t>
            </a:r>
          </a:p>
          <a:p>
            <a:r>
              <a:rPr lang="pt-BR" dirty="0" smtClean="0"/>
              <a:t>A função </a:t>
            </a:r>
            <a:r>
              <a:rPr lang="pt-BR" dirty="0" err="1" smtClean="0"/>
              <a:t>free</a:t>
            </a:r>
            <a:r>
              <a:rPr lang="pt-BR" dirty="0" smtClean="0"/>
              <a:t>() é utilizada para liberar a memória alocada.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malloc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Função recebe como argumento “o tamanho” que é o número de bytes da memória que se deseja alocar.</a:t>
            </a:r>
          </a:p>
          <a:p>
            <a:pPr lvl="1"/>
            <a:r>
              <a:rPr lang="pt-BR" dirty="0" smtClean="0"/>
              <a:t>O argumento deve ser do tipo inteiro sem sinal (</a:t>
            </a:r>
            <a:r>
              <a:rPr lang="pt-BR" b="1" dirty="0" err="1" smtClean="0"/>
              <a:t>int</a:t>
            </a:r>
            <a:r>
              <a:rPr lang="pt-BR" dirty="0" smtClean="0"/>
              <a:t>).</a:t>
            </a:r>
          </a:p>
          <a:p>
            <a:r>
              <a:rPr lang="pt-BR" dirty="0" smtClean="0"/>
              <a:t>Função retorna um ponteiro podendo assim ser atribuído a qualquer tipo de ponteiro.</a:t>
            </a:r>
          </a:p>
          <a:p>
            <a:r>
              <a:rPr lang="pt-BR" dirty="0" smtClean="0"/>
              <a:t>Retorna NULL quando não há memória suficiente.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fr-FR" dirty="0" smtClean="0"/>
              <a:t>a = *malloc(size_t  size); 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fr-FR" dirty="0" smtClean="0"/>
              <a:t> T *a;</a:t>
            </a:r>
          </a:p>
          <a:p>
            <a:pPr lvl="1">
              <a:buNone/>
            </a:pPr>
            <a:r>
              <a:rPr lang="fr-FR" dirty="0" smtClean="0"/>
              <a:t> a = (T *) malloc(n * sizeof(T) ); </a:t>
            </a:r>
          </a:p>
          <a:p>
            <a:r>
              <a:rPr lang="fr-FR" dirty="0" smtClean="0"/>
              <a:t>Exemplo:</a:t>
            </a:r>
          </a:p>
          <a:p>
            <a:pPr lvl="1">
              <a:buNone/>
            </a:pPr>
            <a:r>
              <a:rPr lang="fr-FR" smtClean="0"/>
              <a:t>char *str;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str = (char *) malloc(100);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free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dirty="0" err="1" smtClean="0"/>
              <a:t>free</a:t>
            </a:r>
            <a:r>
              <a:rPr lang="pt-BR" dirty="0" smtClean="0"/>
              <a:t>() é utilizada para liberar a memória alocada.</a:t>
            </a:r>
          </a:p>
          <a:p>
            <a:r>
              <a:rPr lang="pt-BR" dirty="0" smtClean="0"/>
              <a:t>Sintaxe: 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free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 *</a:t>
            </a:r>
            <a:r>
              <a:rPr lang="pt-BR" b="1" dirty="0" smtClean="0"/>
              <a:t>p</a:t>
            </a:r>
            <a:r>
              <a:rPr lang="pt-BR" dirty="0" smtClean="0"/>
              <a:t>);</a:t>
            </a:r>
          </a:p>
          <a:p>
            <a:pPr lvl="1"/>
            <a:r>
              <a:rPr lang="pt-BR" b="1" dirty="0" smtClean="0"/>
              <a:t>p</a:t>
            </a:r>
            <a:r>
              <a:rPr lang="pt-BR" dirty="0" smtClean="0"/>
              <a:t> é um ponteiro que aponta para a memória alocada.</a:t>
            </a:r>
          </a:p>
          <a:p>
            <a:r>
              <a:rPr lang="pt-BR" dirty="0" smtClean="0"/>
              <a:t>Exemplo</a:t>
            </a:r>
          </a:p>
          <a:p>
            <a:pPr lvl="1">
              <a:buNone/>
            </a:pPr>
            <a:r>
              <a:rPr lang="pt-BR" dirty="0" err="1" smtClean="0"/>
              <a:t>free</a:t>
            </a:r>
            <a:r>
              <a:rPr lang="pt-BR" dirty="0" smtClean="0"/>
              <a:t>(vetor);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 err="1" smtClean="0"/>
              <a:t>sizeof</a:t>
            </a:r>
            <a:r>
              <a:rPr lang="pt-BR" dirty="0" smtClean="0"/>
              <a:t>() e </a:t>
            </a:r>
            <a:r>
              <a:rPr lang="pt-BR" dirty="0" err="1" smtClean="0"/>
              <a:t>calloc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função </a:t>
            </a:r>
            <a:r>
              <a:rPr lang="pt-BR" dirty="0" err="1" smtClean="0"/>
              <a:t>sizeof</a:t>
            </a:r>
            <a:r>
              <a:rPr lang="pt-BR" dirty="0" smtClean="0"/>
              <a:t>() retorna  o tamanho em bytes da variável ou do tipo de dado.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err="1" smtClean="0"/>
              <a:t>sizeof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);</a:t>
            </a:r>
          </a:p>
          <a:p>
            <a:r>
              <a:rPr lang="pt-BR" dirty="0" smtClean="0"/>
              <a:t>A função </a:t>
            </a:r>
            <a:r>
              <a:rPr lang="pt-BR" dirty="0" err="1" smtClean="0"/>
              <a:t>calloc</a:t>
            </a:r>
            <a:r>
              <a:rPr lang="pt-BR" dirty="0" smtClean="0"/>
              <a:t>() também tem como objetivo alocar memória  assim como a </a:t>
            </a:r>
            <a:r>
              <a:rPr lang="pt-BR" dirty="0" err="1" smtClean="0"/>
              <a:t>malloc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*</a:t>
            </a:r>
            <a:r>
              <a:rPr lang="pt-BR" dirty="0" err="1" smtClean="0"/>
              <a:t>calloc</a:t>
            </a:r>
            <a:r>
              <a:rPr lang="pt-BR" dirty="0" smtClean="0"/>
              <a:t>(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 smtClean="0"/>
              <a:t>num</a:t>
            </a:r>
            <a:r>
              <a:rPr lang="pt-BR" dirty="0" smtClean="0"/>
              <a:t>, </a:t>
            </a:r>
            <a:r>
              <a:rPr lang="pt-BR" dirty="0" err="1" smtClean="0"/>
              <a:t>insigned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 err="1" smtClean="0"/>
              <a:t>size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O </a:t>
            </a:r>
            <a:r>
              <a:rPr lang="pt-BR" b="1" dirty="0" smtClean="0"/>
              <a:t>num</a:t>
            </a:r>
            <a:r>
              <a:rPr lang="pt-BR" dirty="0" smtClean="0"/>
              <a:t> representa a quantidade de memória a ser alocada e o </a:t>
            </a:r>
            <a:r>
              <a:rPr lang="pt-BR" b="1" dirty="0" err="1" smtClean="0"/>
              <a:t>size</a:t>
            </a:r>
            <a:r>
              <a:rPr lang="pt-BR" dirty="0" smtClean="0"/>
              <a:t> é o seu tamanho.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realloc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é responsável por realocar a memória.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*</a:t>
            </a:r>
            <a:r>
              <a:rPr lang="pt-BR" dirty="0" err="1" smtClean="0"/>
              <a:t>realloc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b="1" dirty="0" smtClean="0"/>
              <a:t>*p</a:t>
            </a:r>
            <a:r>
              <a:rPr lang="pt-BR" dirty="0" smtClean="0"/>
              <a:t>, </a:t>
            </a:r>
            <a:r>
              <a:rPr lang="pt-BR" dirty="0" err="1" smtClean="0"/>
              <a:t>size_t</a:t>
            </a:r>
            <a:r>
              <a:rPr lang="pt-BR" dirty="0" smtClean="0"/>
              <a:t> </a:t>
            </a:r>
            <a:r>
              <a:rPr lang="pt-BR" b="1" dirty="0" err="1" smtClean="0"/>
              <a:t>size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Altera o tamanho da memória anteriormente alocado por *</a:t>
            </a:r>
            <a:r>
              <a:rPr lang="pt-BR" b="1" dirty="0" smtClean="0"/>
              <a:t>p</a:t>
            </a:r>
            <a:r>
              <a:rPr lang="pt-BR" dirty="0" smtClean="0"/>
              <a:t> (primeiro argumento) para o tamanho especificado por um novo valor (</a:t>
            </a:r>
            <a:r>
              <a:rPr lang="pt-BR" b="1" dirty="0" err="1" smtClean="0"/>
              <a:t>size</a:t>
            </a:r>
            <a:r>
              <a:rPr lang="pt-BR" b="1" dirty="0" smtClean="0"/>
              <a:t> </a:t>
            </a:r>
            <a:r>
              <a:rPr lang="pt-BR" dirty="0" smtClean="0"/>
              <a:t>(segundo argumento)).</a:t>
            </a:r>
          </a:p>
          <a:p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nome = (</a:t>
            </a:r>
            <a:r>
              <a:rPr lang="pt-BR" dirty="0" err="1" smtClean="0"/>
              <a:t>char</a:t>
            </a:r>
            <a:r>
              <a:rPr lang="pt-BR" dirty="0" smtClean="0"/>
              <a:t>*) </a:t>
            </a:r>
            <a:r>
              <a:rPr lang="pt-BR" dirty="0" err="1" smtClean="0"/>
              <a:t>realloc</a:t>
            </a:r>
            <a:r>
              <a:rPr lang="pt-BR" dirty="0" smtClean="0"/>
              <a:t>(nome, 50);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Faça um programa onde o usuário digite </a:t>
            </a:r>
            <a:r>
              <a:rPr lang="pt-BR" b="1" dirty="0" smtClean="0"/>
              <a:t>N</a:t>
            </a:r>
            <a:r>
              <a:rPr lang="pt-BR" dirty="0" smtClean="0"/>
              <a:t> notas de alunos. Utilize as funções </a:t>
            </a:r>
            <a:r>
              <a:rPr lang="pt-BR" dirty="0" err="1" smtClean="0"/>
              <a:t>malloc</a:t>
            </a:r>
            <a:r>
              <a:rPr lang="pt-BR" dirty="0" smtClean="0"/>
              <a:t>(), </a:t>
            </a:r>
            <a:r>
              <a:rPr lang="pt-BR" dirty="0" err="1" smtClean="0"/>
              <a:t>free</a:t>
            </a:r>
            <a:r>
              <a:rPr lang="pt-BR" dirty="0" smtClean="0"/>
              <a:t>() e mostre a média das notas digitadas.</a:t>
            </a:r>
          </a:p>
          <a:p>
            <a:r>
              <a:rPr lang="pt-BR" dirty="0" smtClean="0"/>
              <a:t>Implemente um programa que receba </a:t>
            </a:r>
            <a:r>
              <a:rPr lang="pt-BR" smtClean="0"/>
              <a:t>números positivos. </a:t>
            </a:r>
            <a:r>
              <a:rPr lang="pt-BR" dirty="0" smtClean="0"/>
              <a:t>Utilize as funções </a:t>
            </a:r>
            <a:r>
              <a:rPr lang="pt-BR" dirty="0" err="1" smtClean="0"/>
              <a:t>calloc</a:t>
            </a:r>
            <a:r>
              <a:rPr lang="pt-BR" dirty="0" smtClean="0"/>
              <a:t>(), </a:t>
            </a:r>
            <a:r>
              <a:rPr lang="pt-BR" dirty="0" err="1" smtClean="0"/>
              <a:t>free</a:t>
            </a:r>
            <a:r>
              <a:rPr lang="pt-BR" dirty="0" smtClean="0"/>
              <a:t>() e mostre todos os números digitados.</a:t>
            </a:r>
          </a:p>
          <a:p>
            <a:r>
              <a:rPr lang="pt-BR" dirty="0" smtClean="0"/>
              <a:t>Altere o exercício anterior e mostre também o maior numero digitado.</a:t>
            </a:r>
          </a:p>
          <a:p>
            <a:r>
              <a:rPr lang="pt-BR" dirty="0" smtClean="0"/>
              <a:t>Implemente uma função que aloque para um vetor de inteiros utilizando a função </a:t>
            </a:r>
            <a:r>
              <a:rPr lang="pt-BR" dirty="0" err="1" smtClean="0"/>
              <a:t>malloc</a:t>
            </a:r>
            <a:r>
              <a:rPr lang="pt-BR" dirty="0" smtClean="0"/>
              <a:t>() 10 espaços, receba estes 10 números, depois utilize a função </a:t>
            </a:r>
            <a:r>
              <a:rPr lang="pt-BR" dirty="0" err="1" smtClean="0"/>
              <a:t>realloc</a:t>
            </a:r>
            <a:r>
              <a:rPr lang="pt-BR" dirty="0" smtClean="0"/>
              <a:t>() e aumente para 15 espaços recebendo os outros 5 que faltam. Apresente os 15 números.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483</Words>
  <Application>Microsoft Office PowerPoint</Application>
  <PresentationFormat>Apresentação na tela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Alocação Dinâmica</vt:lpstr>
      <vt:lpstr>Alocação Dinâmica</vt:lpstr>
      <vt:lpstr>Função malloc()</vt:lpstr>
      <vt:lpstr>Função free()</vt:lpstr>
      <vt:lpstr>Funções sizeof() e calloc()</vt:lpstr>
      <vt:lpstr>Função realloc()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</dc:title>
  <dc:creator>Edmilson</dc:creator>
  <cp:lastModifiedBy>Edmilson</cp:lastModifiedBy>
  <cp:revision>23</cp:revision>
  <dcterms:created xsi:type="dcterms:W3CDTF">2011-08-23T23:24:34Z</dcterms:created>
  <dcterms:modified xsi:type="dcterms:W3CDTF">2013-01-22T18:29:18Z</dcterms:modified>
</cp:coreProperties>
</file>