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57" r:id="rId5"/>
    <p:sldId id="258" r:id="rId6"/>
    <p:sldId id="265" r:id="rId7"/>
    <p:sldId id="266" r:id="rId8"/>
    <p:sldId id="267" r:id="rId9"/>
    <p:sldId id="262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Edmilson Domaredzki Verona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Faça um algoritmo para dizer se um determinado número é negativo ou positivo. Primeiro considere o zero e apresente a mensagem “É ZERO” caso ele seja. 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(num1 == 0) { }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(teste) { } </a:t>
            </a:r>
            <a:r>
              <a:rPr lang="pt-BR" dirty="0" err="1" smtClean="0"/>
              <a:t>else</a:t>
            </a:r>
            <a:r>
              <a:rPr lang="pt-BR" dirty="0" smtClean="0"/>
              <a:t> {}</a:t>
            </a:r>
          </a:p>
          <a:p>
            <a:pPr lvl="0"/>
            <a:r>
              <a:rPr lang="pt-BR" dirty="0" smtClean="0"/>
              <a:t>Apresentar os resultados de uma tabuada de um número digitado (a estrutura de repetição deve variar de 0 à 10). </a:t>
            </a:r>
          </a:p>
          <a:p>
            <a:pPr lvl="1"/>
            <a:r>
              <a:rPr lang="pt-BR" b="1" dirty="0" smtClean="0"/>
              <a:t>EX: 4 x 0 = 0</a:t>
            </a:r>
            <a:endParaRPr lang="pt-BR" dirty="0" smtClean="0"/>
          </a:p>
          <a:p>
            <a:pPr lvl="0"/>
            <a:r>
              <a:rPr lang="pt-BR" dirty="0" smtClean="0"/>
              <a:t>Faça um programa que receba vários números digitados pelo usuário e ao final mostre a quantidade de números digitados positivos e quantidade de negativos. Pare de repetir quando o usuário desejar.</a:t>
            </a:r>
            <a:r>
              <a:rPr lang="pt-BR" b="1" dirty="0" smtClean="0"/>
              <a:t> </a:t>
            </a:r>
            <a:endParaRPr lang="pt-BR" dirty="0" smtClean="0"/>
          </a:p>
          <a:p>
            <a:pPr lvl="1"/>
            <a:r>
              <a:rPr lang="pt-BR" dirty="0" smtClean="0"/>
              <a:t>    do{     </a:t>
            </a:r>
          </a:p>
          <a:p>
            <a:pPr lvl="1"/>
            <a:r>
              <a:rPr lang="pt-BR" dirty="0" smtClean="0"/>
              <a:t>    } </a:t>
            </a:r>
            <a:r>
              <a:rPr lang="pt-BR" dirty="0" err="1" smtClean="0"/>
              <a:t>while</a:t>
            </a:r>
            <a:r>
              <a:rPr lang="pt-BR" dirty="0" smtClean="0"/>
              <a:t> (numero &gt;= 0);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main</a:t>
            </a:r>
            <a:r>
              <a:rPr lang="pt-BR" dirty="0" smtClean="0"/>
              <a:t>() é o ponto de partida para a sua aplicação.</a:t>
            </a:r>
          </a:p>
          <a:p>
            <a:r>
              <a:rPr lang="pt-BR" dirty="0" smtClean="0"/>
              <a:t>Aplicações voltadas para WEB não tem um método </a:t>
            </a:r>
            <a:r>
              <a:rPr lang="pt-BR" dirty="0" err="1" smtClean="0"/>
              <a:t>main</a:t>
            </a:r>
            <a:r>
              <a:rPr lang="pt-BR" dirty="0" smtClean="0"/>
              <a:t>() definido.</a:t>
            </a:r>
          </a:p>
          <a:p>
            <a:r>
              <a:rPr lang="pt-BR" dirty="0" smtClean="0"/>
              <a:t>Argumentos podem ser passados via linha de comando.</a:t>
            </a:r>
          </a:p>
          <a:p>
            <a:endParaRPr lang="en-US" dirty="0" smtClean="0"/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 }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Tipos primitivos:</a:t>
            </a:r>
          </a:p>
          <a:p>
            <a:pPr lvl="1"/>
            <a:r>
              <a:rPr lang="pt-BR" dirty="0" smtClean="0"/>
              <a:t>Tipos: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r>
              <a:rPr lang="pt-BR" dirty="0" smtClean="0"/>
              <a:t>, </a:t>
            </a:r>
            <a:r>
              <a:rPr lang="pt-BR" dirty="0" err="1" smtClean="0"/>
              <a:t>char</a:t>
            </a:r>
            <a:r>
              <a:rPr lang="pt-BR" dirty="0" smtClean="0"/>
              <a:t>, long.</a:t>
            </a:r>
          </a:p>
          <a:p>
            <a:pPr lvl="1"/>
            <a:r>
              <a:rPr lang="pt-BR" dirty="0" smtClean="0"/>
              <a:t>Declarando:</a:t>
            </a:r>
          </a:p>
          <a:p>
            <a:pPr lvl="2"/>
            <a:r>
              <a:rPr lang="pt-BR" dirty="0" err="1" smtClean="0"/>
              <a:t>int</a:t>
            </a:r>
            <a:r>
              <a:rPr lang="pt-BR" dirty="0" smtClean="0"/>
              <a:t> numero;</a:t>
            </a:r>
          </a:p>
          <a:p>
            <a:r>
              <a:rPr lang="pt-BR" dirty="0" smtClean="0"/>
              <a:t>Classes </a:t>
            </a:r>
            <a:r>
              <a:rPr lang="pt-BR" dirty="0" err="1" smtClean="0"/>
              <a:t>Wrappers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Vários métodos associados.</a:t>
            </a:r>
          </a:p>
          <a:p>
            <a:pPr lvl="1"/>
            <a:r>
              <a:rPr lang="pt-BR" dirty="0" smtClean="0"/>
              <a:t>Facilita as conversões de dados.</a:t>
            </a:r>
          </a:p>
          <a:p>
            <a:pPr lvl="1"/>
            <a:r>
              <a:rPr lang="pt-BR" dirty="0" smtClean="0"/>
              <a:t>Tipos: </a:t>
            </a:r>
            <a:r>
              <a:rPr lang="pt-BR" dirty="0" err="1" smtClean="0"/>
              <a:t>Integer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 String, Double, Long.</a:t>
            </a:r>
          </a:p>
          <a:p>
            <a:pPr lvl="1"/>
            <a:r>
              <a:rPr lang="pt-BR" dirty="0" smtClean="0"/>
              <a:t>Declarando:</a:t>
            </a:r>
          </a:p>
          <a:p>
            <a:pPr lvl="2"/>
            <a:r>
              <a:rPr lang="pt-BR" dirty="0" err="1" smtClean="0"/>
              <a:t>Integer</a:t>
            </a:r>
            <a:r>
              <a:rPr lang="pt-BR" dirty="0" smtClean="0"/>
              <a:t> numero;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Escrita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OutputStream</a:t>
            </a:r>
            <a:r>
              <a:rPr lang="pt-BR" dirty="0" smtClean="0"/>
              <a:t>:</a:t>
            </a:r>
            <a:endParaRPr lang="pt-BR" b="1" dirty="0" smtClean="0"/>
          </a:p>
          <a:p>
            <a:pPr lvl="1"/>
            <a:r>
              <a:rPr lang="pt-BR" dirty="0" smtClean="0"/>
              <a:t>A classe da plataforma Java responsável pela escrita byte a byte presente no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</a:t>
            </a:r>
          </a:p>
          <a:p>
            <a:pPr lvl="1"/>
            <a:r>
              <a:rPr lang="pt-BR" dirty="0" smtClean="0"/>
              <a:t>System.out</a:t>
            </a:r>
          </a:p>
          <a:p>
            <a:pPr lvl="2"/>
            <a:r>
              <a:rPr lang="pt-BR" dirty="0" smtClean="0"/>
              <a:t>Fluxo que representa o buffer de saída.</a:t>
            </a:r>
          </a:p>
          <a:p>
            <a:r>
              <a:rPr lang="pt-BR" dirty="0" smtClean="0"/>
              <a:t>Comando mais simplificado e mais usado.</a:t>
            </a:r>
          </a:p>
          <a:p>
            <a:pPr lvl="1"/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(“texto a ser escrito na tela”);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Leitura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InputStream</a:t>
            </a:r>
            <a:r>
              <a:rPr lang="pt-BR" dirty="0" smtClean="0"/>
              <a:t>:</a:t>
            </a:r>
            <a:endParaRPr lang="pt-BR" b="1" dirty="0" smtClean="0"/>
          </a:p>
          <a:p>
            <a:pPr lvl="1"/>
            <a:r>
              <a:rPr lang="pt-BR" dirty="0" smtClean="0"/>
              <a:t>A classe da plataforma Java responsável pela leitura byte a byte presente no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</a:t>
            </a:r>
          </a:p>
          <a:p>
            <a:pPr lvl="1"/>
            <a:r>
              <a:rPr lang="pt-BR" dirty="0" smtClean="0"/>
              <a:t>System.in</a:t>
            </a:r>
          </a:p>
          <a:p>
            <a:pPr lvl="2"/>
            <a:r>
              <a:rPr lang="pt-BR" dirty="0" smtClean="0"/>
              <a:t>Fluxo que representa o buffer de entrada.</a:t>
            </a:r>
          </a:p>
          <a:p>
            <a:pPr lvl="2"/>
            <a:r>
              <a:rPr lang="pt-BR" dirty="0" err="1" smtClean="0"/>
              <a:t>InputStream</a:t>
            </a:r>
            <a:r>
              <a:rPr lang="pt-BR" dirty="0" smtClean="0"/>
              <a:t> entrada = System.in;</a:t>
            </a:r>
          </a:p>
          <a:p>
            <a:pPr lvl="3"/>
            <a:r>
              <a:rPr lang="pt-BR" dirty="0" smtClean="0"/>
              <a:t>Cria um objeto que representa este buffer de entrada.</a:t>
            </a:r>
          </a:p>
          <a:p>
            <a:pPr lvl="2"/>
            <a:r>
              <a:rPr lang="pt-BR" dirty="0" smtClean="0"/>
              <a:t>entrada.</a:t>
            </a:r>
            <a:r>
              <a:rPr lang="pt-BR" dirty="0" err="1" smtClean="0"/>
              <a:t>read</a:t>
            </a:r>
            <a:r>
              <a:rPr lang="pt-BR" dirty="0" smtClean="0"/>
              <a:t>();</a:t>
            </a:r>
          </a:p>
          <a:p>
            <a:pPr lvl="3"/>
            <a:r>
              <a:rPr lang="pt-BR" dirty="0" smtClean="0"/>
              <a:t> Faz a leitura do próximo byte.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Scanner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Classe Scanner do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util</a:t>
            </a:r>
            <a:r>
              <a:rPr lang="pt-BR" b="1" dirty="0" smtClean="0"/>
              <a:t> </a:t>
            </a:r>
            <a:r>
              <a:rPr lang="pt-BR" dirty="0" smtClean="0"/>
              <a:t>do Java</a:t>
            </a:r>
            <a:r>
              <a:rPr lang="pt-BR" b="1" dirty="0" smtClean="0"/>
              <a:t> </a:t>
            </a:r>
            <a:r>
              <a:rPr lang="pt-BR" dirty="0" smtClean="0"/>
              <a:t>possui métodos mais sofisticados para obter os dados de uma entrada.</a:t>
            </a:r>
          </a:p>
          <a:p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err="1" smtClean="0"/>
              <a:t>InputStream</a:t>
            </a:r>
            <a:r>
              <a:rPr lang="pt-BR" dirty="0" smtClean="0"/>
              <a:t> entrada = System.in;</a:t>
            </a:r>
          </a:p>
          <a:p>
            <a:pPr lvl="1">
              <a:buNone/>
            </a:pPr>
            <a:r>
              <a:rPr lang="fr-FR" dirty="0" smtClean="0"/>
              <a:t>Scanner scanner = new Scanner(entrada);</a:t>
            </a:r>
            <a:endParaRPr lang="pt-BR" dirty="0" smtClean="0"/>
          </a:p>
          <a:p>
            <a:pPr lvl="1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(scanner.</a:t>
            </a:r>
            <a:r>
              <a:rPr lang="pt-BR" dirty="0" err="1" smtClean="0"/>
              <a:t>hasNextLine</a:t>
            </a:r>
            <a:r>
              <a:rPr lang="pt-BR" dirty="0" smtClean="0"/>
              <a:t>()) {</a:t>
            </a:r>
          </a:p>
          <a:p>
            <a:pPr lvl="1">
              <a:buNone/>
            </a:pPr>
            <a:r>
              <a:rPr lang="pt-BR" dirty="0" smtClean="0"/>
              <a:t>	String linha = scanner.</a:t>
            </a:r>
            <a:r>
              <a:rPr lang="pt-BR" dirty="0" err="1" smtClean="0"/>
              <a:t>nextLine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(linha);</a:t>
            </a:r>
          </a:p>
          <a:p>
            <a:pPr lvl="1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if</a:t>
            </a:r>
            <a:r>
              <a:rPr lang="pt-BR" dirty="0" smtClean="0"/>
              <a:t> (linha.</a:t>
            </a:r>
            <a:r>
              <a:rPr lang="pt-BR" dirty="0" err="1" smtClean="0"/>
              <a:t>equals</a:t>
            </a:r>
            <a:r>
              <a:rPr lang="pt-BR" dirty="0" smtClean="0"/>
              <a:t>("0")){</a:t>
            </a:r>
          </a:p>
          <a:p>
            <a:pPr lvl="1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break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dirty="0" smtClean="0"/>
              <a:t>    }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Específicas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InputStream</a:t>
            </a:r>
            <a:r>
              <a:rPr lang="pt-BR" dirty="0" smtClean="0"/>
              <a:t> é genérica e modela um fluxo de entrada sem uma fonte específica definida.</a:t>
            </a:r>
          </a:p>
          <a:p>
            <a:pPr lvl="1"/>
            <a:r>
              <a:rPr lang="pt-BR" dirty="0" smtClean="0"/>
              <a:t>Classes que derivam da classe </a:t>
            </a:r>
            <a:r>
              <a:rPr lang="pt-BR" dirty="0" err="1" smtClean="0"/>
              <a:t>InputStream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AudioInputStream</a:t>
            </a:r>
            <a:endParaRPr lang="pt-BR" dirty="0" smtClean="0"/>
          </a:p>
          <a:p>
            <a:pPr lvl="2"/>
            <a:r>
              <a:rPr lang="pt-BR" dirty="0" err="1" smtClean="0"/>
              <a:t>FileInputStream</a:t>
            </a:r>
            <a:endParaRPr lang="pt-BR" dirty="0" smtClean="0"/>
          </a:p>
          <a:p>
            <a:pPr lvl="2"/>
            <a:r>
              <a:rPr lang="pt-BR" dirty="0" err="1" smtClean="0"/>
              <a:t>ObjectInputStream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OutputStream</a:t>
            </a:r>
            <a:r>
              <a:rPr lang="pt-BR" dirty="0" smtClean="0"/>
              <a:t> é genérica e modela um fluxo de saída sem um destino específico definido.</a:t>
            </a:r>
          </a:p>
          <a:p>
            <a:pPr lvl="1"/>
            <a:r>
              <a:rPr lang="pt-BR" dirty="0" smtClean="0"/>
              <a:t>Classes que derivam da classe </a:t>
            </a:r>
            <a:r>
              <a:rPr lang="pt-BR" dirty="0" err="1" smtClean="0"/>
              <a:t>OutputStream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ByteArrayOutputStream</a:t>
            </a:r>
            <a:endParaRPr lang="pt-BR" dirty="0" smtClean="0"/>
          </a:p>
          <a:p>
            <a:pPr lvl="2"/>
            <a:r>
              <a:rPr lang="pt-BR" dirty="0" err="1" smtClean="0"/>
              <a:t>FileOutputStream</a:t>
            </a:r>
            <a:endParaRPr lang="pt-BR" dirty="0" smtClean="0"/>
          </a:p>
          <a:p>
            <a:pPr lvl="2"/>
            <a:r>
              <a:rPr lang="pt-BR" dirty="0" err="1" smtClean="0"/>
              <a:t>ObjectOutputStream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PrintStream</a:t>
            </a:r>
            <a:r>
              <a:rPr lang="pt-BR" dirty="0" smtClean="0"/>
              <a:t> do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dirty="0" smtClean="0"/>
              <a:t> do Java possui métodos mais sofisticados para enviar dados para uma saída.</a:t>
            </a:r>
          </a:p>
          <a:p>
            <a:r>
              <a:rPr lang="pt-BR" dirty="0" smtClean="0"/>
              <a:t>Exemplo: </a:t>
            </a:r>
          </a:p>
          <a:p>
            <a:pPr lvl="1">
              <a:buNone/>
            </a:pPr>
            <a:r>
              <a:rPr lang="pt-BR" sz="2400" dirty="0" err="1" smtClean="0"/>
              <a:t>OutputStream</a:t>
            </a:r>
            <a:r>
              <a:rPr lang="pt-BR" sz="2400" dirty="0" smtClean="0"/>
              <a:t> console = System.out ;</a:t>
            </a:r>
          </a:p>
          <a:p>
            <a:pPr lvl="1">
              <a:buNone/>
            </a:pPr>
            <a:r>
              <a:rPr lang="en-US" sz="2400" dirty="0" err="1" smtClean="0"/>
              <a:t>PrintStream</a:t>
            </a:r>
            <a:r>
              <a:rPr lang="en-US" sz="2400" dirty="0" smtClean="0"/>
              <a:t> </a:t>
            </a:r>
            <a:r>
              <a:rPr lang="en-US" sz="2400" dirty="0" err="1" smtClean="0"/>
              <a:t>printStream</a:t>
            </a:r>
            <a:r>
              <a:rPr lang="en-US" sz="2400" dirty="0" smtClean="0"/>
              <a:t> = new </a:t>
            </a:r>
            <a:r>
              <a:rPr lang="en-US" sz="2400" dirty="0" err="1" smtClean="0"/>
              <a:t>PrintStream</a:t>
            </a:r>
            <a:r>
              <a:rPr lang="en-US" sz="2400" dirty="0" smtClean="0"/>
              <a:t>(console);</a:t>
            </a:r>
            <a:endParaRPr lang="pt-BR" sz="2400" dirty="0" smtClean="0"/>
          </a:p>
          <a:p>
            <a:pPr lvl="1">
              <a:buNone/>
            </a:pPr>
            <a:r>
              <a:rPr lang="pt-BR" sz="2400" dirty="0" err="1" smtClean="0"/>
              <a:t>printStream</a:t>
            </a:r>
            <a:r>
              <a:rPr lang="pt-BR" sz="2400" dirty="0" smtClean="0"/>
              <a:t>.</a:t>
            </a:r>
            <a:r>
              <a:rPr lang="pt-BR" sz="2400" dirty="0" err="1" smtClean="0"/>
              <a:t>println</a:t>
            </a:r>
            <a:r>
              <a:rPr lang="pt-BR" sz="2400" dirty="0" smtClean="0"/>
              <a:t> ("JAVA - POO");</a:t>
            </a:r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3"/>
            <a:ext cx="8229600" cy="500066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Faça um programa que escreva um texto qualquer no console.</a:t>
            </a:r>
          </a:p>
          <a:p>
            <a:r>
              <a:rPr lang="pt-BR" dirty="0" smtClean="0"/>
              <a:t>Faça um programa  que receba um número digitado pelo usuário e escreva ele no console.</a:t>
            </a:r>
          </a:p>
          <a:p>
            <a:r>
              <a:rPr lang="pt-BR" dirty="0" smtClean="0"/>
              <a:t>Faça um programa que percorra todos os números de 15 até 55. Para os números ímpares, deve ser impresso um “+”, e para os números pares, deve ser impresso dois “++”.</a:t>
            </a:r>
          </a:p>
          <a:p>
            <a:pPr lvl="0"/>
            <a:r>
              <a:rPr lang="pt-BR" dirty="0" smtClean="0"/>
              <a:t>Construa um algoritmo que leia a altura de uma mulher e calcule o peso </a:t>
            </a:r>
            <a:r>
              <a:rPr lang="pt-BR" dirty="0" smtClean="0"/>
              <a:t>“ideal”. </a:t>
            </a:r>
            <a:r>
              <a:rPr lang="pt-BR" dirty="0" smtClean="0"/>
              <a:t>Fórmula para cálculo do peso: </a:t>
            </a:r>
          </a:p>
          <a:p>
            <a:pPr lvl="1"/>
            <a:r>
              <a:rPr lang="pt-BR" dirty="0" smtClean="0"/>
              <a:t>Peso ideal da Mulher = (62,1 x altura) - 44,7.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285</TotalTime>
  <Words>552</Words>
  <PresentationFormat>Apresentação na tela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Módulo</vt:lpstr>
      <vt:lpstr>PROGRAMAÇÃO OO</vt:lpstr>
      <vt:lpstr>Método main()</vt:lpstr>
      <vt:lpstr>Variáveis</vt:lpstr>
      <vt:lpstr>Métodos Escrita</vt:lpstr>
      <vt:lpstr>Métodos Leitura</vt:lpstr>
      <vt:lpstr>Scanner</vt:lpstr>
      <vt:lpstr>Classes Específicas</vt:lpstr>
      <vt:lpstr>PrintStream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OO</dc:title>
  <dc:creator>Edmilson</dc:creator>
  <cp:lastModifiedBy>Edmilson</cp:lastModifiedBy>
  <cp:revision>55</cp:revision>
  <dcterms:created xsi:type="dcterms:W3CDTF">2014-02-25T21:15:27Z</dcterms:created>
  <dcterms:modified xsi:type="dcterms:W3CDTF">2014-03-12T12:42:39Z</dcterms:modified>
</cp:coreProperties>
</file>