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>(Métodos </a:t>
            </a:r>
            <a:r>
              <a:rPr lang="pt-BR" dirty="0" smtClean="0"/>
              <a:t>e </a:t>
            </a:r>
            <a:r>
              <a:rPr lang="pt-BR" dirty="0" err="1" smtClean="0"/>
              <a:t>Arrays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Edmilson Domaredzki  Verona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59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Array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Vetores: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numeros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[100];</a:t>
            </a:r>
          </a:p>
          <a:p>
            <a:pPr lvl="2"/>
            <a:r>
              <a:rPr lang="pt-BR" dirty="0" err="1" smtClean="0"/>
              <a:t>numeros</a:t>
            </a:r>
            <a:r>
              <a:rPr lang="pt-BR" dirty="0" smtClean="0"/>
              <a:t>[0] = 136;</a:t>
            </a:r>
          </a:p>
          <a:p>
            <a:pPr lvl="2"/>
            <a:r>
              <a:rPr lang="pt-BR" dirty="0" err="1" smtClean="0"/>
              <a:t>numeros</a:t>
            </a:r>
            <a:r>
              <a:rPr lang="pt-BR" dirty="0" smtClean="0"/>
              <a:t>[99] = 17;</a:t>
            </a:r>
          </a:p>
          <a:p>
            <a:pPr>
              <a:buNone/>
            </a:pPr>
            <a:endParaRPr lang="pt-BR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[] </a:t>
            </a:r>
            <a:r>
              <a:rPr lang="en-US" dirty="0" err="1" smtClean="0"/>
              <a:t>numeros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 []{100 ,87};</a:t>
            </a:r>
            <a:endParaRPr lang="pt-BR" dirty="0" smtClean="0"/>
          </a:p>
          <a:p>
            <a:pPr lvl="1"/>
            <a:r>
              <a:rPr lang="pt-BR" dirty="0" smtClean="0"/>
              <a:t>Matrizes:</a:t>
            </a:r>
          </a:p>
          <a:p>
            <a:pPr lvl="2"/>
            <a:r>
              <a:rPr lang="pt-BR" dirty="0" err="1" smtClean="0"/>
              <a:t>int</a:t>
            </a:r>
            <a:r>
              <a:rPr lang="pt-BR" dirty="0" smtClean="0"/>
              <a:t>[][] matriz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[][];</a:t>
            </a:r>
          </a:p>
          <a:p>
            <a:pPr lvl="2"/>
            <a:r>
              <a:rPr lang="pt-BR" dirty="0" smtClean="0"/>
              <a:t>matriz[0][0] = 10;</a:t>
            </a:r>
          </a:p>
          <a:p>
            <a:pPr lvl="2"/>
            <a:r>
              <a:rPr lang="pt-BR" dirty="0" smtClean="0"/>
              <a:t>matriz[0][1] = 20;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Funções Úteis:</a:t>
            </a:r>
          </a:p>
          <a:p>
            <a:pPr lvl="1"/>
            <a:r>
              <a:rPr lang="pt-BR" dirty="0" smtClean="0"/>
              <a:t>Nas bibliotecas da plataforma Java, existem métodos que realizam algumas tarefas úteis relacionadas a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Arrays</a:t>
            </a:r>
            <a:r>
              <a:rPr lang="pt-BR" dirty="0" smtClean="0"/>
              <a:t>.</a:t>
            </a:r>
            <a:r>
              <a:rPr lang="pt-BR" dirty="0" err="1" smtClean="0"/>
              <a:t>sort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String[] nomes = </a:t>
            </a:r>
            <a:r>
              <a:rPr lang="pt-BR" dirty="0" err="1" smtClean="0"/>
              <a:t>new</a:t>
            </a:r>
            <a:r>
              <a:rPr lang="pt-BR" dirty="0" smtClean="0"/>
              <a:t> String []{ "</a:t>
            </a:r>
            <a:r>
              <a:rPr lang="pt-BR" dirty="0" err="1" smtClean="0"/>
              <a:t>rafael</a:t>
            </a:r>
            <a:r>
              <a:rPr lang="pt-BR" dirty="0" smtClean="0"/>
              <a:t>", "</a:t>
            </a:r>
            <a:r>
              <a:rPr lang="pt-BR" dirty="0" err="1" smtClean="0"/>
              <a:t>carlos</a:t>
            </a:r>
            <a:r>
              <a:rPr lang="pt-BR" dirty="0" smtClean="0"/>
              <a:t>", "</a:t>
            </a:r>
            <a:r>
              <a:rPr lang="pt-BR" dirty="0" err="1" smtClean="0"/>
              <a:t>pedro</a:t>
            </a:r>
            <a:r>
              <a:rPr lang="pt-BR" dirty="0" smtClean="0"/>
              <a:t>"};</a:t>
            </a:r>
          </a:p>
          <a:p>
            <a:pPr lvl="2"/>
            <a:r>
              <a:rPr lang="pt-BR" dirty="0" err="1" smtClean="0"/>
              <a:t>Arrays</a:t>
            </a:r>
            <a:r>
              <a:rPr lang="pt-BR" dirty="0" smtClean="0"/>
              <a:t>.</a:t>
            </a:r>
            <a:r>
              <a:rPr lang="pt-BR" dirty="0" err="1" smtClean="0"/>
              <a:t>sort</a:t>
            </a:r>
            <a:r>
              <a:rPr lang="pt-BR" dirty="0" smtClean="0"/>
              <a:t> (nomes);</a:t>
            </a:r>
          </a:p>
          <a:p>
            <a:pPr lvl="1"/>
            <a:r>
              <a:rPr lang="pt-BR" dirty="0" err="1" smtClean="0"/>
              <a:t>Arrays</a:t>
            </a:r>
            <a:r>
              <a:rPr lang="pt-BR" dirty="0" smtClean="0"/>
              <a:t>.</a:t>
            </a:r>
            <a:r>
              <a:rPr lang="pt-BR" dirty="0" err="1" smtClean="0"/>
              <a:t>fill</a:t>
            </a:r>
            <a:r>
              <a:rPr lang="pt-BR" dirty="0" smtClean="0"/>
              <a:t>()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numeros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 [10];</a:t>
            </a:r>
          </a:p>
          <a:p>
            <a:pPr lvl="2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util.Arrays.fill</a:t>
            </a:r>
            <a:r>
              <a:rPr lang="pt-BR" dirty="0" smtClean="0"/>
              <a:t>(</a:t>
            </a:r>
            <a:r>
              <a:rPr lang="pt-BR" dirty="0" err="1" smtClean="0"/>
              <a:t>numeros</a:t>
            </a:r>
            <a:r>
              <a:rPr lang="pt-BR" dirty="0" smtClean="0"/>
              <a:t> , 8);</a:t>
            </a:r>
          </a:p>
          <a:p>
            <a:pPr lvl="1"/>
            <a:r>
              <a:rPr lang="pt-BR" dirty="0" err="1" smtClean="0"/>
              <a:t>Arrays</a:t>
            </a:r>
            <a:r>
              <a:rPr lang="pt-BR" dirty="0" smtClean="0"/>
              <a:t>.</a:t>
            </a:r>
            <a:r>
              <a:rPr lang="pt-BR" dirty="0" err="1" smtClean="0"/>
              <a:t>copyOf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String[] nomes = </a:t>
            </a:r>
            <a:r>
              <a:rPr lang="pt-BR" dirty="0" err="1" smtClean="0"/>
              <a:t>new</a:t>
            </a:r>
            <a:r>
              <a:rPr lang="pt-BR" dirty="0" smtClean="0"/>
              <a:t> String[] {"</a:t>
            </a:r>
            <a:r>
              <a:rPr lang="pt-BR" dirty="0" err="1" smtClean="0"/>
              <a:t>joão</a:t>
            </a:r>
            <a:r>
              <a:rPr lang="pt-BR" dirty="0" smtClean="0"/>
              <a:t>", "</a:t>
            </a:r>
            <a:r>
              <a:rPr lang="pt-BR" dirty="0" err="1" smtClean="0"/>
              <a:t>claudia</a:t>
            </a:r>
            <a:r>
              <a:rPr lang="pt-BR" dirty="0" smtClean="0"/>
              <a:t>"};</a:t>
            </a:r>
          </a:p>
          <a:p>
            <a:pPr lvl="2"/>
            <a:r>
              <a:rPr lang="pt-BR" dirty="0" smtClean="0"/>
              <a:t>String[] </a:t>
            </a:r>
            <a:r>
              <a:rPr lang="pt-BR" dirty="0" err="1" smtClean="0"/>
              <a:t>nomesDuplicados</a:t>
            </a:r>
            <a:r>
              <a:rPr lang="pt-BR" dirty="0" smtClean="0"/>
              <a:t> = </a:t>
            </a:r>
            <a:r>
              <a:rPr lang="pt-BR" dirty="0" err="1" smtClean="0"/>
              <a:t>Arrays</a:t>
            </a:r>
            <a:r>
              <a:rPr lang="pt-BR" dirty="0" smtClean="0"/>
              <a:t>.</a:t>
            </a:r>
            <a:r>
              <a:rPr lang="pt-BR" dirty="0" err="1" smtClean="0"/>
              <a:t>copyOf</a:t>
            </a:r>
            <a:r>
              <a:rPr lang="pt-BR" dirty="0" smtClean="0"/>
              <a:t> (nomes , 10) 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armazene 3 números em um vetor e apresente eles no console.</a:t>
            </a:r>
          </a:p>
          <a:p>
            <a:r>
              <a:rPr lang="pt-BR" dirty="0" smtClean="0"/>
              <a:t>Faça um programa que receba do usuário 5 nomes utilizando uma estrutura de repetição, armazene estes nomes em </a:t>
            </a:r>
            <a:r>
              <a:rPr lang="pt-BR" dirty="0" smtClean="0"/>
              <a:t>um vetor</a:t>
            </a:r>
            <a:r>
              <a:rPr lang="pt-BR" dirty="0" smtClean="0"/>
              <a:t>, e depois apresente eles </a:t>
            </a:r>
            <a:r>
              <a:rPr lang="pt-BR" dirty="0" err="1" smtClean="0"/>
              <a:t>odernados</a:t>
            </a:r>
            <a:r>
              <a:rPr lang="pt-BR" dirty="0" smtClean="0"/>
              <a:t> para o usuário.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Sem Argumentos e Retorno: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calcular(){} </a:t>
            </a:r>
          </a:p>
          <a:p>
            <a:pPr lvl="0"/>
            <a:r>
              <a:rPr lang="pt-BR" dirty="0" smtClean="0"/>
              <a:t>Exercícios:</a:t>
            </a:r>
          </a:p>
          <a:p>
            <a:pPr lvl="1"/>
            <a:r>
              <a:rPr lang="pt-BR" dirty="0" smtClean="0"/>
              <a:t>Chame um método chamado mostrar() e mostre uma frase qualquer para o usuário.</a:t>
            </a:r>
          </a:p>
          <a:p>
            <a:pPr lvl="1"/>
            <a:r>
              <a:rPr lang="pt-BR" dirty="0" smtClean="0"/>
              <a:t>Faça uma chamada para um método e dentro deste método chame um novo método que receba o seu nome e sua idade e apresente os dados no console.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 Argumentos e sem Retorno: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calcular(String nome, </a:t>
            </a:r>
            <a:r>
              <a:rPr lang="pt-BR" dirty="0" err="1" smtClean="0"/>
              <a:t>Integer</a:t>
            </a:r>
            <a:r>
              <a:rPr lang="pt-BR" dirty="0" smtClean="0"/>
              <a:t> numero){}</a:t>
            </a:r>
          </a:p>
          <a:p>
            <a:pPr lvl="0"/>
            <a:r>
              <a:rPr lang="pt-BR" dirty="0" smtClean="0"/>
              <a:t>Exercícios:</a:t>
            </a:r>
          </a:p>
          <a:p>
            <a:pPr lvl="1"/>
            <a:r>
              <a:rPr lang="pt-BR" dirty="0" smtClean="0"/>
              <a:t>Faça um método que receba o seu nome e idade e chame outro método que mostre o seu nome e idade. O método chamado não deve retornar valor e deve receber estes dados por argumentos.</a:t>
            </a:r>
          </a:p>
          <a:p>
            <a:pPr lvl="1"/>
            <a:r>
              <a:rPr lang="pt-BR" dirty="0" smtClean="0"/>
              <a:t>Faça um programa que receba uma distância em </a:t>
            </a:r>
            <a:r>
              <a:rPr lang="pt-BR" dirty="0" err="1" smtClean="0"/>
              <a:t>Kilomêtros</a:t>
            </a:r>
            <a:r>
              <a:rPr lang="pt-BR" dirty="0" smtClean="0"/>
              <a:t> e chame </a:t>
            </a:r>
            <a:r>
              <a:rPr lang="pt-BR" smtClean="0"/>
              <a:t>um método </a:t>
            </a:r>
            <a:r>
              <a:rPr lang="pt-BR" dirty="0" smtClean="0"/>
              <a:t>que mostre em metros para o usuário. Receba por argumento, calcule os metros e mostre o resultado no método.</a:t>
            </a:r>
          </a:p>
          <a:p>
            <a:pPr lvl="2"/>
            <a:r>
              <a:rPr lang="pt-BR" b="1" dirty="0" smtClean="0"/>
              <a:t>Formula: metros = </a:t>
            </a:r>
            <a:r>
              <a:rPr lang="pt-BR" b="1" dirty="0" err="1" smtClean="0"/>
              <a:t>kilomêtros</a:t>
            </a:r>
            <a:r>
              <a:rPr lang="pt-BR" b="1" dirty="0" smtClean="0"/>
              <a:t> X 1000;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Argumentos e Retorno: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calcular(</a:t>
            </a:r>
            <a:r>
              <a:rPr lang="pt-BR" dirty="0" err="1" smtClean="0"/>
              <a:t>int</a:t>
            </a:r>
            <a:r>
              <a:rPr lang="pt-BR" dirty="0" smtClean="0"/>
              <a:t> numero, </a:t>
            </a:r>
            <a:r>
              <a:rPr lang="pt-BR" dirty="0" err="1" smtClean="0"/>
              <a:t>Float</a:t>
            </a:r>
            <a:r>
              <a:rPr lang="pt-BR" dirty="0" smtClean="0"/>
              <a:t> peso){}</a:t>
            </a:r>
          </a:p>
          <a:p>
            <a:r>
              <a:rPr lang="pt-BR" dirty="0" smtClean="0"/>
              <a:t>Exercícios:</a:t>
            </a:r>
          </a:p>
          <a:p>
            <a:pPr lvl="1"/>
            <a:r>
              <a:rPr lang="pt-BR" dirty="0" smtClean="0"/>
              <a:t>Faça 4 métodos(somar, subtrair, multiplicar e dividir) que recebam 2 números via parâmetro(argumentos) e cada um retorne o resultado da operação matemática destes números. Mostre os resultados no método que chamou.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</TotalTime>
  <Words>401</Words>
  <PresentationFormat>Apresentação na tela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Módulo</vt:lpstr>
      <vt:lpstr>Programação Orientada a Objetos (Métodos e Arrays)</vt:lpstr>
      <vt:lpstr>Arrays</vt:lpstr>
      <vt:lpstr>Arrays</vt:lpstr>
      <vt:lpstr>Exercícios</vt:lpstr>
      <vt:lpstr>Métodos</vt:lpstr>
      <vt:lpstr>Métodos</vt:lpstr>
      <vt:lpstr>Métodos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Edmilson</dc:creator>
  <cp:lastModifiedBy>Edmilson</cp:lastModifiedBy>
  <cp:revision>31</cp:revision>
  <dcterms:created xsi:type="dcterms:W3CDTF">2014-02-25T21:15:27Z</dcterms:created>
  <dcterms:modified xsi:type="dcterms:W3CDTF">2014-03-14T11:26:35Z</dcterms:modified>
</cp:coreProperties>
</file>