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2F8C94-1610-45C2-9C9B-97EDC3CE4251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28316D-23D9-4D2C-83DC-E5AFD939E9E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Annotations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Edmilson Domaredzki Verona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Annotations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 é possibilitar a declaração de </a:t>
            </a:r>
            <a:r>
              <a:rPr lang="pt-BR" dirty="0" err="1" smtClean="0"/>
              <a:t>metadados</a:t>
            </a:r>
            <a:r>
              <a:rPr lang="pt-BR" dirty="0" smtClean="0"/>
              <a:t> nos nossos objetos.</a:t>
            </a:r>
          </a:p>
          <a:p>
            <a:pPr lvl="1"/>
            <a:r>
              <a:rPr lang="pt-BR" dirty="0" smtClean="0"/>
              <a:t>Configurações de uma classe podem ficar dentro dela, em vez de em um XML.</a:t>
            </a:r>
          </a:p>
          <a:p>
            <a:r>
              <a:rPr lang="pt-BR" dirty="0" smtClean="0"/>
              <a:t>Algumas </a:t>
            </a:r>
            <a:r>
              <a:rPr lang="pt-BR" dirty="0" err="1" smtClean="0"/>
              <a:t>annotations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Indicar que um método não deve mais ser usado (@</a:t>
            </a:r>
            <a:r>
              <a:rPr lang="pt-BR" dirty="0" err="1" smtClean="0"/>
              <a:t>Deprecated</a:t>
            </a:r>
            <a:r>
              <a:rPr lang="pt-BR" dirty="0" smtClean="0"/>
              <a:t>). </a:t>
            </a:r>
          </a:p>
          <a:p>
            <a:pPr lvl="1"/>
            <a:r>
              <a:rPr lang="pt-BR" dirty="0" smtClean="0"/>
              <a:t>Método foi sobrescrito (@</a:t>
            </a:r>
            <a:r>
              <a:rPr lang="pt-BR" dirty="0" err="1" smtClean="0"/>
              <a:t>Override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Configurar um método como teste do </a:t>
            </a:r>
            <a:r>
              <a:rPr lang="pt-BR" dirty="0" err="1" smtClean="0"/>
              <a:t>JUnit</a:t>
            </a:r>
            <a:r>
              <a:rPr lang="pt-BR" dirty="0" smtClean="0"/>
              <a:t> (@</a:t>
            </a:r>
            <a:r>
              <a:rPr lang="pt-BR" dirty="0" err="1" smtClean="0"/>
              <a:t>Test</a:t>
            </a:r>
            <a:r>
              <a:rPr lang="pt-BR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Annotations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Não são códigos executáveis, que mudam o que é executado ou não.</a:t>
            </a:r>
          </a:p>
          <a:p>
            <a:pPr lvl="1"/>
            <a:r>
              <a:rPr lang="pt-BR" i="1" dirty="0" err="1" smtClean="0"/>
              <a:t>Metadados</a:t>
            </a:r>
            <a:r>
              <a:rPr lang="pt-BR" dirty="0" smtClean="0"/>
              <a:t>: informações (dados) que falam sobre nossa classe mas não fazem parte da classe em si.</a:t>
            </a:r>
          </a:p>
          <a:p>
            <a:r>
              <a:rPr lang="pt-BR" dirty="0" err="1" smtClean="0"/>
              <a:t>Metadados</a:t>
            </a:r>
            <a:r>
              <a:rPr lang="pt-BR" dirty="0" smtClean="0"/>
              <a:t> são muito usados para configurações de funcionalidades anexas àquela classe.</a:t>
            </a:r>
          </a:p>
          <a:p>
            <a:r>
              <a:rPr lang="pt-BR" dirty="0" smtClean="0"/>
              <a:t>Usamos anotações para criar configurações com objetivo de que depois essas anotações sejam lidas e processadas por alguém interessado naquelas informações.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Marcação de uma </a:t>
            </a:r>
            <a:r>
              <a:rPr lang="pt-BR" dirty="0" err="1" smtClean="0"/>
              <a:t>Annotation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pt-BR" dirty="0" smtClean="0"/>
              <a:t>@</a:t>
            </a:r>
            <a:r>
              <a:rPr lang="pt-BR" dirty="0" err="1" smtClean="0"/>
              <a:t>NomeAnnotation</a:t>
            </a:r>
            <a:endParaRPr lang="pt-BR" dirty="0" smtClean="0"/>
          </a:p>
          <a:p>
            <a:r>
              <a:rPr lang="pt-BR" dirty="0" smtClean="0"/>
              <a:t>Definição de uma </a:t>
            </a:r>
            <a:r>
              <a:rPr lang="pt-BR" dirty="0" err="1" smtClean="0"/>
              <a:t>annotation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en-US" dirty="0" smtClean="0"/>
              <a:t>@Target(</a:t>
            </a:r>
            <a:r>
              <a:rPr lang="en-US" dirty="0" err="1" smtClean="0"/>
              <a:t>ElementType.METHOD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@Retention(</a:t>
            </a:r>
            <a:r>
              <a:rPr lang="en-US" dirty="0" err="1" smtClean="0"/>
              <a:t>RetentionPolicy.RUNTIME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@interface </a:t>
            </a:r>
            <a:r>
              <a:rPr lang="en-US" dirty="0" err="1" smtClean="0"/>
              <a:t>Coluna</a:t>
            </a:r>
            <a:r>
              <a:rPr lang="en-US" dirty="0" smtClean="0"/>
              <a:t> { </a:t>
            </a:r>
          </a:p>
          <a:p>
            <a:pPr lvl="2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posicao</a:t>
            </a:r>
            <a:r>
              <a:rPr lang="en-US" dirty="0" smtClean="0"/>
              <a:t>(); 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pt-BR" b="1" dirty="0" smtClean="0"/>
          </a:p>
          <a:p>
            <a:r>
              <a:rPr lang="pt-BR" dirty="0" smtClean="0"/>
              <a:t>Uma forma de usar:</a:t>
            </a:r>
          </a:p>
          <a:p>
            <a:pPr lvl="1">
              <a:buNone/>
            </a:pPr>
            <a:r>
              <a:rPr lang="pt-BR" b="1" dirty="0" smtClean="0"/>
              <a:t>for</a:t>
            </a:r>
            <a:r>
              <a:rPr lang="pt-BR" dirty="0" smtClean="0"/>
              <a:t> (</a:t>
            </a:r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metodo</a:t>
            </a:r>
            <a:r>
              <a:rPr lang="pt-BR" dirty="0" smtClean="0"/>
              <a:t> : classe.</a:t>
            </a:r>
            <a:r>
              <a:rPr lang="pt-BR" dirty="0" err="1" smtClean="0"/>
              <a:t>getDeclaredMethods</a:t>
            </a:r>
            <a:r>
              <a:rPr lang="pt-BR" dirty="0" smtClean="0"/>
              <a:t>()) { </a:t>
            </a:r>
          </a:p>
          <a:p>
            <a:pPr lvl="2">
              <a:buNone/>
            </a:pPr>
            <a:r>
              <a:rPr lang="pt-BR" b="1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metodo</a:t>
            </a:r>
            <a:r>
              <a:rPr lang="pt-BR" dirty="0" smtClean="0"/>
              <a:t>.</a:t>
            </a:r>
            <a:r>
              <a:rPr lang="pt-BR" dirty="0" err="1" smtClean="0"/>
              <a:t>isAnnotationPresent</a:t>
            </a:r>
            <a:r>
              <a:rPr lang="pt-BR" dirty="0" smtClean="0"/>
              <a:t>(Coluna.</a:t>
            </a:r>
            <a:r>
              <a:rPr lang="pt-BR" dirty="0" err="1" smtClean="0"/>
              <a:t>class</a:t>
            </a:r>
            <a:r>
              <a:rPr lang="pt-BR" dirty="0" smtClean="0"/>
              <a:t>)) { </a:t>
            </a:r>
          </a:p>
          <a:p>
            <a:pPr lvl="3">
              <a:buNone/>
            </a:pPr>
            <a:r>
              <a:rPr lang="pt-BR" dirty="0" smtClean="0"/>
              <a:t>Coluna </a:t>
            </a:r>
            <a:r>
              <a:rPr lang="pt-BR" dirty="0" err="1" smtClean="0"/>
              <a:t>anotacao</a:t>
            </a:r>
            <a:r>
              <a:rPr lang="pt-BR" dirty="0" smtClean="0"/>
              <a:t> = </a:t>
            </a:r>
            <a:r>
              <a:rPr lang="pt-BR" dirty="0" err="1" smtClean="0"/>
              <a:t>metodo</a:t>
            </a:r>
            <a:r>
              <a:rPr lang="pt-BR" dirty="0" smtClean="0"/>
              <a:t>.</a:t>
            </a:r>
            <a:r>
              <a:rPr lang="pt-BR" dirty="0" err="1" smtClean="0"/>
              <a:t>getAnnotation</a:t>
            </a:r>
            <a:r>
              <a:rPr lang="pt-BR" dirty="0" smtClean="0"/>
              <a:t>(Coluna.</a:t>
            </a:r>
            <a:r>
              <a:rPr lang="pt-BR" dirty="0" err="1" smtClean="0"/>
              <a:t>class</a:t>
            </a:r>
            <a:r>
              <a:rPr lang="pt-BR" dirty="0" smtClean="0"/>
              <a:t>); </a:t>
            </a:r>
          </a:p>
          <a:p>
            <a:pPr lvl="3">
              <a:buNone/>
            </a:pPr>
            <a:r>
              <a:rPr lang="pt-BR" b="1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anotacao</a:t>
            </a:r>
            <a:r>
              <a:rPr lang="pt-BR" dirty="0" smtClean="0"/>
              <a:t>.</a:t>
            </a:r>
            <a:r>
              <a:rPr lang="pt-BR" dirty="0" err="1" smtClean="0"/>
              <a:t>posicao</a:t>
            </a:r>
            <a:r>
              <a:rPr lang="pt-BR" dirty="0" smtClean="0"/>
              <a:t>() == coluna) </a:t>
            </a:r>
          </a:p>
          <a:p>
            <a:pPr lvl="4">
              <a:buNone/>
            </a:pPr>
            <a:r>
              <a:rPr lang="pt-BR" b="1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metodo</a:t>
            </a:r>
            <a:r>
              <a:rPr lang="pt-BR" dirty="0" smtClean="0"/>
              <a:t>.</a:t>
            </a:r>
            <a:r>
              <a:rPr lang="pt-BR" dirty="0" err="1" smtClean="0"/>
              <a:t>invoke</a:t>
            </a:r>
            <a:r>
              <a:rPr lang="pt-BR" dirty="0"/>
              <a:t>(objeto, </a:t>
            </a:r>
            <a:r>
              <a:rPr lang="pt-BR" dirty="0" err="1"/>
              <a:t>args</a:t>
            </a:r>
            <a:r>
              <a:rPr lang="pt-BR" dirty="0"/>
              <a:t>); </a:t>
            </a:r>
            <a:endParaRPr lang="pt-BR" dirty="0" smtClean="0"/>
          </a:p>
          <a:p>
            <a:pPr lvl="3">
              <a:buNone/>
            </a:pPr>
            <a:r>
              <a:rPr lang="pt-BR" dirty="0" smtClean="0"/>
              <a:t>} </a:t>
            </a:r>
          </a:p>
          <a:p>
            <a:pPr lvl="2">
              <a:buNone/>
            </a:pPr>
            <a:r>
              <a:rPr lang="pt-BR" dirty="0" smtClean="0"/>
              <a:t>}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Criar uma classe contendo os seguintes atributos com os métodos </a:t>
            </a:r>
            <a:r>
              <a:rPr lang="pt-BR" dirty="0" err="1" smtClean="0"/>
              <a:t>get</a:t>
            </a:r>
            <a:r>
              <a:rPr lang="pt-BR" dirty="0" smtClean="0"/>
              <a:t> e set para cada atributo:</a:t>
            </a:r>
          </a:p>
          <a:p>
            <a:pPr lvl="1"/>
            <a:r>
              <a:rPr lang="pt-BR" dirty="0" smtClean="0"/>
              <a:t>Id, nome e escala. </a:t>
            </a:r>
          </a:p>
          <a:p>
            <a:r>
              <a:rPr lang="pt-BR" dirty="0" smtClean="0"/>
              <a:t>Criar uma anotação que receba um intervalo numérico e um valor padrão (três argumentos inteiros).</a:t>
            </a:r>
          </a:p>
          <a:p>
            <a:r>
              <a:rPr lang="pt-BR" dirty="0" smtClean="0"/>
              <a:t>Criar um objeto da classe e verificar se o valor do atributo escala está dentro do intervalo passado na </a:t>
            </a:r>
            <a:r>
              <a:rPr lang="pt-BR" dirty="0" err="1" smtClean="0"/>
              <a:t>annotation</a:t>
            </a:r>
            <a:r>
              <a:rPr lang="pt-BR" dirty="0" smtClean="0"/>
              <a:t>, e caso não esteja atualizar o valor para o padrão.</a:t>
            </a:r>
          </a:p>
          <a:p>
            <a:pPr lvl="1"/>
            <a:r>
              <a:rPr lang="pt-BR" dirty="0" smtClean="0"/>
              <a:t>(de 1 até 5 por exemplo deixa como está)</a:t>
            </a:r>
          </a:p>
          <a:p>
            <a:pPr lvl="1"/>
            <a:r>
              <a:rPr lang="pt-BR" dirty="0" smtClean="0"/>
              <a:t>Maior ou menor que o intervalo, set o valor padrão 0. 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245</Words>
  <Application>Microsoft Office PowerPoint</Application>
  <PresentationFormat>Apresentação na tela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Balcão Envidraçado</vt:lpstr>
      <vt:lpstr>Annotations</vt:lpstr>
      <vt:lpstr>Annotations</vt:lpstr>
      <vt:lpstr>Annotations</vt:lpstr>
      <vt:lpstr>Exemplo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</dc:title>
  <dc:creator>Edmilson</dc:creator>
  <cp:lastModifiedBy>Edmilson</cp:lastModifiedBy>
  <cp:revision>1</cp:revision>
  <dcterms:created xsi:type="dcterms:W3CDTF">2014-08-18T23:11:25Z</dcterms:created>
  <dcterms:modified xsi:type="dcterms:W3CDTF">2014-08-18T23:12:42Z</dcterms:modified>
</cp:coreProperties>
</file>