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9" r:id="rId5"/>
    <p:sldId id="272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FD0ACC2-7662-4714-B125-A29BAB0A4A13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A663B3-E79E-4039-8158-D69CEB0F07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Edmilson Domaredzki Verona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Especificação ou contrato.</a:t>
            </a:r>
          </a:p>
          <a:p>
            <a:r>
              <a:rPr lang="pt-BR" dirty="0" smtClean="0"/>
              <a:t>Utilizadas para criar um padrão entre as classes para a utilização.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00438"/>
            <a:ext cx="74961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 </a:t>
            </a:r>
            <a:r>
              <a:rPr lang="pt-BR" dirty="0" smtClean="0"/>
              <a:t>interagem entre si através de chamadas de </a:t>
            </a:r>
            <a:r>
              <a:rPr lang="pt-BR" dirty="0" smtClean="0"/>
              <a:t>métodos (troca </a:t>
            </a:r>
            <a:r>
              <a:rPr lang="pt-BR" dirty="0" smtClean="0"/>
              <a:t>de mensagens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Objetos </a:t>
            </a:r>
            <a:r>
              <a:rPr lang="pt-BR" dirty="0" smtClean="0"/>
              <a:t>se “encaixam” através dos métodos </a:t>
            </a:r>
            <a:r>
              <a:rPr lang="pt-BR" dirty="0" smtClean="0"/>
              <a:t>públicos assim </a:t>
            </a:r>
            <a:r>
              <a:rPr lang="pt-BR" dirty="0" smtClean="0"/>
              <a:t>como </a:t>
            </a:r>
            <a:r>
              <a:rPr lang="pt-BR" dirty="0" smtClean="0"/>
              <a:t>um plugue </a:t>
            </a:r>
            <a:r>
              <a:rPr lang="pt-BR" dirty="0" smtClean="0"/>
              <a:t>se encaixa em uma tomada através dos </a:t>
            </a:r>
            <a:r>
              <a:rPr lang="pt-BR" dirty="0" smtClean="0"/>
              <a:t>pinos.</a:t>
            </a:r>
          </a:p>
          <a:p>
            <a:r>
              <a:rPr lang="pt-BR" dirty="0" smtClean="0"/>
              <a:t>Classes </a:t>
            </a:r>
            <a:r>
              <a:rPr lang="pt-BR" dirty="0" smtClean="0"/>
              <a:t>que implementam a interface devem implementar seus </a:t>
            </a:r>
            <a:r>
              <a:rPr lang="pt-BR" dirty="0" smtClean="0"/>
              <a:t>métodos declarados.</a:t>
            </a:r>
          </a:p>
          <a:p>
            <a:r>
              <a:rPr lang="pt-BR" dirty="0" smtClean="0"/>
              <a:t>Facilita a </a:t>
            </a:r>
            <a:r>
              <a:rPr lang="pt-BR" dirty="0" smtClean="0"/>
              <a:t>“conversação” </a:t>
            </a:r>
            <a:r>
              <a:rPr lang="pt-BR" dirty="0" smtClean="0"/>
              <a:t>entre </a:t>
            </a:r>
            <a:r>
              <a:rPr lang="pt-BR" dirty="0" smtClean="0"/>
              <a:t>as partes </a:t>
            </a:r>
            <a:r>
              <a:rPr lang="pt-BR" dirty="0" smtClean="0"/>
              <a:t>quando elas estão padronizadas.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podem declarar atributos de </a:t>
            </a:r>
            <a:r>
              <a:rPr lang="pt-BR" dirty="0" smtClean="0"/>
              <a:t>instância.</a:t>
            </a:r>
          </a:p>
          <a:p>
            <a:pPr lvl="1"/>
            <a:r>
              <a:rPr lang="pt-BR" dirty="0" smtClean="0"/>
              <a:t>Atributo se transforma em final e estático.</a:t>
            </a:r>
            <a:endParaRPr lang="pt-BR" dirty="0" smtClean="0"/>
          </a:p>
          <a:p>
            <a:r>
              <a:rPr lang="pt-BR" dirty="0" smtClean="0"/>
              <a:t>Somente declaram as assinaturas dos </a:t>
            </a:r>
            <a:r>
              <a:rPr lang="pt-BR" dirty="0" smtClean="0"/>
              <a:t>métodos públicos.</a:t>
            </a:r>
            <a:endParaRPr lang="pt-BR" dirty="0" smtClean="0"/>
          </a:p>
          <a:p>
            <a:r>
              <a:rPr lang="pt-BR" dirty="0" smtClean="0"/>
              <a:t>Uma classe pode implementar mais de uma interface ao mesmo tempo, devendo desta forma implementar </a:t>
            </a:r>
            <a:r>
              <a:rPr lang="pt-BR" dirty="0" smtClean="0"/>
              <a:t>todos os </a:t>
            </a:r>
            <a:r>
              <a:rPr lang="pt-BR" dirty="0" smtClean="0"/>
              <a:t>métodos necessários de todas as interfaces. </a:t>
            </a:r>
            <a:endParaRPr lang="pt-BR" dirty="0" smtClean="0"/>
          </a:p>
          <a:p>
            <a:r>
              <a:rPr lang="pt-BR" dirty="0" smtClean="0"/>
              <a:t>Muito usado em polimorfismo. </a:t>
            </a:r>
          </a:p>
          <a:p>
            <a:r>
              <a:rPr lang="pt-BR" dirty="0" smtClean="0"/>
              <a:t>Palavra chave </a:t>
            </a:r>
            <a:r>
              <a:rPr lang="pt-BR" b="1" dirty="0" err="1" smtClean="0"/>
              <a:t>implements</a:t>
            </a:r>
            <a:r>
              <a:rPr lang="pt-BR" b="1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b="1" dirty="0" smtClean="0"/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NewInterface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public String </a:t>
            </a:r>
            <a:r>
              <a:rPr lang="en-US" dirty="0" err="1" smtClean="0"/>
              <a:t>getNome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public Integer </a:t>
            </a:r>
            <a:r>
              <a:rPr lang="en-US" dirty="0" err="1" smtClean="0"/>
              <a:t>calcular</a:t>
            </a:r>
            <a:r>
              <a:rPr lang="en-US" dirty="0" smtClean="0"/>
              <a:t>(Integer num1);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b="1" dirty="0" smtClean="0"/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NewInterface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//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interface.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Declare classes para representar veículos de locomoção (Moto, Carro, Avião, Barco, Helicóptero).</a:t>
            </a:r>
          </a:p>
          <a:p>
            <a:pPr lvl="1"/>
            <a:r>
              <a:rPr lang="pt-BR" dirty="0" smtClean="0"/>
              <a:t>Defina os atributos e utilize o conceito de herança e abstração.</a:t>
            </a:r>
          </a:p>
          <a:p>
            <a:pPr lvl="1"/>
            <a:r>
              <a:rPr lang="pt-BR" dirty="0" smtClean="0"/>
              <a:t>Crie uma interface para padronizar os seguintes métodos.</a:t>
            </a:r>
          </a:p>
          <a:p>
            <a:pPr lvl="2"/>
            <a:r>
              <a:rPr lang="pt-BR" dirty="0" smtClean="0"/>
              <a:t>l</a:t>
            </a:r>
            <a:r>
              <a:rPr lang="pt-BR" dirty="0" smtClean="0"/>
              <a:t>igar();</a:t>
            </a:r>
          </a:p>
          <a:p>
            <a:pPr lvl="2"/>
            <a:r>
              <a:rPr lang="pt-BR" dirty="0" smtClean="0"/>
              <a:t>d</a:t>
            </a:r>
            <a:r>
              <a:rPr lang="pt-BR" dirty="0" smtClean="0"/>
              <a:t>esligar();</a:t>
            </a:r>
          </a:p>
          <a:p>
            <a:pPr lvl="2"/>
            <a:r>
              <a:rPr lang="pt-BR" dirty="0" smtClean="0"/>
              <a:t>m</a:t>
            </a:r>
            <a:r>
              <a:rPr lang="pt-BR" dirty="0" smtClean="0"/>
              <a:t>ovimentar();</a:t>
            </a:r>
          </a:p>
          <a:p>
            <a:pPr lvl="1"/>
            <a:r>
              <a:rPr lang="pt-BR" dirty="0" smtClean="0"/>
              <a:t>Crie outra interface para padronizar o seguinte método.</a:t>
            </a:r>
          </a:p>
          <a:p>
            <a:pPr lvl="2"/>
            <a:r>
              <a:rPr lang="pt-BR" dirty="0" err="1" smtClean="0"/>
              <a:t>trocarPneu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Crie objetos em uma classe de execução e chame os métodos. </a:t>
            </a:r>
          </a:p>
          <a:p>
            <a:pPr lvl="2"/>
            <a:r>
              <a:rPr lang="pt-BR" dirty="0" smtClean="0"/>
              <a:t>(Se preferir, implemente somente um texto para apresentar o método chamado dos objetos).</a:t>
            </a:r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832</TotalTime>
  <Words>243</Words>
  <Application>Microsoft Office PowerPoint</Application>
  <PresentationFormat>Apresentação na tela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Programação Orientada a Objetos</vt:lpstr>
      <vt:lpstr>Interfaces</vt:lpstr>
      <vt:lpstr>Interfaces</vt:lpstr>
      <vt:lpstr>Interfaces JAVA</vt:lpstr>
      <vt:lpstr>Interfaces JAVA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Edmilson</dc:creator>
  <cp:lastModifiedBy>Edmilson</cp:lastModifiedBy>
  <cp:revision>122</cp:revision>
  <dcterms:created xsi:type="dcterms:W3CDTF">2014-03-24T22:41:01Z</dcterms:created>
  <dcterms:modified xsi:type="dcterms:W3CDTF">2014-05-23T14:05:43Z</dcterms:modified>
</cp:coreProperties>
</file>