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D0ACC2-7662-4714-B125-A29BAB0A4A1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Edmilson Domaredzki Verona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Crie uma classe para representar datas.</a:t>
            </a:r>
          </a:p>
          <a:p>
            <a:pPr lvl="1"/>
            <a:r>
              <a:rPr lang="pt-BR" dirty="0" smtClean="0"/>
              <a:t>Represente uma data usando três atributos: o dia, o mês, e o ano.</a:t>
            </a:r>
          </a:p>
          <a:p>
            <a:pPr lvl="1"/>
            <a:r>
              <a:rPr lang="pt-BR" dirty="0" smtClean="0"/>
              <a:t>Sua classe deve ter um construtor que inicializa os três atributos.</a:t>
            </a:r>
          </a:p>
          <a:p>
            <a:pPr lvl="1"/>
            <a:r>
              <a:rPr lang="pt-BR" dirty="0" smtClean="0"/>
              <a:t>Forneça um método set um </a:t>
            </a:r>
            <a:r>
              <a:rPr lang="pt-BR" dirty="0" err="1" smtClean="0"/>
              <a:t>get</a:t>
            </a:r>
            <a:r>
              <a:rPr lang="pt-BR" dirty="0" smtClean="0"/>
              <a:t> para cada atributo.</a:t>
            </a:r>
          </a:p>
          <a:p>
            <a:r>
              <a:rPr lang="pt-BR" dirty="0" smtClean="0"/>
              <a:t>Implemente o controle de ponto dos funcionários. Crie uma classe com dois métodos: o primeiro para registrar a entrada dos funcionários e o segundo para registrar a saída.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Collection</a:t>
            </a:r>
            <a:r>
              <a:rPr lang="pt-BR" smtClean="0"/>
              <a:t>, construtores.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Crie uma classe chamada Ingresso que possui um valor em reais e um método </a:t>
            </a:r>
            <a:r>
              <a:rPr lang="pt-BR" dirty="0" err="1" smtClean="0"/>
              <a:t>imprimeValor</a:t>
            </a:r>
            <a:r>
              <a:rPr lang="pt-BR" dirty="0" smtClean="0"/>
              <a:t>(). </a:t>
            </a:r>
          </a:p>
          <a:p>
            <a:pPr lvl="1"/>
            <a:r>
              <a:rPr lang="pt-BR" dirty="0" smtClean="0"/>
              <a:t>Crie uma classe VIP, que herda Ingresso e possui um valor adicional. Crie um método que retorne o valor do ingresso VIP (com o adicional incluído). </a:t>
            </a:r>
          </a:p>
          <a:p>
            <a:pPr lvl="1"/>
            <a:r>
              <a:rPr lang="pt-BR" dirty="0" smtClean="0"/>
              <a:t>Crie uma classe Normal, que herda Ingresso e possui um método que imprime: "Ingresso Normal". </a:t>
            </a:r>
          </a:p>
          <a:p>
            <a:pPr lvl="1"/>
            <a:r>
              <a:rPr lang="pt-BR" dirty="0" smtClean="0"/>
              <a:t>Crie uma classe </a:t>
            </a:r>
            <a:r>
              <a:rPr lang="pt-BR" dirty="0" err="1" smtClean="0"/>
              <a:t>CamaroteInferior</a:t>
            </a:r>
            <a:r>
              <a:rPr lang="pt-BR" dirty="0" smtClean="0"/>
              <a:t> (que possui a localização do ingresso e métodos para acessar e imprimir esta localização) e uma classe </a:t>
            </a:r>
            <a:r>
              <a:rPr lang="pt-BR" dirty="0" err="1" smtClean="0"/>
              <a:t>CamaroteSuperior</a:t>
            </a:r>
            <a:r>
              <a:rPr lang="pt-BR" dirty="0" smtClean="0"/>
              <a:t>, que é mais cara (possui valor adicional). Esta última possui um método para retornar o valor do ingresso. Ambas as classes herdam a classe VIP.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943</TotalTime>
  <Words>212</Words>
  <Application>Microsoft Office PowerPoint</Application>
  <PresentationFormat>Apresentação na tela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Módulo</vt:lpstr>
      <vt:lpstr>Programação Orientada a Objetos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Edmilson</dc:creator>
  <cp:lastModifiedBy>Edmilson</cp:lastModifiedBy>
  <cp:revision>127</cp:revision>
  <dcterms:created xsi:type="dcterms:W3CDTF">2014-03-24T22:41:01Z</dcterms:created>
  <dcterms:modified xsi:type="dcterms:W3CDTF">2014-06-13T12:12:01Z</dcterms:modified>
</cp:coreProperties>
</file>