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71" r:id="rId10"/>
    <p:sldId id="266" r:id="rId11"/>
    <p:sldId id="267" r:id="rId12"/>
    <p:sldId id="264" r:id="rId13"/>
    <p:sldId id="269" r:id="rId14"/>
    <p:sldId id="270" r:id="rId15"/>
    <p:sldId id="265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FD0ACC2-7662-4714-B125-A29BAB0A4A13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FD0ACC2-7662-4714-B125-A29BAB0A4A13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</a:t>
            </a:r>
            <a:r>
              <a:rPr lang="pt-BR" dirty="0" smtClean="0"/>
              <a:t>: Edmilson Domaredzki Verona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Instanciação (</a:t>
            </a:r>
            <a:r>
              <a:rPr lang="pt-BR" dirty="0" err="1" smtClean="0"/>
              <a:t>new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Quando chamamos o comando </a:t>
            </a:r>
            <a:r>
              <a:rPr lang="pt-BR" b="1" dirty="0" err="1" smtClean="0"/>
              <a:t>new</a:t>
            </a:r>
            <a:r>
              <a:rPr lang="pt-BR" dirty="0" smtClean="0"/>
              <a:t> passando uma classe Java construímos um objeto com todas as especificações da classe.</a:t>
            </a:r>
          </a:p>
          <a:p>
            <a:pPr lvl="2"/>
            <a:r>
              <a:rPr lang="pt-BR" dirty="0" smtClean="0"/>
              <a:t>Seus métodos e atributos.</a:t>
            </a:r>
          </a:p>
          <a:p>
            <a:pPr lvl="1"/>
            <a:r>
              <a:rPr lang="pt-BR" dirty="0" smtClean="0"/>
              <a:t>A máquina virtual se encarrega de construir o objeto na memória do computador.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pic>
        <p:nvPicPr>
          <p:cNvPr id="4" name="Espaço Reservado para Conteúdo 3" descr="introducaoprogramacaoorientadaobjetosjava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441543"/>
            <a:ext cx="5715039" cy="516345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Classes</a:t>
            </a:r>
          </a:p>
          <a:p>
            <a:pPr lvl="1"/>
            <a:r>
              <a:rPr lang="pt-BR" dirty="0" smtClean="0"/>
              <a:t>Antes de um objeto ser criado, devemos definir quais serão os seus atributos e métodos.</a:t>
            </a:r>
          </a:p>
          <a:p>
            <a:pPr lvl="1"/>
            <a:r>
              <a:rPr lang="pt-BR" dirty="0" smtClean="0"/>
              <a:t>A partir de uma classe podemos construir objetos na memória do computador que executa a nossa aplicação.</a:t>
            </a:r>
          </a:p>
          <a:p>
            <a:pPr lvl="1"/>
            <a:r>
              <a:rPr lang="pt-BR" dirty="0" smtClean="0"/>
              <a:t>Como se fosse uma forma/molde para criar objetos com características semelhantes.</a:t>
            </a:r>
          </a:p>
          <a:p>
            <a:pPr lvl="1"/>
            <a:r>
              <a:rPr lang="pt-BR" dirty="0" smtClean="0"/>
              <a:t>Pode ser vista também como uma fabrica de objetos.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 (Classes)</a:t>
            </a:r>
            <a:endParaRPr lang="pt-BR" dirty="0"/>
          </a:p>
        </p:txBody>
      </p:sp>
      <p:pic>
        <p:nvPicPr>
          <p:cNvPr id="6" name="Espaço Reservado para Conteúdo 5" descr="classeobjeto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765" y="1774825"/>
            <a:ext cx="7952470" cy="462597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 (Resumo)</a:t>
            </a:r>
            <a:endParaRPr lang="pt-BR" dirty="0"/>
          </a:p>
        </p:txBody>
      </p:sp>
      <p:pic>
        <p:nvPicPr>
          <p:cNvPr id="6" name="Espaço Reservado para Conteúdo 5" descr="Introducao_POO_Java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796" y="1800282"/>
            <a:ext cx="4832407" cy="457506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Criar uma classe para representar um veículo com os atributos </a:t>
            </a:r>
            <a:r>
              <a:rPr lang="pt-BR" dirty="0" err="1" smtClean="0"/>
              <a:t>codigo</a:t>
            </a:r>
            <a:r>
              <a:rPr lang="pt-BR" dirty="0" smtClean="0"/>
              <a:t>, modelo, ano, cor e os métodos mover(), </a:t>
            </a:r>
            <a:r>
              <a:rPr lang="pt-BR" dirty="0" err="1" smtClean="0"/>
              <a:t>trocarMarcha</a:t>
            </a:r>
            <a:r>
              <a:rPr lang="pt-BR" dirty="0" smtClean="0"/>
              <a:t>(), ligar() e desligar</a:t>
            </a:r>
            <a:r>
              <a:rPr lang="pt-BR" dirty="0" smtClean="0"/>
              <a:t>().</a:t>
            </a:r>
          </a:p>
          <a:p>
            <a:pPr lvl="1"/>
            <a:r>
              <a:rPr lang="pt-BR" dirty="0" smtClean="0"/>
              <a:t>Instancie um objeto da classe, atribua valores e apresente.</a:t>
            </a:r>
            <a:endParaRPr lang="pt-BR" smtClean="0"/>
          </a:p>
          <a:p>
            <a:r>
              <a:rPr lang="pt-BR" smtClean="0"/>
              <a:t>Criar </a:t>
            </a:r>
            <a:r>
              <a:rPr lang="pt-BR" dirty="0" smtClean="0"/>
              <a:t>uma classe para representar um funcionário (definir atributos e métodos</a:t>
            </a:r>
            <a:r>
              <a:rPr lang="pt-BR" dirty="0" smtClean="0"/>
              <a:t>).</a:t>
            </a:r>
          </a:p>
          <a:p>
            <a:pPr lvl="1"/>
            <a:r>
              <a:rPr lang="pt-BR" dirty="0" smtClean="0"/>
              <a:t>Instancie um objeto da </a:t>
            </a:r>
            <a:r>
              <a:rPr lang="pt-BR" dirty="0" smtClean="0"/>
              <a:t>classe, atribua valores e apresente.</a:t>
            </a:r>
            <a:endParaRPr lang="pt-BR" dirty="0" smtClean="0"/>
          </a:p>
          <a:p>
            <a:r>
              <a:rPr lang="pt-BR" dirty="0" smtClean="0"/>
              <a:t>Criar as classes necessárias para representar uma aplicação tendo como domínio um sistema bancário (conta, cliente, gerente e etc.) (definir atributos e métodos).</a:t>
            </a:r>
          </a:p>
          <a:p>
            <a:r>
              <a:rPr lang="pt-BR" dirty="0" smtClean="0"/>
              <a:t>Criar classes para representar as partes envolvidas em uma faculdade (domínio). Deve ser criado pelo menos as entidades básicas participantes(definir atributos e métodos).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História</a:t>
            </a:r>
          </a:p>
          <a:p>
            <a:pPr lvl="1"/>
            <a:r>
              <a:rPr lang="pt-BR" dirty="0" smtClean="0"/>
              <a:t>Engenharia de software surgiu nos anos 60 para tentar solucionar os problemas na crise do software.</a:t>
            </a:r>
          </a:p>
          <a:p>
            <a:pPr lvl="1"/>
            <a:r>
              <a:rPr lang="pt-BR" dirty="0" smtClean="0"/>
              <a:t>Várias técnicas foram desenvolvidas até os anos 90 sem muito sucesso para garantir a qualidade e a produtividade dos softwares.</a:t>
            </a:r>
          </a:p>
          <a:p>
            <a:pPr lvl="1"/>
            <a:r>
              <a:rPr lang="pt-BR" dirty="0" smtClean="0"/>
              <a:t>Nos anos 90 muitas empresas já estavam de certa forma informatizadas e a expansão da internet acelerou o processo.</a:t>
            </a:r>
          </a:p>
          <a:p>
            <a:pPr lvl="1"/>
            <a:r>
              <a:rPr lang="pt-BR" dirty="0" smtClean="0"/>
              <a:t>Com a expansão surgiu a necessidade de softwares mais bonitos, interativos, maiores.</a:t>
            </a:r>
          </a:p>
          <a:p>
            <a:pPr lvl="1"/>
            <a:r>
              <a:rPr lang="pt-BR" dirty="0" smtClean="0"/>
              <a:t>Passou-se a exigir cada vez mais produtividade e qualidade.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pt-BR" dirty="0" smtClean="0"/>
              <a:t>Softwares de hoje necessitam de muita interatividade, apelo visual, comunicação e portabilidade.</a:t>
            </a:r>
          </a:p>
          <a:p>
            <a:r>
              <a:rPr lang="pt-BR" dirty="0" smtClean="0"/>
              <a:t>Reutilização</a:t>
            </a:r>
          </a:p>
          <a:p>
            <a:pPr lvl="1"/>
            <a:r>
              <a:rPr lang="pt-BR" dirty="0" smtClean="0"/>
              <a:t>Com o passar do tempo verificou se que a palavra chave era reutilização para aumentar a produtividade e qualidade dos softwares.</a:t>
            </a:r>
          </a:p>
          <a:p>
            <a:pPr lvl="1"/>
            <a:r>
              <a:rPr lang="pt-BR" dirty="0" smtClean="0"/>
              <a:t>Reduz etapas de desenvolvimento.</a:t>
            </a:r>
          </a:p>
          <a:p>
            <a:pPr lvl="1"/>
            <a:r>
              <a:rPr lang="pt-BR" dirty="0" smtClean="0"/>
              <a:t>Aumenta qualidade por serem partes muitas vezes já testadas muitas vezes.</a:t>
            </a:r>
          </a:p>
          <a:p>
            <a:r>
              <a:rPr lang="pt-BR" dirty="0" smtClean="0"/>
              <a:t>As técnicas oferecidas pela programação estruturada não eram mais suficientes para atender a demanda.</a:t>
            </a:r>
          </a:p>
          <a:p>
            <a:r>
              <a:rPr lang="pt-BR" dirty="0" smtClean="0"/>
              <a:t>POO é o modelo de programação mais adotado no desenvolvimento de sistemas corporativos hoje.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Fundamentos</a:t>
            </a:r>
          </a:p>
          <a:p>
            <a:pPr lvl="1"/>
            <a:r>
              <a:rPr lang="pt-BR" dirty="0" smtClean="0"/>
              <a:t>Tecnologia que enxerga um sistema como sendo uma coleção de objetos integrantes.</a:t>
            </a:r>
          </a:p>
          <a:p>
            <a:pPr lvl="1"/>
            <a:r>
              <a:rPr lang="pt-BR" dirty="0" smtClean="0"/>
              <a:t>Permite melhorar a </a:t>
            </a:r>
            <a:r>
              <a:rPr lang="pt-BR" dirty="0" err="1" smtClean="0"/>
              <a:t>reusabilidade</a:t>
            </a:r>
            <a:r>
              <a:rPr lang="pt-BR" dirty="0" smtClean="0"/>
              <a:t> e a </a:t>
            </a:r>
            <a:r>
              <a:rPr lang="pt-BR" dirty="0" err="1" smtClean="0"/>
              <a:t>extensabilidade</a:t>
            </a:r>
            <a:r>
              <a:rPr lang="pt-BR" dirty="0" smtClean="0"/>
              <a:t> dos softwares.</a:t>
            </a:r>
          </a:p>
          <a:p>
            <a:pPr lvl="1"/>
            <a:r>
              <a:rPr lang="pt-BR" dirty="0" smtClean="0"/>
              <a:t>Fundamentada no que chamamos de modelo de objetos e engloba vários princípios.</a:t>
            </a:r>
          </a:p>
          <a:p>
            <a:pPr lvl="2"/>
            <a:r>
              <a:rPr lang="pt-BR" dirty="0" smtClean="0"/>
              <a:t>Hierarquização</a:t>
            </a:r>
          </a:p>
          <a:p>
            <a:pPr lvl="2"/>
            <a:r>
              <a:rPr lang="pt-BR" dirty="0" err="1" smtClean="0"/>
              <a:t>Modularização</a:t>
            </a:r>
            <a:r>
              <a:rPr lang="pt-BR" dirty="0" smtClean="0"/>
              <a:t>.</a:t>
            </a:r>
          </a:p>
          <a:p>
            <a:pPr lvl="2"/>
            <a:r>
              <a:rPr lang="pt-BR" dirty="0" smtClean="0"/>
              <a:t>Abstração.</a:t>
            </a:r>
          </a:p>
          <a:p>
            <a:pPr lvl="2"/>
            <a:r>
              <a:rPr lang="pt-BR" dirty="0" smtClean="0"/>
              <a:t>Relacionamento.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Paradigma:</a:t>
            </a:r>
          </a:p>
          <a:p>
            <a:pPr lvl="1"/>
            <a:r>
              <a:rPr lang="pt-BR" dirty="0" smtClean="0"/>
              <a:t>Conjunto de princípios, idéias, conceitos e abstrações utilizado para o desenvolvimento de uma aplicação.</a:t>
            </a:r>
          </a:p>
          <a:p>
            <a:pPr lvl="1"/>
            <a:r>
              <a:rPr lang="pt-BR" dirty="0" smtClean="0"/>
              <a:t>Representar o mais fielmente possível coisas do mundo real no meio computacional.</a:t>
            </a:r>
          </a:p>
          <a:p>
            <a:pPr lvl="1"/>
            <a:r>
              <a:rPr lang="pt-BR" dirty="0" smtClean="0"/>
              <a:t>O mundo é composto por vários objetos que se relacionam/interagem uns com os outros.</a:t>
            </a:r>
          </a:p>
          <a:p>
            <a:pPr lvl="1"/>
            <a:r>
              <a:rPr lang="pt-BR" dirty="0" smtClean="0"/>
              <a:t>Ênfase em separação por módulos e </a:t>
            </a:r>
            <a:r>
              <a:rPr lang="pt-BR" dirty="0" err="1" smtClean="0"/>
              <a:t>reusabilidade</a:t>
            </a:r>
            <a:r>
              <a:rPr lang="pt-BR" dirty="0" smtClean="0"/>
              <a:t> de códigos.</a:t>
            </a:r>
          </a:p>
          <a:p>
            <a:pPr lvl="1"/>
            <a:r>
              <a:rPr lang="pt-BR" dirty="0" smtClean="0"/>
              <a:t>Podemos reusar o código de forma hierárquica com o conceito de herança.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Domínio:</a:t>
            </a:r>
          </a:p>
          <a:p>
            <a:pPr lvl="1"/>
            <a:r>
              <a:rPr lang="pt-BR" dirty="0" smtClean="0"/>
              <a:t>Um domínio é composto pelas entidades, informações e processos relacionados a um determinado contexto.</a:t>
            </a:r>
          </a:p>
          <a:p>
            <a:pPr lvl="1"/>
            <a:r>
              <a:rPr lang="pt-BR" dirty="0" smtClean="0"/>
              <a:t>Uma aplicação é basicamente o “reflexo” de um domínio.</a:t>
            </a:r>
          </a:p>
          <a:p>
            <a:pPr lvl="1"/>
            <a:r>
              <a:rPr lang="pt-BR" dirty="0" smtClean="0"/>
              <a:t>Exemplo:</a:t>
            </a:r>
          </a:p>
          <a:p>
            <a:pPr lvl="2"/>
            <a:r>
              <a:rPr lang="pt-BR" dirty="0" smtClean="0"/>
              <a:t>Um sistema para controlar um mercado teria clientes, produtos, fornecedores, vendas, conta a receber e tudo isto faz parte do domínio da aplicação. 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Objetos</a:t>
            </a:r>
          </a:p>
          <a:p>
            <a:pPr lvl="1"/>
            <a:r>
              <a:rPr lang="pt-BR" dirty="0" smtClean="0"/>
              <a:t>Entidades identificadas no domínio devem ser representadas dentro da aplicação correspondente.</a:t>
            </a:r>
          </a:p>
          <a:p>
            <a:pPr lvl="1"/>
            <a:r>
              <a:rPr lang="pt-BR" dirty="0" smtClean="0"/>
              <a:t>Entidades são representadas por objetos.</a:t>
            </a:r>
          </a:p>
          <a:p>
            <a:pPr lvl="1"/>
            <a:r>
              <a:rPr lang="pt-BR" dirty="0" smtClean="0"/>
              <a:t>Um objeto é composto por atributos e métodos.</a:t>
            </a:r>
          </a:p>
          <a:p>
            <a:pPr lvl="1"/>
            <a:r>
              <a:rPr lang="pt-BR" dirty="0" smtClean="0"/>
              <a:t>As tarefas que um objeto pode realizar são definidas pelos seus métodos.</a:t>
            </a:r>
          </a:p>
          <a:p>
            <a:pPr lvl="1"/>
            <a:r>
              <a:rPr lang="pt-BR" dirty="0" smtClean="0"/>
              <a:t>Atributos representam os dados.</a:t>
            </a:r>
          </a:p>
          <a:p>
            <a:pPr lvl="1"/>
            <a:r>
              <a:rPr lang="pt-BR" dirty="0" smtClean="0"/>
              <a:t>Um objeto é criado a partir de uma classe.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Atributos</a:t>
            </a:r>
          </a:p>
          <a:p>
            <a:pPr lvl="1"/>
            <a:r>
              <a:rPr lang="pt-BR" dirty="0" smtClean="0"/>
              <a:t>Um atributo é uma variável que pertence a um objeto.</a:t>
            </a:r>
          </a:p>
          <a:p>
            <a:pPr lvl="1"/>
            <a:r>
              <a:rPr lang="pt-BR" dirty="0" smtClean="0"/>
              <a:t>Os dados de um objeto são armazenados nos seus atributos.</a:t>
            </a:r>
          </a:p>
          <a:p>
            <a:r>
              <a:rPr lang="pt-BR" dirty="0" smtClean="0"/>
              <a:t>Métodos:</a:t>
            </a:r>
          </a:p>
          <a:p>
            <a:pPr lvl="1"/>
            <a:r>
              <a:rPr lang="pt-BR" dirty="0" smtClean="0"/>
              <a:t>O próprio objeto deve realizar operações de consulta ou alteração dos valores de seus atributos.</a:t>
            </a:r>
          </a:p>
          <a:p>
            <a:pPr lvl="1"/>
            <a:r>
              <a:rPr lang="pt-BR" dirty="0" smtClean="0"/>
              <a:t>Essas operações são definidas nos métodos do objeto.</a:t>
            </a:r>
          </a:p>
          <a:p>
            <a:pPr lvl="1"/>
            <a:r>
              <a:rPr lang="pt-BR" dirty="0" smtClean="0"/>
              <a:t>Possibilita interações entre os objetos de uma aplicação.</a:t>
            </a:r>
          </a:p>
          <a:p>
            <a:pPr lvl="1"/>
            <a:r>
              <a:rPr lang="pt-BR" dirty="0" smtClean="0"/>
              <a:t>Exemplo:</a:t>
            </a:r>
          </a:p>
          <a:p>
            <a:pPr lvl="2"/>
            <a:r>
              <a:rPr lang="pt-BR" dirty="0" smtClean="0"/>
              <a:t>Cliente requisita um saque através de um caixa eletrônico do banco, o objeto que representa o caixa eletrônico deve interagir com o objeto que representa a conta do cliente.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pic>
        <p:nvPicPr>
          <p:cNvPr id="5" name="Espaço Reservado para Conteúdo 4" descr="Introducao_POO_Java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1630346"/>
            <a:ext cx="6266705" cy="5013364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150</TotalTime>
  <Words>778</Words>
  <Application>Microsoft Office PowerPoint</Application>
  <PresentationFormat>Apresentação na tela (4:3)</PresentationFormat>
  <Paragraphs>80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Módulo</vt:lpstr>
      <vt:lpstr>Programação Orientada a Objetos</vt:lpstr>
      <vt:lpstr>Programação Orientada a Objetos</vt:lpstr>
      <vt:lpstr>Programação Orientada a Objetos</vt:lpstr>
      <vt:lpstr>Programação Orientada a Objetos</vt:lpstr>
      <vt:lpstr>Programação Orientada a Objetos</vt:lpstr>
      <vt:lpstr>Programação Orientada a Objetos</vt:lpstr>
      <vt:lpstr>Programação Orientada a Objetos</vt:lpstr>
      <vt:lpstr>Programação Orientada a Objetos</vt:lpstr>
      <vt:lpstr>Programação Orientada a Objetos</vt:lpstr>
      <vt:lpstr>Programação Orientada a Objetos</vt:lpstr>
      <vt:lpstr>Programação Orientada a Objetos</vt:lpstr>
      <vt:lpstr>Programação Orientada a Objetos</vt:lpstr>
      <vt:lpstr>Programação Orientada a Objetos (Classes)</vt:lpstr>
      <vt:lpstr>Programação Orientada a Objetos (Resumo)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Edmilson</dc:creator>
  <cp:lastModifiedBy>Edmilson</cp:lastModifiedBy>
  <cp:revision>22</cp:revision>
  <dcterms:created xsi:type="dcterms:W3CDTF">2014-03-24T22:41:01Z</dcterms:created>
  <dcterms:modified xsi:type="dcterms:W3CDTF">2014-03-28T12:42:24Z</dcterms:modified>
</cp:coreProperties>
</file>