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5" r:id="rId4"/>
    <p:sldId id="268" r:id="rId5"/>
    <p:sldId id="269" r:id="rId6"/>
    <p:sldId id="266" r:id="rId7"/>
    <p:sldId id="271" r:id="rId8"/>
    <p:sldId id="267" r:id="rId9"/>
    <p:sldId id="272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CC2-7662-4714-B125-A29BAB0A4A13}" type="datetimeFigureOut">
              <a:rPr lang="pt-BR" smtClean="0"/>
              <a:pPr/>
              <a:t>11/04/2014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63B3-E79E-4039-8158-D69CEB0F07A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CC2-7662-4714-B125-A29BAB0A4A13}" type="datetimeFigureOut">
              <a:rPr lang="pt-BR" smtClean="0"/>
              <a:pPr/>
              <a:t>11/04/2014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63B3-E79E-4039-8158-D69CEB0F07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CC2-7662-4714-B125-A29BAB0A4A13}" type="datetimeFigureOut">
              <a:rPr lang="pt-BR" smtClean="0"/>
              <a:pPr/>
              <a:t>11/04/2014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63B3-E79E-4039-8158-D69CEB0F07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CC2-7662-4714-B125-A29BAB0A4A13}" type="datetimeFigureOut">
              <a:rPr lang="pt-BR" smtClean="0"/>
              <a:pPr/>
              <a:t>11/04/2014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63B3-E79E-4039-8158-D69CEB0F07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CC2-7662-4714-B125-A29BAB0A4A13}" type="datetimeFigureOut">
              <a:rPr lang="pt-BR" smtClean="0"/>
              <a:pPr/>
              <a:t>11/04/2014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63B3-E79E-4039-8158-D69CEB0F07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CC2-7662-4714-B125-A29BAB0A4A13}" type="datetimeFigureOut">
              <a:rPr lang="pt-BR" smtClean="0"/>
              <a:pPr/>
              <a:t>11/04/2014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63B3-E79E-4039-8158-D69CEB0F07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CC2-7662-4714-B125-A29BAB0A4A13}" type="datetimeFigureOut">
              <a:rPr lang="pt-BR" smtClean="0"/>
              <a:pPr/>
              <a:t>11/04/2014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63B3-E79E-4039-8158-D69CEB0F07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CC2-7662-4714-B125-A29BAB0A4A13}" type="datetimeFigureOut">
              <a:rPr lang="pt-BR" smtClean="0"/>
              <a:pPr/>
              <a:t>11/04/2014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63B3-E79E-4039-8158-D69CEB0F07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CC2-7662-4714-B125-A29BAB0A4A13}" type="datetimeFigureOut">
              <a:rPr lang="pt-BR" smtClean="0"/>
              <a:pPr/>
              <a:t>11/04/2014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63B3-E79E-4039-8158-D69CEB0F07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CC2-7662-4714-B125-A29BAB0A4A13}" type="datetimeFigureOut">
              <a:rPr lang="pt-BR" smtClean="0"/>
              <a:pPr/>
              <a:t>11/04/2014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63B3-E79E-4039-8158-D69CEB0F07A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3FD0ACC2-7662-4714-B125-A29BAB0A4A13}" type="datetimeFigureOut">
              <a:rPr lang="pt-BR" smtClean="0"/>
              <a:pPr/>
              <a:t>11/04/2014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DA663B3-E79E-4039-8158-D69CEB0F07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FD0ACC2-7662-4714-B125-A29BAB0A4A13}" type="datetimeFigureOut">
              <a:rPr lang="pt-BR" smtClean="0"/>
              <a:pPr/>
              <a:t>11/04/2014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DA663B3-E79E-4039-8158-D69CEB0F07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Programação Orientada a Objetos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Prof</a:t>
            </a:r>
            <a:r>
              <a:rPr lang="pt-BR" dirty="0" smtClean="0"/>
              <a:t>: Edmilson Domaredzki Verona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Programação Orientada a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err="1" smtClean="0"/>
              <a:t>Encapsulamento</a:t>
            </a:r>
            <a:endParaRPr lang="pt-BR" dirty="0" smtClean="0"/>
          </a:p>
          <a:p>
            <a:pPr lvl="1"/>
            <a:r>
              <a:rPr lang="pt-BR" dirty="0" smtClean="0"/>
              <a:t>Princípio de projeto pelo qual cada componente de um programa deve agregar toda a informação relevante para sua manipulação como um unidade (uma cápsula).</a:t>
            </a:r>
          </a:p>
          <a:p>
            <a:pPr lvl="1"/>
            <a:r>
              <a:rPr lang="pt-BR" dirty="0" smtClean="0"/>
              <a:t>Podemos ocultar informações e detalhes de uma estrutura complexa.</a:t>
            </a:r>
          </a:p>
          <a:p>
            <a:pPr lvl="1"/>
            <a:r>
              <a:rPr lang="pt-BR" dirty="0" smtClean="0"/>
              <a:t>Disponibiliza toda a funcionalidade sem que você precise saber como ela funciona internamente, nem como armazena internamente os dados que você recupera.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Programação Orientada a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dirty="0" smtClean="0"/>
              <a:t>Exemplo:</a:t>
            </a:r>
          </a:p>
          <a:p>
            <a:pPr lvl="2"/>
            <a:r>
              <a:rPr lang="pt-BR" dirty="0" smtClean="0"/>
              <a:t>Quando você conecta na internet, toda a estrutura de comunicação que transmite os dados esta encapsulada para você, ou seja, se a estrutura de transmissão mudar, a forma de você utilizar continua sendo a mesma.</a:t>
            </a:r>
          </a:p>
          <a:p>
            <a:pPr lvl="1"/>
            <a:r>
              <a:rPr lang="pt-BR" dirty="0" smtClean="0"/>
              <a:t>O que importa na verdade é conhecer a interface (funcionalidades disponíveis) e saber utilizar.</a:t>
            </a:r>
          </a:p>
          <a:p>
            <a:pPr lvl="1"/>
            <a:r>
              <a:rPr lang="pt-BR" dirty="0" smtClean="0"/>
              <a:t>Podemos encapsular métodos e atributos e definir quem poderá acessá-los e também o seu nível de acesso.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Programação Orientada a Objetos</a:t>
            </a:r>
            <a:endParaRPr lang="pt-BR" dirty="0"/>
          </a:p>
        </p:txBody>
      </p:sp>
      <p:pic>
        <p:nvPicPr>
          <p:cNvPr id="4" name="Espaço Reservado para Conteúdo 3" descr="Encapsulamento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2624" y="1817052"/>
            <a:ext cx="6778752" cy="454152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Programação Orientada a Objetos</a:t>
            </a:r>
            <a:endParaRPr lang="pt-BR" dirty="0"/>
          </a:p>
        </p:txBody>
      </p:sp>
      <p:pic>
        <p:nvPicPr>
          <p:cNvPr id="6" name="Espaço Reservado para Conteúdo 5" descr="fig5.gif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1037" y="2737644"/>
            <a:ext cx="3590925" cy="2695575"/>
          </a:xfrm>
        </p:spPr>
      </p:pic>
      <p:pic>
        <p:nvPicPr>
          <p:cNvPr id="8" name="Espaço Reservado para Conteúdo 7" descr="objetoconta.gif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2996511"/>
            <a:ext cx="4038600" cy="217784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Programação Orientada a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Níveis de </a:t>
            </a:r>
            <a:r>
              <a:rPr lang="pt-BR" dirty="0" err="1" smtClean="0"/>
              <a:t>Encapsulamento</a:t>
            </a:r>
            <a:endParaRPr lang="pt-BR" dirty="0" smtClean="0"/>
          </a:p>
          <a:p>
            <a:pPr lvl="1"/>
            <a:r>
              <a:rPr lang="pt-BR" dirty="0" err="1" smtClean="0"/>
              <a:t>private</a:t>
            </a:r>
            <a:endParaRPr lang="pt-BR" dirty="0" smtClean="0"/>
          </a:p>
          <a:p>
            <a:pPr lvl="2"/>
            <a:r>
              <a:rPr lang="pt-BR" dirty="0" smtClean="0"/>
              <a:t>Métodos ou atributos visíveis somente na classe em que foram definidos.</a:t>
            </a:r>
          </a:p>
          <a:p>
            <a:pPr lvl="1"/>
            <a:r>
              <a:rPr lang="pt-BR" dirty="0" err="1" smtClean="0"/>
              <a:t>protected</a:t>
            </a:r>
            <a:endParaRPr lang="pt-BR" dirty="0" smtClean="0"/>
          </a:p>
          <a:p>
            <a:pPr lvl="2"/>
            <a:r>
              <a:rPr lang="pt-BR" dirty="0" smtClean="0"/>
              <a:t>Métodos ou atributos visíveis na classe em que foram definidos e também em qualquer outra do mesmo pacote ou que sejam derivadas dela.</a:t>
            </a:r>
          </a:p>
          <a:p>
            <a:pPr lvl="1"/>
            <a:r>
              <a:rPr lang="pt-BR" dirty="0" err="1" smtClean="0"/>
              <a:t>public</a:t>
            </a:r>
            <a:endParaRPr lang="pt-BR" dirty="0" smtClean="0"/>
          </a:p>
          <a:p>
            <a:pPr lvl="2"/>
            <a:r>
              <a:rPr lang="pt-BR" dirty="0" smtClean="0"/>
              <a:t>Métodos ou atributos visíveis para qualquer classe.</a:t>
            </a:r>
          </a:p>
          <a:p>
            <a:pPr lvl="1"/>
            <a:endParaRPr lang="pt-BR" dirty="0" smtClean="0"/>
          </a:p>
          <a:p>
            <a:pPr lvl="2"/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Programação Orientada a Objetos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2296751"/>
          </a:xfrm>
        </p:spPr>
        <p:txBody>
          <a:bodyPr/>
          <a:lstStyle/>
          <a:p>
            <a:r>
              <a:rPr lang="pt-BR" dirty="0" smtClean="0"/>
              <a:t>Geralmente geramos os métodos GET e SET para acessar um atributo encapsulado.</a:t>
            </a:r>
          </a:p>
          <a:p>
            <a:pPr lvl="1"/>
            <a:r>
              <a:rPr lang="pt-BR" dirty="0" smtClean="0"/>
              <a:t>GET: Busca o valor do atributo.</a:t>
            </a:r>
          </a:p>
          <a:p>
            <a:pPr lvl="1"/>
            <a:r>
              <a:rPr lang="pt-BR" dirty="0" smtClean="0"/>
              <a:t>SET: Atualiza o valor do atributo.</a:t>
            </a:r>
            <a:endParaRPr lang="pt-BR" dirty="0"/>
          </a:p>
        </p:txBody>
      </p:sp>
      <p:pic>
        <p:nvPicPr>
          <p:cNvPr id="9" name="Espaço Reservado para Conteúdo 5" descr="Abstracao_Heranca_Encapsulamento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66" y="3921995"/>
            <a:ext cx="6357982" cy="29360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Criar uma classe que represente um cachorro e definir os atributos e métodos.</a:t>
            </a:r>
          </a:p>
          <a:p>
            <a:pPr lvl="1"/>
            <a:r>
              <a:rPr lang="pt-BR" dirty="0" smtClean="0"/>
              <a:t>Todos os atributos deverão estar encapsulados.</a:t>
            </a:r>
          </a:p>
          <a:p>
            <a:pPr lvl="1"/>
            <a:r>
              <a:rPr lang="pt-BR" dirty="0" smtClean="0"/>
              <a:t>Criar os métodos GET e SET para acessá-los.</a:t>
            </a:r>
          </a:p>
          <a:p>
            <a:r>
              <a:rPr lang="pt-BR" dirty="0" smtClean="0"/>
              <a:t>Criar uma classe representando um aluno.</a:t>
            </a:r>
          </a:p>
          <a:p>
            <a:pPr lvl="1"/>
            <a:r>
              <a:rPr lang="pt-BR" dirty="0" smtClean="0"/>
              <a:t>Atributos </a:t>
            </a:r>
            <a:r>
              <a:rPr lang="pt-BR" dirty="0" err="1" smtClean="0"/>
              <a:t>private</a:t>
            </a:r>
            <a:r>
              <a:rPr lang="pt-BR" dirty="0" smtClean="0"/>
              <a:t> (nome, </a:t>
            </a:r>
            <a:r>
              <a:rPr lang="pt-BR" dirty="0" err="1" smtClean="0"/>
              <a:t>ra</a:t>
            </a:r>
            <a:r>
              <a:rPr lang="pt-BR" dirty="0" smtClean="0"/>
              <a:t>).</a:t>
            </a:r>
          </a:p>
          <a:p>
            <a:pPr lvl="1"/>
            <a:r>
              <a:rPr lang="pt-BR" dirty="0" smtClean="0"/>
              <a:t>Atributos </a:t>
            </a:r>
            <a:r>
              <a:rPr lang="pt-BR" dirty="0" err="1" smtClean="0"/>
              <a:t>protected</a:t>
            </a:r>
            <a:r>
              <a:rPr lang="pt-BR" dirty="0" smtClean="0"/>
              <a:t> (curso, </a:t>
            </a:r>
            <a:r>
              <a:rPr lang="pt-BR" dirty="0" err="1" smtClean="0"/>
              <a:t>dataNascimento</a:t>
            </a:r>
            <a:r>
              <a:rPr lang="pt-BR" dirty="0" smtClean="0"/>
              <a:t>).</a:t>
            </a:r>
          </a:p>
          <a:p>
            <a:pPr lvl="1"/>
            <a:r>
              <a:rPr lang="pt-BR" dirty="0" smtClean="0"/>
              <a:t>Atributos </a:t>
            </a:r>
            <a:r>
              <a:rPr lang="pt-BR" dirty="0" err="1" smtClean="0"/>
              <a:t>public</a:t>
            </a:r>
            <a:r>
              <a:rPr lang="pt-BR" dirty="0" smtClean="0"/>
              <a:t> (</a:t>
            </a:r>
            <a:r>
              <a:rPr lang="pt-BR" dirty="0" err="1" smtClean="0"/>
              <a:t>dataCadastro</a:t>
            </a:r>
            <a:r>
              <a:rPr lang="pt-BR" dirty="0" smtClean="0"/>
              <a:t>, turma).</a:t>
            </a:r>
          </a:p>
          <a:p>
            <a:pPr lvl="1"/>
            <a:r>
              <a:rPr lang="pt-BR" dirty="0" smtClean="0"/>
              <a:t>Criar os métodos(comportamento, o que ele pode fazer).</a:t>
            </a:r>
          </a:p>
          <a:p>
            <a:pPr lvl="1"/>
            <a:r>
              <a:rPr lang="pt-BR" dirty="0" smtClean="0"/>
              <a:t>Criar dois alunos em uma classe executável, adicionar valores aos seus atributos e apresentar na </a:t>
            </a:r>
            <a:r>
              <a:rPr lang="pt-BR" dirty="0" smtClean="0"/>
              <a:t>tela (Criar métodos </a:t>
            </a:r>
            <a:r>
              <a:rPr lang="pt-BR" dirty="0" err="1" smtClean="0"/>
              <a:t>getter</a:t>
            </a:r>
            <a:r>
              <a:rPr lang="pt-BR" dirty="0" smtClean="0"/>
              <a:t>/</a:t>
            </a:r>
            <a:r>
              <a:rPr lang="pt-BR" dirty="0" err="1" smtClean="0"/>
              <a:t>setter</a:t>
            </a:r>
            <a:r>
              <a:rPr lang="pt-BR" dirty="0" smtClean="0"/>
              <a:t> necessários). 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Criar um esquema de controle de estoque, armazenando a quantidade de um produto.</a:t>
            </a:r>
          </a:p>
          <a:p>
            <a:pPr lvl="1"/>
            <a:r>
              <a:rPr lang="pt-BR" dirty="0" smtClean="0"/>
              <a:t>Quantidade em estoque não pode ser negativa.</a:t>
            </a:r>
          </a:p>
          <a:p>
            <a:pPr lvl="1"/>
            <a:r>
              <a:rPr lang="pt-BR" dirty="0" smtClean="0"/>
              <a:t>Quantidade em estoque deve ser inicializada com 0.</a:t>
            </a:r>
          </a:p>
          <a:p>
            <a:pPr lvl="1"/>
            <a:r>
              <a:rPr lang="pt-BR" dirty="0" smtClean="0"/>
              <a:t>Atributos chaves devem ser encapsulados e não acessíveis fora da classe.</a:t>
            </a:r>
          </a:p>
          <a:p>
            <a:pPr lvl="1"/>
            <a:r>
              <a:rPr lang="pt-BR" dirty="0" smtClean="0"/>
              <a:t>Criar menu de utilização com as opções (entrada de compra, venda, saldo atual e sair).</a:t>
            </a:r>
          </a:p>
          <a:p>
            <a:pPr lvl="1"/>
            <a:r>
              <a:rPr lang="pt-BR" dirty="0" smtClean="0"/>
              <a:t>Criar os métodos: </a:t>
            </a:r>
          </a:p>
          <a:p>
            <a:pPr lvl="2"/>
            <a:r>
              <a:rPr lang="pt-BR" dirty="0" smtClean="0"/>
              <a:t>comprar(); //Pedir para o usuário a quantidade comprada e atualizar.</a:t>
            </a:r>
          </a:p>
          <a:p>
            <a:pPr lvl="2"/>
            <a:r>
              <a:rPr lang="pt-BR" dirty="0" smtClean="0"/>
              <a:t>vender(); //Pedir para o usuário a quantidade vendida e atualizar.</a:t>
            </a:r>
          </a:p>
          <a:p>
            <a:pPr lvl="2"/>
            <a:r>
              <a:rPr lang="pt-BR" dirty="0" err="1" smtClean="0"/>
              <a:t>saldoDisponível</a:t>
            </a:r>
            <a:r>
              <a:rPr lang="pt-BR" dirty="0" smtClean="0"/>
              <a:t>(); //Mostrar quantidade em estoque</a:t>
            </a:r>
          </a:p>
          <a:p>
            <a:pPr lvl="2"/>
            <a:r>
              <a:rPr lang="pt-BR" dirty="0" smtClean="0"/>
              <a:t>GET e SET para os atributos que necessitarem.</a:t>
            </a:r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Escritório Clássico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328</TotalTime>
  <Words>452</Words>
  <Application>Microsoft Office PowerPoint</Application>
  <PresentationFormat>Apresentação na tela (4:3)</PresentationFormat>
  <Paragraphs>47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Módulo</vt:lpstr>
      <vt:lpstr>Programação Orientada a Objetos</vt:lpstr>
      <vt:lpstr>Programação Orientada a Objetos</vt:lpstr>
      <vt:lpstr>Programação Orientada a Objetos</vt:lpstr>
      <vt:lpstr>Programação Orientada a Objetos</vt:lpstr>
      <vt:lpstr>Programação Orientada a Objetos</vt:lpstr>
      <vt:lpstr>Programação Orientada a Objetos</vt:lpstr>
      <vt:lpstr>Programação Orientada a Objetos</vt:lpstr>
      <vt:lpstr>Exercícios</vt:lpstr>
      <vt:lpstr>Exercícios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Orientada a Objetos</dc:title>
  <dc:creator>Edmilson</dc:creator>
  <cp:lastModifiedBy>Edmilson</cp:lastModifiedBy>
  <cp:revision>46</cp:revision>
  <dcterms:created xsi:type="dcterms:W3CDTF">2014-03-24T22:41:01Z</dcterms:created>
  <dcterms:modified xsi:type="dcterms:W3CDTF">2014-04-11T11:15:45Z</dcterms:modified>
</cp:coreProperties>
</file>