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7" r:id="rId4"/>
    <p:sldId id="288" r:id="rId5"/>
    <p:sldId id="270" r:id="rId6"/>
    <p:sldId id="275" r:id="rId7"/>
    <p:sldId id="286" r:id="rId8"/>
    <p:sldId id="268" r:id="rId9"/>
    <p:sldId id="279" r:id="rId10"/>
    <p:sldId id="271" r:id="rId11"/>
    <p:sldId id="272" r:id="rId12"/>
    <p:sldId id="273" r:id="rId13"/>
    <p:sldId id="274" r:id="rId14"/>
    <p:sldId id="282" r:id="rId15"/>
    <p:sldId id="276" r:id="rId16"/>
    <p:sldId id="284" r:id="rId17"/>
    <p:sldId id="277" r:id="rId18"/>
    <p:sldId id="278" r:id="rId19"/>
    <p:sldId id="280" r:id="rId20"/>
    <p:sldId id="283" r:id="rId21"/>
    <p:sldId id="26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FD0ACC2-7662-4714-B125-A29BAB0A4A13}" type="datetimeFigureOut">
              <a:rPr lang="pt-BR" smtClean="0"/>
              <a:pPr/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Edmilson Domaredzki Verona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(Listas)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Listas</a:t>
            </a:r>
          </a:p>
          <a:p>
            <a:pPr lvl="1"/>
            <a:r>
              <a:rPr lang="pt-BR" dirty="0" smtClean="0"/>
              <a:t>Estrutura de dados que guarda os elementos de forma </a:t>
            </a:r>
            <a:r>
              <a:rPr lang="pt-BR" dirty="0" err="1" smtClean="0"/>
              <a:t>sequencial</a:t>
            </a:r>
            <a:r>
              <a:rPr lang="pt-BR" dirty="0" smtClean="0"/>
              <a:t> como os </a:t>
            </a:r>
            <a:r>
              <a:rPr lang="pt-BR" dirty="0" err="1" smtClean="0"/>
              <a:t>arrays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 é a interface Java que define quais os métodos implementar.</a:t>
            </a:r>
          </a:p>
          <a:p>
            <a:pPr lvl="1"/>
            <a:r>
              <a:rPr lang="pt-BR" dirty="0" smtClean="0"/>
              <a:t>Aceita elementos duplicados.</a:t>
            </a:r>
          </a:p>
          <a:p>
            <a:pPr lvl="1"/>
            <a:r>
              <a:rPr lang="pt-BR" dirty="0" smtClean="0"/>
              <a:t>Podemos utilizar dependendo do contexto e características:</a:t>
            </a:r>
          </a:p>
          <a:p>
            <a:pPr lvl="2"/>
            <a:r>
              <a:rPr lang="pt-BR" dirty="0" err="1" smtClean="0"/>
              <a:t>ArrayList</a:t>
            </a:r>
            <a:endParaRPr lang="pt-BR" dirty="0" smtClean="0"/>
          </a:p>
          <a:p>
            <a:pPr lvl="2"/>
            <a:r>
              <a:rPr lang="pt-BR" dirty="0" err="1" smtClean="0"/>
              <a:t>LinkedList</a:t>
            </a:r>
            <a:endParaRPr lang="pt-BR" dirty="0" smtClean="0"/>
          </a:p>
          <a:p>
            <a:pPr lvl="2"/>
            <a:r>
              <a:rPr lang="pt-BR" dirty="0" err="1" smtClean="0"/>
              <a:t>Vector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(Listas)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ArrayList</a:t>
            </a:r>
            <a:endParaRPr lang="pt-BR" dirty="0" smtClean="0"/>
          </a:p>
          <a:p>
            <a:pPr lvl="1"/>
            <a:r>
              <a:rPr lang="pt-BR" dirty="0" smtClean="0"/>
              <a:t>Implementado como um </a:t>
            </a:r>
            <a:r>
              <a:rPr lang="pt-BR" dirty="0" err="1" smtClean="0"/>
              <a:t>Array</a:t>
            </a:r>
            <a:r>
              <a:rPr lang="pt-BR" dirty="0" smtClean="0"/>
              <a:t> que é dimensionado dinamicamente, ou seja, sempre que é necessário o seu tamanho aumenta em 50% do tamanho da lista.</a:t>
            </a:r>
          </a:p>
          <a:p>
            <a:pPr lvl="1"/>
            <a:r>
              <a:rPr lang="pt-BR" dirty="0" err="1" smtClean="0"/>
              <a:t>ArrayList</a:t>
            </a:r>
            <a:r>
              <a:rPr lang="pt-BR" dirty="0" smtClean="0"/>
              <a:t> permite que elementos sejam acessados diretamente pelos métodos </a:t>
            </a:r>
            <a:r>
              <a:rPr lang="pt-BR" dirty="0" err="1" smtClean="0"/>
              <a:t>get</a:t>
            </a:r>
            <a:r>
              <a:rPr lang="pt-BR" dirty="0" smtClean="0"/>
              <a:t>() e set(), e adicionados através de </a:t>
            </a:r>
            <a:r>
              <a:rPr lang="pt-BR" dirty="0" err="1" smtClean="0"/>
              <a:t>add</a:t>
            </a:r>
            <a:r>
              <a:rPr lang="pt-BR" dirty="0" smtClean="0"/>
              <a:t>() e remove().</a:t>
            </a:r>
          </a:p>
          <a:p>
            <a:pPr lvl="1"/>
            <a:r>
              <a:rPr lang="pt-BR" dirty="0" smtClean="0"/>
              <a:t>Não são sincronizados, </a:t>
            </a:r>
            <a:r>
              <a:rPr lang="pt-BR" dirty="0" err="1" smtClean="0"/>
              <a:t>consequentemente</a:t>
            </a:r>
            <a:r>
              <a:rPr lang="pt-BR" dirty="0" smtClean="0"/>
              <a:t> não são </a:t>
            </a:r>
            <a:r>
              <a:rPr lang="pt-BR" dirty="0" err="1" smtClean="0"/>
              <a:t>thread-safe</a:t>
            </a:r>
            <a:r>
              <a:rPr lang="pt-BR" dirty="0" smtClean="0"/>
              <a:t>, ou seja, se sua aplicação precisa trabalhar com </a:t>
            </a:r>
            <a:r>
              <a:rPr lang="pt-BR" dirty="0" err="1" smtClean="0"/>
              <a:t>thread-safe</a:t>
            </a:r>
            <a:r>
              <a:rPr lang="pt-BR" dirty="0" smtClean="0"/>
              <a:t> em determinado ponto onde uma Lista é necessária, então descarte </a:t>
            </a:r>
            <a:r>
              <a:rPr lang="pt-BR" dirty="0" err="1" smtClean="0"/>
              <a:t>ArrayList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ArrayList</a:t>
            </a:r>
            <a:r>
              <a:rPr lang="pt-BR" dirty="0" smtClean="0"/>
              <a:t> </a:t>
            </a:r>
            <a:r>
              <a:rPr lang="pt-BR" dirty="0" err="1" smtClean="0"/>
              <a:t>al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(); </a:t>
            </a:r>
            <a:br>
              <a:rPr lang="pt-BR" dirty="0" smtClean="0"/>
            </a:br>
            <a:endParaRPr lang="pt-B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(Listas)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LinkedList</a:t>
            </a:r>
            <a:endParaRPr lang="pt-BR" dirty="0" smtClean="0"/>
          </a:p>
          <a:p>
            <a:pPr lvl="1"/>
            <a:r>
              <a:rPr lang="pt-BR" dirty="0" smtClean="0"/>
              <a:t>Lista implementa uma “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linked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”, ou seja, uma lista duplamente “</a:t>
            </a:r>
            <a:r>
              <a:rPr lang="pt-BR" dirty="0" err="1" smtClean="0"/>
              <a:t>linkada</a:t>
            </a:r>
            <a:r>
              <a:rPr lang="pt-BR" dirty="0" smtClean="0"/>
              <a:t>”.</a:t>
            </a:r>
          </a:p>
          <a:p>
            <a:pPr lvl="1"/>
            <a:r>
              <a:rPr lang="pt-BR" dirty="0" smtClean="0"/>
              <a:t>A principal diferença entre o </a:t>
            </a:r>
            <a:r>
              <a:rPr lang="pt-BR" dirty="0" err="1" smtClean="0"/>
              <a:t>ArrayList</a:t>
            </a:r>
            <a:r>
              <a:rPr lang="pt-BR" dirty="0" smtClean="0"/>
              <a:t> é na performance entre os métodos </a:t>
            </a:r>
            <a:r>
              <a:rPr lang="pt-BR" dirty="0" err="1" smtClean="0"/>
              <a:t>add</a:t>
            </a:r>
            <a:r>
              <a:rPr lang="pt-BR" dirty="0" smtClean="0"/>
              <a:t>, remove, </a:t>
            </a:r>
            <a:r>
              <a:rPr lang="pt-BR" dirty="0" err="1" smtClean="0"/>
              <a:t>get</a:t>
            </a:r>
            <a:r>
              <a:rPr lang="pt-BR" dirty="0" smtClean="0"/>
              <a:t> e set.</a:t>
            </a:r>
          </a:p>
          <a:p>
            <a:pPr lvl="1"/>
            <a:r>
              <a:rPr lang="pt-BR" dirty="0" smtClean="0"/>
              <a:t>Este tipo de lista possui melhor performance nos métodos </a:t>
            </a:r>
            <a:r>
              <a:rPr lang="pt-BR" dirty="0" err="1" smtClean="0"/>
              <a:t>add</a:t>
            </a:r>
            <a:r>
              <a:rPr lang="pt-BR" dirty="0" smtClean="0"/>
              <a:t> e remove, do que os métodos </a:t>
            </a:r>
            <a:r>
              <a:rPr lang="pt-BR" dirty="0" err="1" smtClean="0"/>
              <a:t>add</a:t>
            </a:r>
            <a:r>
              <a:rPr lang="pt-BR" dirty="0" smtClean="0"/>
              <a:t> e remove do </a:t>
            </a:r>
            <a:r>
              <a:rPr lang="pt-BR" dirty="0" err="1" smtClean="0"/>
              <a:t>ArrayList</a:t>
            </a:r>
            <a:r>
              <a:rPr lang="pt-BR" dirty="0" smtClean="0"/>
              <a:t>, em compensação seus métodos </a:t>
            </a:r>
            <a:r>
              <a:rPr lang="pt-BR" dirty="0" err="1" smtClean="0"/>
              <a:t>get</a:t>
            </a:r>
            <a:r>
              <a:rPr lang="pt-BR" dirty="0" smtClean="0"/>
              <a:t> e set possuem uma performance pior do que os do </a:t>
            </a:r>
            <a:r>
              <a:rPr lang="pt-BR" dirty="0" err="1" smtClean="0"/>
              <a:t>ArrayList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LinkedList</a:t>
            </a:r>
            <a:r>
              <a:rPr lang="pt-BR" dirty="0" smtClean="0"/>
              <a:t> </a:t>
            </a:r>
            <a:r>
              <a:rPr lang="pt-BR" dirty="0" err="1" smtClean="0"/>
              <a:t>ll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LinkedList</a:t>
            </a:r>
            <a:r>
              <a:rPr lang="pt-BR" dirty="0" smtClean="0"/>
              <a:t>();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(Listas)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Vector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Vector</a:t>
            </a:r>
            <a:r>
              <a:rPr lang="pt-BR" dirty="0" smtClean="0"/>
              <a:t> e o </a:t>
            </a:r>
            <a:r>
              <a:rPr lang="pt-BR" dirty="0" err="1" smtClean="0"/>
              <a:t>ArayList</a:t>
            </a:r>
            <a:r>
              <a:rPr lang="pt-BR" dirty="0" smtClean="0"/>
              <a:t> são muito similares.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Vector</a:t>
            </a:r>
            <a:r>
              <a:rPr lang="pt-BR" dirty="0" smtClean="0"/>
              <a:t> aumenta o dobro, ou seja, se você tem uma lista de 10 elementos cheia, essa lista aumentará para 20, com 10 posições vazias.</a:t>
            </a:r>
          </a:p>
          <a:p>
            <a:pPr lvl="1"/>
            <a:r>
              <a:rPr lang="pt-BR" dirty="0" err="1" smtClean="0"/>
              <a:t>Vector</a:t>
            </a:r>
            <a:r>
              <a:rPr lang="pt-BR" dirty="0" smtClean="0"/>
              <a:t> é sincronizado e o </a:t>
            </a:r>
            <a:r>
              <a:rPr lang="pt-BR" dirty="0" err="1" smtClean="0"/>
              <a:t>ArrayList</a:t>
            </a:r>
            <a:r>
              <a:rPr lang="pt-BR" dirty="0" smtClean="0"/>
              <a:t> não.</a:t>
            </a:r>
          </a:p>
          <a:p>
            <a:pPr lvl="2"/>
            <a:r>
              <a:rPr lang="pt-BR" dirty="0" smtClean="0"/>
              <a:t>Significa dizer que se você possui uma aplicação que precisa ser </a:t>
            </a:r>
            <a:r>
              <a:rPr lang="pt-BR" dirty="0" err="1" smtClean="0"/>
              <a:t>thread-safe</a:t>
            </a:r>
            <a:r>
              <a:rPr lang="pt-BR" dirty="0" smtClean="0"/>
              <a:t> em determinado ponto, use </a:t>
            </a:r>
            <a:r>
              <a:rPr lang="pt-BR" dirty="0" err="1" smtClean="0"/>
              <a:t>Vector</a:t>
            </a:r>
            <a:r>
              <a:rPr lang="pt-BR" dirty="0" smtClean="0"/>
              <a:t> e estará garantido.</a:t>
            </a:r>
          </a:p>
          <a:p>
            <a:pPr lvl="1"/>
            <a:r>
              <a:rPr lang="pt-BR" dirty="0" err="1" smtClean="0"/>
              <a:t>Vector</a:t>
            </a:r>
            <a:r>
              <a:rPr lang="pt-BR" dirty="0" smtClean="0"/>
              <a:t> </a:t>
            </a:r>
            <a:r>
              <a:rPr lang="pt-BR" dirty="0" err="1" smtClean="0"/>
              <a:t>al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Vector</a:t>
            </a:r>
            <a:r>
              <a:rPr lang="pt-BR" dirty="0" smtClean="0"/>
              <a:t>();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 (Conjuntos)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Conjuntos</a:t>
            </a:r>
          </a:p>
          <a:p>
            <a:pPr lvl="1"/>
            <a:r>
              <a:rPr lang="pt-BR" dirty="0" smtClean="0"/>
              <a:t>Set é a interface Java que define quais os métodos implementar.</a:t>
            </a:r>
          </a:p>
          <a:p>
            <a:pPr lvl="1"/>
            <a:r>
              <a:rPr lang="pt-BR" dirty="0" smtClean="0"/>
              <a:t>Não aceita elementos duplicados.</a:t>
            </a:r>
          </a:p>
          <a:p>
            <a:pPr lvl="1"/>
            <a:r>
              <a:rPr lang="pt-BR" dirty="0" smtClean="0"/>
              <a:t>Algumas ordenadas e outras não.</a:t>
            </a:r>
          </a:p>
          <a:p>
            <a:pPr lvl="1"/>
            <a:r>
              <a:rPr lang="pt-BR" dirty="0" smtClean="0"/>
              <a:t>Podemos utilizar dependendo do contexto e características:</a:t>
            </a:r>
          </a:p>
          <a:p>
            <a:pPr lvl="2"/>
            <a:r>
              <a:rPr lang="pt-BR" dirty="0" err="1" smtClean="0"/>
              <a:t>HashSet</a:t>
            </a:r>
            <a:r>
              <a:rPr lang="pt-BR" dirty="0" smtClean="0"/>
              <a:t> </a:t>
            </a:r>
          </a:p>
          <a:p>
            <a:pPr lvl="2"/>
            <a:r>
              <a:rPr lang="pt-BR" dirty="0" err="1" smtClean="0"/>
              <a:t>LinkedHashSet</a:t>
            </a:r>
            <a:endParaRPr lang="pt-BR" dirty="0" smtClean="0"/>
          </a:p>
          <a:p>
            <a:pPr lvl="2"/>
            <a:r>
              <a:rPr lang="pt-BR" dirty="0" err="1" smtClean="0"/>
              <a:t>TreeSet</a:t>
            </a:r>
            <a:r>
              <a:rPr lang="pt-BR" dirty="0" smtClean="0"/>
              <a:t> 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 (Conjuntos)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57783"/>
          </a:xfrm>
        </p:spPr>
        <p:txBody>
          <a:bodyPr>
            <a:normAutofit fontScale="92500"/>
          </a:bodyPr>
          <a:lstStyle/>
          <a:p>
            <a:r>
              <a:rPr lang="pt-BR" dirty="0" err="1" smtClean="0"/>
              <a:t>HashSet</a:t>
            </a:r>
            <a:endParaRPr lang="pt-BR" dirty="0" smtClean="0"/>
          </a:p>
          <a:p>
            <a:pPr lvl="1" fontAlgn="base"/>
            <a:r>
              <a:rPr lang="pt-BR" dirty="0" smtClean="0"/>
              <a:t>Uma coleção não ordenada (totalmente desordenada). </a:t>
            </a:r>
          </a:p>
          <a:p>
            <a:pPr lvl="1" fontAlgn="base"/>
            <a:r>
              <a:rPr lang="pt-BR" dirty="0" smtClean="0"/>
              <a:t>Não se pode pegar valores com </a:t>
            </a:r>
            <a:r>
              <a:rPr lang="pt-BR" dirty="0" err="1" smtClean="0"/>
              <a:t>get</a:t>
            </a:r>
            <a:r>
              <a:rPr lang="pt-BR" dirty="0" smtClean="0"/>
              <a:t>(</a:t>
            </a:r>
            <a:r>
              <a:rPr lang="pt-BR" dirty="0" err="1" smtClean="0"/>
              <a:t>index</a:t>
            </a:r>
            <a:r>
              <a:rPr lang="pt-BR" dirty="0" smtClean="0"/>
              <a:t>), somente com os métodos: </a:t>
            </a:r>
            <a:r>
              <a:rPr lang="pt-BR" dirty="0" err="1" smtClean="0"/>
              <a:t>set.iterator</a:t>
            </a:r>
            <a:r>
              <a:rPr lang="pt-BR" dirty="0" smtClean="0"/>
              <a:t>(); </a:t>
            </a:r>
            <a:r>
              <a:rPr lang="pt-BR" dirty="0" err="1" smtClean="0"/>
              <a:t>iterator</a:t>
            </a:r>
            <a:r>
              <a:rPr lang="pt-BR" dirty="0" smtClean="0"/>
              <a:t>.</a:t>
            </a:r>
            <a:r>
              <a:rPr lang="pt-BR" dirty="0" err="1" smtClean="0"/>
              <a:t>hasNext</a:t>
            </a:r>
            <a:r>
              <a:rPr lang="pt-BR" dirty="0" smtClean="0"/>
              <a:t>(); </a:t>
            </a:r>
            <a:r>
              <a:rPr lang="pt-BR" dirty="0" err="1" smtClean="0"/>
              <a:t>iterator</a:t>
            </a:r>
            <a:r>
              <a:rPr lang="pt-BR" dirty="0" smtClean="0"/>
              <a:t>.</a:t>
            </a:r>
            <a:r>
              <a:rPr lang="pt-BR" dirty="0" err="1" smtClean="0"/>
              <a:t>next</a:t>
            </a:r>
            <a:r>
              <a:rPr lang="pt-BR" dirty="0" smtClean="0"/>
              <a:t>();</a:t>
            </a:r>
          </a:p>
          <a:p>
            <a:pPr lvl="1" fontAlgn="base"/>
            <a:r>
              <a:rPr lang="pt-BR" dirty="0" smtClean="0"/>
              <a:t>Os </a:t>
            </a:r>
            <a:r>
              <a:rPr lang="pt-BR" dirty="0" err="1" smtClean="0"/>
              <a:t>HashSets</a:t>
            </a:r>
            <a:r>
              <a:rPr lang="pt-BR" dirty="0" smtClean="0"/>
              <a:t> usam o retorno do método </a:t>
            </a:r>
            <a:r>
              <a:rPr lang="pt-BR" dirty="0" err="1" smtClean="0"/>
              <a:t>hashCode</a:t>
            </a:r>
            <a:r>
              <a:rPr lang="pt-BR" dirty="0" smtClean="0"/>
              <a:t>() das classes </a:t>
            </a:r>
            <a:r>
              <a:rPr lang="pt-BR" dirty="0" err="1" smtClean="0"/>
              <a:t>Object</a:t>
            </a:r>
            <a:r>
              <a:rPr lang="pt-BR" dirty="0" smtClean="0"/>
              <a:t> (suas filhas a implementam de acordo), visando uma velocidade por comparação de </a:t>
            </a:r>
            <a:r>
              <a:rPr lang="pt-BR" dirty="0" err="1" smtClean="0"/>
              <a:t>hashs</a:t>
            </a:r>
            <a:r>
              <a:rPr lang="pt-BR" dirty="0" smtClean="0"/>
              <a:t>, e não por igualdade de referencia.</a:t>
            </a:r>
          </a:p>
          <a:p>
            <a:pPr lvl="1" fontAlgn="base">
              <a:buNone/>
            </a:pPr>
            <a:r>
              <a:rPr lang="pt-BR" dirty="0" smtClean="0"/>
              <a:t>	</a:t>
            </a:r>
          </a:p>
          <a:p>
            <a:pPr lvl="1" fontAlgn="base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 </a:t>
            </a:r>
            <a:r>
              <a:rPr lang="pt-BR" dirty="0" err="1" smtClean="0"/>
              <a:t>HashSet</a:t>
            </a:r>
            <a:endParaRPr lang="pt-BR" dirty="0" smtClean="0"/>
          </a:p>
          <a:p>
            <a:pPr lvl="1" fontAlgn="base">
              <a:buNone/>
            </a:pPr>
            <a:r>
              <a:rPr lang="pt-BR" dirty="0" smtClean="0"/>
              <a:t> 	</a:t>
            </a:r>
            <a:r>
              <a:rPr lang="pt-BR" sz="2400" dirty="0" err="1" smtClean="0"/>
              <a:t>HashSet</a:t>
            </a:r>
            <a:r>
              <a:rPr lang="pt-BR" sz="2400" dirty="0" smtClean="0"/>
              <a:t>&lt;String&gt; </a:t>
            </a:r>
            <a:r>
              <a:rPr lang="pt-BR" sz="2400" dirty="0" err="1" smtClean="0"/>
              <a:t>stateSet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HashSet</a:t>
            </a:r>
            <a:r>
              <a:rPr lang="pt-BR" sz="2400" dirty="0" smtClean="0"/>
              <a:t>&lt;String&gt;();</a:t>
            </a:r>
          </a:p>
          <a:p>
            <a:pPr lvl="2" fontAlgn="base">
              <a:buNone/>
            </a:pPr>
            <a:r>
              <a:rPr lang="pt-BR" dirty="0" err="1" smtClean="0"/>
              <a:t>stateSet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 ("CA");</a:t>
            </a:r>
          </a:p>
          <a:p>
            <a:pPr lvl="2" fontAlgn="base">
              <a:buNone/>
            </a:pPr>
            <a:r>
              <a:rPr lang="pt-BR" dirty="0" err="1" smtClean="0"/>
              <a:t>stateSet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 ("WI");</a:t>
            </a:r>
          </a:p>
          <a:p>
            <a:pPr lvl="2" fontAlgn="base">
              <a:buNone/>
            </a:pPr>
            <a:r>
              <a:rPr lang="pt-BR" dirty="0" err="1" smtClean="0"/>
              <a:t>stateSet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 ("NY");</a:t>
            </a:r>
          </a:p>
          <a:p>
            <a:pPr lvl="2" fontAlgn="base">
              <a:buNone/>
            </a:pPr>
            <a:r>
              <a:rPr lang="pt-BR" dirty="0" smtClean="0"/>
              <a:t> </a:t>
            </a:r>
          </a:p>
          <a:p>
            <a:pPr lvl="2" fontAlgn="base">
              <a:buNone/>
            </a:pP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stateSet</a:t>
            </a:r>
            <a:r>
              <a:rPr lang="pt-BR" dirty="0" smtClean="0"/>
              <a:t>.</a:t>
            </a:r>
            <a:r>
              <a:rPr lang="pt-BR" dirty="0" err="1" smtClean="0"/>
              <a:t>contains</a:t>
            </a:r>
            <a:r>
              <a:rPr lang="pt-BR" dirty="0" smtClean="0"/>
              <a:t>("PB"))</a:t>
            </a:r>
          </a:p>
          <a:p>
            <a:pPr lvl="2" fontAlgn="base">
              <a:buNone/>
            </a:pPr>
            <a:r>
              <a:rPr lang="pt-BR" dirty="0" smtClean="0"/>
              <a:t>     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Already</a:t>
            </a:r>
            <a:r>
              <a:rPr lang="pt-BR" dirty="0" smtClean="0"/>
              <a:t> </a:t>
            </a:r>
            <a:r>
              <a:rPr lang="pt-BR" dirty="0" err="1" smtClean="0"/>
              <a:t>found</a:t>
            </a:r>
            <a:r>
              <a:rPr lang="pt-BR" dirty="0" smtClean="0"/>
              <a:t>");</a:t>
            </a:r>
          </a:p>
          <a:p>
            <a:pPr lvl="2" fontAlgn="base">
              <a:buNone/>
            </a:pPr>
            <a:r>
              <a:rPr lang="pt-BR" dirty="0" err="1" smtClean="0"/>
              <a:t>else</a:t>
            </a:r>
            <a:endParaRPr lang="pt-BR" dirty="0" smtClean="0"/>
          </a:p>
          <a:p>
            <a:pPr lvl="2" fontAlgn="base">
              <a:buNone/>
            </a:pPr>
            <a:r>
              <a:rPr lang="pt-BR" dirty="0" smtClean="0"/>
              <a:t>    </a:t>
            </a:r>
            <a:r>
              <a:rPr lang="pt-BR" dirty="0" err="1" smtClean="0"/>
              <a:t>stateSet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("PB");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 (Conjuntos)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LinkedHashSet</a:t>
            </a:r>
            <a:r>
              <a:rPr lang="pt-BR" dirty="0" smtClean="0"/>
              <a:t> </a:t>
            </a:r>
          </a:p>
          <a:p>
            <a:pPr lvl="1"/>
            <a:r>
              <a:rPr lang="pt-BR" dirty="0" smtClean="0"/>
              <a:t>Muito parecido com o </a:t>
            </a:r>
            <a:r>
              <a:rPr lang="pt-BR" dirty="0" err="1" smtClean="0"/>
              <a:t>LinkedList</a:t>
            </a:r>
            <a:r>
              <a:rPr lang="pt-BR" dirty="0" smtClean="0"/>
              <a:t> só que com a diferença de trabalhar como um Set e não como um </a:t>
            </a:r>
            <a:r>
              <a:rPr lang="pt-BR" dirty="0" err="1" smtClean="0"/>
              <a:t>List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Herda essas características e adiciona a “ordenação” por inserção.</a:t>
            </a:r>
          </a:p>
          <a:p>
            <a:pPr lvl="1"/>
            <a:r>
              <a:rPr lang="pt-BR" sz="2700" dirty="0" smtClean="0"/>
              <a:t>Set&lt;</a:t>
            </a:r>
            <a:r>
              <a:rPr lang="pt-BR" sz="2700" dirty="0" err="1" smtClean="0"/>
              <a:t>Integer</a:t>
            </a:r>
            <a:r>
              <a:rPr lang="pt-BR" sz="2700" dirty="0" smtClean="0"/>
              <a:t>&gt; </a:t>
            </a:r>
            <a:r>
              <a:rPr lang="pt-BR" sz="2700" dirty="0" err="1" smtClean="0"/>
              <a:t>ints</a:t>
            </a:r>
            <a:r>
              <a:rPr lang="pt-BR" sz="2700" dirty="0" smtClean="0"/>
              <a:t> = </a:t>
            </a:r>
            <a:r>
              <a:rPr lang="pt-BR" sz="2700" dirty="0" err="1" smtClean="0"/>
              <a:t>new</a:t>
            </a:r>
            <a:r>
              <a:rPr lang="pt-BR" sz="2700" dirty="0" smtClean="0"/>
              <a:t> </a:t>
            </a:r>
            <a:r>
              <a:rPr lang="pt-BR" sz="2700" dirty="0" err="1" smtClean="0"/>
              <a:t>LinkedHashSet</a:t>
            </a:r>
            <a:r>
              <a:rPr lang="pt-BR" sz="2700" dirty="0" smtClean="0"/>
              <a:t>&lt;</a:t>
            </a:r>
            <a:r>
              <a:rPr lang="pt-BR" sz="2700" dirty="0" err="1" smtClean="0"/>
              <a:t>Integer</a:t>
            </a:r>
            <a:r>
              <a:rPr lang="pt-BR" sz="2700" dirty="0" smtClean="0"/>
              <a:t>&gt;();</a:t>
            </a:r>
            <a:endParaRPr lang="pt-BR" sz="2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 (Conjuntos)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TreeSet</a:t>
            </a:r>
            <a:endParaRPr lang="pt-BR" dirty="0" smtClean="0"/>
          </a:p>
          <a:p>
            <a:pPr lvl="1"/>
            <a:r>
              <a:rPr lang="pt-BR" dirty="0" smtClean="0"/>
              <a:t>Set ordenado de forma natural ou utilizando um </a:t>
            </a:r>
            <a:r>
              <a:rPr lang="pt-BR" dirty="0" err="1" smtClean="0"/>
              <a:t>Comparator</a:t>
            </a:r>
            <a:r>
              <a:rPr lang="pt-BR" dirty="0" smtClean="0"/>
              <a:t> que pode estar implementado na classe ou ser passado como implementação anônima no construtor do mesmo.</a:t>
            </a:r>
          </a:p>
          <a:p>
            <a:pPr lvl="1" fontAlgn="base"/>
            <a:r>
              <a:rPr lang="pt-BR" sz="2400" dirty="0" smtClean="0"/>
              <a:t>Set&lt;</a:t>
            </a:r>
            <a:r>
              <a:rPr lang="pt-BR" sz="2400" dirty="0" err="1" smtClean="0"/>
              <a:t>Component</a:t>
            </a:r>
            <a:r>
              <a:rPr lang="pt-BR" sz="2400" dirty="0" smtClean="0"/>
              <a:t>&gt; </a:t>
            </a:r>
            <a:r>
              <a:rPr lang="pt-BR" sz="2400" dirty="0" err="1" smtClean="0"/>
              <a:t>components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TreeSet</a:t>
            </a:r>
            <a:r>
              <a:rPr lang="pt-BR" sz="2400" dirty="0" smtClean="0"/>
              <a:t>&lt;</a:t>
            </a:r>
            <a:r>
              <a:rPr lang="pt-BR" sz="2400" dirty="0" err="1" smtClean="0"/>
              <a:t>Component</a:t>
            </a:r>
            <a:r>
              <a:rPr lang="pt-BR" sz="2400" dirty="0" smtClean="0"/>
              <a:t>&gt;(); </a:t>
            </a:r>
          </a:p>
          <a:p>
            <a:pPr lvl="2" fontAlgn="base"/>
            <a:r>
              <a:rPr lang="pt-BR" sz="2000" dirty="0" smtClean="0"/>
              <a:t>Usa </a:t>
            </a:r>
            <a:r>
              <a:rPr lang="pt-BR" sz="2000" dirty="0" err="1" smtClean="0"/>
              <a:t>comparator</a:t>
            </a:r>
            <a:r>
              <a:rPr lang="pt-BR" sz="2000" dirty="0" smtClean="0"/>
              <a:t> da classe.</a:t>
            </a:r>
          </a:p>
          <a:p>
            <a:pPr lvl="1" fontAlgn="base"/>
            <a:r>
              <a:rPr lang="pt-BR" sz="2400" dirty="0" smtClean="0"/>
              <a:t>Set&lt;</a:t>
            </a:r>
            <a:r>
              <a:rPr lang="pt-BR" sz="2400" dirty="0" err="1" smtClean="0"/>
              <a:t>Integer</a:t>
            </a:r>
            <a:r>
              <a:rPr lang="pt-BR" sz="2400" dirty="0" smtClean="0"/>
              <a:t>&gt; </a:t>
            </a:r>
            <a:r>
              <a:rPr lang="pt-BR" sz="2400" dirty="0" err="1" smtClean="0"/>
              <a:t>ints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TreeSet</a:t>
            </a:r>
            <a:r>
              <a:rPr lang="pt-BR" sz="2400" dirty="0" smtClean="0"/>
              <a:t>&lt;</a:t>
            </a:r>
            <a:r>
              <a:rPr lang="pt-BR" sz="2400" dirty="0" err="1" smtClean="0"/>
              <a:t>Integer</a:t>
            </a:r>
            <a:r>
              <a:rPr lang="pt-BR" sz="2400" dirty="0" smtClean="0"/>
              <a:t>&gt;(); </a:t>
            </a:r>
          </a:p>
          <a:p>
            <a:pPr lvl="2" fontAlgn="base"/>
            <a:r>
              <a:rPr lang="pt-BR" sz="2000" dirty="0" smtClean="0"/>
              <a:t>Usa ordenação natural.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Mapas</a:t>
            </a:r>
          </a:p>
          <a:p>
            <a:pPr lvl="1"/>
            <a:r>
              <a:rPr lang="pt-BR" dirty="0" smtClean="0"/>
              <a:t>São mapas de chave/valor, muito utilizado para guardar dados genéricos e de fácil acesso.</a:t>
            </a:r>
            <a:endParaRPr lang="pt-BR" b="1" i="1" dirty="0" smtClean="0"/>
          </a:p>
          <a:p>
            <a:pPr lvl="1"/>
            <a:r>
              <a:rPr lang="pt-BR" dirty="0" smtClean="0"/>
              <a:t>As chaves não podem ser duplicadas, más os elementos podem.</a:t>
            </a:r>
          </a:p>
          <a:p>
            <a:pPr lvl="1"/>
            <a:r>
              <a:rPr lang="pt-BR" dirty="0" err="1" smtClean="0"/>
              <a:t>HashMap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Mapa de Chave/Valor (</a:t>
            </a:r>
            <a:r>
              <a:rPr lang="pt-BR" dirty="0" err="1" smtClean="0"/>
              <a:t>key</a:t>
            </a:r>
            <a:r>
              <a:rPr lang="pt-BR" dirty="0" smtClean="0"/>
              <a:t>/</a:t>
            </a:r>
            <a:r>
              <a:rPr lang="pt-BR" dirty="0" err="1" smtClean="0"/>
              <a:t>value</a:t>
            </a:r>
            <a:r>
              <a:rPr lang="pt-BR" dirty="0" smtClean="0"/>
              <a:t>) utilizando os </a:t>
            </a:r>
            <a:r>
              <a:rPr lang="pt-BR" dirty="0" err="1" smtClean="0"/>
              <a:t>hashCode</a:t>
            </a:r>
            <a:r>
              <a:rPr lang="pt-BR" dirty="0" smtClean="0"/>
              <a:t> das classes.</a:t>
            </a:r>
          </a:p>
          <a:p>
            <a:pPr lvl="2"/>
            <a:r>
              <a:rPr lang="pt-BR" dirty="0" smtClean="0"/>
              <a:t>Muito usado para criar propriedades em sistemas ou divisão de </a:t>
            </a:r>
            <a:r>
              <a:rPr lang="pt-BR" dirty="0" err="1" smtClean="0"/>
              <a:t>items</a:t>
            </a:r>
            <a:r>
              <a:rPr lang="pt-BR" dirty="0" smtClean="0"/>
              <a:t> por valor (agrupamentos);</a:t>
            </a:r>
          </a:p>
          <a:p>
            <a:pPr lvl="1"/>
            <a:r>
              <a:rPr lang="pt-BR" dirty="0" err="1" smtClean="0"/>
              <a:t>LinkedHashMap</a:t>
            </a:r>
            <a:endParaRPr lang="pt-BR" dirty="0" smtClean="0"/>
          </a:p>
          <a:p>
            <a:pPr lvl="2"/>
            <a:r>
              <a:rPr lang="pt-BR" dirty="0" smtClean="0"/>
              <a:t>Basicamente visa manter a ordem de inserção como as outras Listas e Sets </a:t>
            </a:r>
            <a:r>
              <a:rPr lang="pt-BR" dirty="0" err="1" smtClean="0"/>
              <a:t>linkados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SobreCarga</a:t>
            </a:r>
            <a:r>
              <a:rPr lang="pt-BR" dirty="0" smtClean="0"/>
              <a:t> (</a:t>
            </a:r>
            <a:r>
              <a:rPr lang="pt-BR" dirty="0" err="1" smtClean="0"/>
              <a:t>Overloading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Resumidamente são métodos com o mesmo nome.</a:t>
            </a:r>
          </a:p>
          <a:p>
            <a:r>
              <a:rPr lang="pt-BR" dirty="0" smtClean="0"/>
              <a:t>Quando dois ou mais métodos são definidos na mesma classe com o mesmo nome, dizemos que houve uma </a:t>
            </a:r>
            <a:r>
              <a:rPr lang="pt-BR" b="1" dirty="0" smtClean="0"/>
              <a:t>sobrecarga </a:t>
            </a:r>
            <a:r>
              <a:rPr lang="pt-BR" dirty="0" smtClean="0"/>
              <a:t>de métodos.</a:t>
            </a:r>
          </a:p>
          <a:p>
            <a:r>
              <a:rPr lang="pt-BR" dirty="0" smtClean="0"/>
              <a:t>Uma sobrecarga de métodos só é válida se as assinaturas deles forem diferentes (argumentos).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HashMap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fontAlgn="base"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HashMap</a:t>
            </a:r>
            <a:r>
              <a:rPr lang="pt-BR" sz="2800" dirty="0" smtClean="0"/>
              <a:t>&lt;</a:t>
            </a:r>
            <a:r>
              <a:rPr lang="pt-BR" sz="2800" dirty="0" err="1" smtClean="0"/>
              <a:t>Integer</a:t>
            </a:r>
            <a:r>
              <a:rPr lang="pt-BR" sz="2800" dirty="0" smtClean="0"/>
              <a:t>, String&gt; </a:t>
            </a:r>
            <a:r>
              <a:rPr lang="pt-BR" sz="2800" dirty="0" err="1" smtClean="0"/>
              <a:t>produtoMap</a:t>
            </a:r>
            <a:r>
              <a:rPr lang="pt-BR" sz="2800" dirty="0" smtClean="0"/>
              <a:t> = </a:t>
            </a:r>
            <a:r>
              <a:rPr lang="pt-BR" sz="2800" dirty="0" err="1" smtClean="0"/>
              <a:t>new</a:t>
            </a:r>
            <a:r>
              <a:rPr lang="pt-BR" sz="2800" dirty="0" smtClean="0"/>
              <a:t> </a:t>
            </a:r>
            <a:r>
              <a:rPr lang="pt-BR" sz="2800" dirty="0" err="1" smtClean="0"/>
              <a:t>HashMap</a:t>
            </a:r>
            <a:r>
              <a:rPr lang="pt-BR" sz="2800" dirty="0" smtClean="0"/>
              <a:t>&lt;</a:t>
            </a:r>
            <a:r>
              <a:rPr lang="pt-BR" sz="2800" dirty="0" err="1" smtClean="0"/>
              <a:t>Integer</a:t>
            </a:r>
            <a:r>
              <a:rPr lang="pt-BR" sz="2800" dirty="0" smtClean="0"/>
              <a:t>, String&gt;();</a:t>
            </a:r>
          </a:p>
          <a:p>
            <a:pPr fontAlgn="base">
              <a:buNone/>
            </a:pPr>
            <a:endParaRPr lang="pt-BR" sz="2800" dirty="0" smtClean="0"/>
          </a:p>
          <a:p>
            <a:pPr fontAlgn="base"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produtoMap</a:t>
            </a:r>
            <a:r>
              <a:rPr lang="pt-BR" sz="2800" dirty="0" smtClean="0"/>
              <a:t>.</a:t>
            </a:r>
            <a:r>
              <a:rPr lang="pt-BR" sz="2800" dirty="0" err="1" smtClean="0"/>
              <a:t>put</a:t>
            </a:r>
            <a:r>
              <a:rPr lang="pt-BR" sz="2800" dirty="0" smtClean="0"/>
              <a:t>(1, "Produto A");</a:t>
            </a:r>
          </a:p>
          <a:p>
            <a:pPr fontAlgn="base"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produtoMap</a:t>
            </a:r>
            <a:r>
              <a:rPr lang="pt-BR" sz="2800" dirty="0" smtClean="0"/>
              <a:t>.</a:t>
            </a:r>
            <a:r>
              <a:rPr lang="pt-BR" sz="2800" dirty="0" err="1" smtClean="0"/>
              <a:t>put</a:t>
            </a:r>
            <a:r>
              <a:rPr lang="pt-BR" sz="2800" dirty="0" smtClean="0"/>
              <a:t>(2, "Produto B");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Criar um controle de estoque:</a:t>
            </a:r>
          </a:p>
          <a:p>
            <a:pPr lvl="1"/>
            <a:r>
              <a:rPr lang="pt-BR" dirty="0" smtClean="0"/>
              <a:t>Definir atributos:</a:t>
            </a:r>
          </a:p>
          <a:p>
            <a:pPr lvl="2"/>
            <a:r>
              <a:rPr lang="pt-BR" dirty="0" smtClean="0"/>
              <a:t>s</a:t>
            </a:r>
            <a:r>
              <a:rPr lang="pt-BR" smtClean="0"/>
              <a:t>aldo</a:t>
            </a:r>
            <a:r>
              <a:rPr lang="pt-BR" dirty="0" smtClean="0"/>
              <a:t>, Produto.</a:t>
            </a:r>
          </a:p>
          <a:p>
            <a:pPr lvl="1"/>
            <a:r>
              <a:rPr lang="pt-BR" dirty="0" smtClean="0"/>
              <a:t>Definir métodos:</a:t>
            </a:r>
          </a:p>
          <a:p>
            <a:pPr lvl="2"/>
            <a:r>
              <a:rPr lang="pt-BR" dirty="0" smtClean="0"/>
              <a:t>Adicionar.</a:t>
            </a:r>
          </a:p>
          <a:p>
            <a:pPr lvl="2"/>
            <a:r>
              <a:rPr lang="pt-BR" dirty="0" smtClean="0"/>
              <a:t>Remover.</a:t>
            </a:r>
          </a:p>
          <a:p>
            <a:pPr lvl="2"/>
            <a:r>
              <a:rPr lang="pt-BR" dirty="0" err="1" smtClean="0"/>
              <a:t>MostrarLogDeOperações</a:t>
            </a:r>
            <a:r>
              <a:rPr lang="pt-BR" dirty="0" smtClean="0"/>
              <a:t> .</a:t>
            </a:r>
          </a:p>
          <a:p>
            <a:pPr lvl="2"/>
            <a:r>
              <a:rPr lang="pt-BR" dirty="0" err="1" smtClean="0"/>
              <a:t>MostrarSaldoEstoque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Utilizar uma </a:t>
            </a:r>
            <a:r>
              <a:rPr lang="pt-BR" dirty="0" err="1" smtClean="0"/>
              <a:t>Collection</a:t>
            </a:r>
            <a:r>
              <a:rPr lang="pt-BR" dirty="0" smtClean="0"/>
              <a:t> para gravar os </a:t>
            </a:r>
            <a:r>
              <a:rPr lang="pt-BR" dirty="0" err="1" smtClean="0"/>
              <a:t>logs</a:t>
            </a:r>
            <a:r>
              <a:rPr lang="pt-BR" dirty="0" smtClean="0"/>
              <a:t> ao adicionar e remover.</a:t>
            </a:r>
          </a:p>
          <a:p>
            <a:r>
              <a:rPr lang="pt-BR" dirty="0" smtClean="0"/>
              <a:t>Utilizar construtores para criar os objetos.</a:t>
            </a:r>
          </a:p>
          <a:p>
            <a:r>
              <a:rPr lang="pt-BR" dirty="0" smtClean="0"/>
              <a:t>Criar dois objetos na classe de execução e adicionar e remover no estoque uma certa quantidade.  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SobreCarga</a:t>
            </a:r>
            <a:r>
              <a:rPr lang="pt-BR" dirty="0" smtClean="0"/>
              <a:t> (</a:t>
            </a:r>
            <a:r>
              <a:rPr lang="pt-BR" dirty="0" err="1" smtClean="0"/>
              <a:t>Overloading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 descr="425px-Uml_exemplo_sobrecarga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428868"/>
            <a:ext cx="7786742" cy="32429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SobreCarga</a:t>
            </a:r>
            <a:r>
              <a:rPr lang="pt-BR" dirty="0" smtClean="0"/>
              <a:t> (</a:t>
            </a:r>
            <a:r>
              <a:rPr lang="pt-BR" dirty="0" err="1" smtClean="0"/>
              <a:t>Overloading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6" name="Espaço Reservado para Conteúdo 5" descr="aula12_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89" y="1785926"/>
            <a:ext cx="8914672" cy="4643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Determinado trecho de código que é executados ao instanciar os objetos.</a:t>
            </a:r>
          </a:p>
          <a:p>
            <a:pPr lvl="1"/>
            <a:r>
              <a:rPr lang="pt-BR" dirty="0" smtClean="0"/>
              <a:t>operador </a:t>
            </a:r>
            <a:r>
              <a:rPr lang="pt-BR" b="1" dirty="0" err="1" smtClean="0"/>
              <a:t>new</a:t>
            </a:r>
            <a:r>
              <a:rPr lang="pt-BR" dirty="0" smtClean="0"/>
              <a:t>.</a:t>
            </a:r>
          </a:p>
          <a:p>
            <a:r>
              <a:rPr lang="pt-BR" dirty="0" smtClean="0"/>
              <a:t>Após criar um objeto para representar alguma coisa, podemos definir valores padrão para os atributos.</a:t>
            </a:r>
          </a:p>
          <a:p>
            <a:r>
              <a:rPr lang="pt-BR" dirty="0" smtClean="0"/>
              <a:t>Podemos criar outros objetos dentro dos construtores.</a:t>
            </a:r>
          </a:p>
          <a:p>
            <a:r>
              <a:rPr lang="pt-BR" dirty="0" smtClean="0"/>
              <a:t>Podemos chamar métodos.</a:t>
            </a:r>
          </a:p>
          <a:p>
            <a:r>
              <a:rPr lang="pt-BR" dirty="0" smtClean="0"/>
              <a:t>Podemos ter mais de um construtor por classe.</a:t>
            </a:r>
          </a:p>
          <a:p>
            <a:pPr lvl="1"/>
            <a:r>
              <a:rPr lang="pt-BR" dirty="0" smtClean="0"/>
              <a:t>Diferença nos tipos e na quantidade de argumentos (parâmetros).</a:t>
            </a:r>
          </a:p>
          <a:p>
            <a:r>
              <a:rPr lang="pt-BR" dirty="0" smtClean="0"/>
              <a:t>Em JAVA ele tem o mesmo nome da classe.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CartaoDeCredito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	</a:t>
            </a:r>
            <a:r>
              <a:rPr lang="pt-BR" dirty="0" err="1" smtClean="0"/>
              <a:t>int</a:t>
            </a:r>
            <a:r>
              <a:rPr lang="pt-BR" dirty="0" smtClean="0"/>
              <a:t> numero;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     </a:t>
            </a:r>
            <a:r>
              <a:rPr lang="pt-BR" dirty="0" err="1" smtClean="0"/>
              <a:t>CartaoDeCredito</a:t>
            </a:r>
            <a:r>
              <a:rPr lang="pt-BR" dirty="0" smtClean="0"/>
              <a:t> (</a:t>
            </a:r>
            <a:r>
              <a:rPr lang="pt-BR" dirty="0" err="1" smtClean="0"/>
              <a:t>int</a:t>
            </a:r>
            <a:r>
              <a:rPr lang="pt-BR" dirty="0" smtClean="0"/>
              <a:t> numero) {</a:t>
            </a:r>
          </a:p>
          <a:p>
            <a:pPr>
              <a:buNone/>
            </a:pPr>
            <a:r>
              <a:rPr lang="pt-BR" dirty="0" smtClean="0"/>
              <a:t>		     </a:t>
            </a:r>
            <a:r>
              <a:rPr lang="pt-BR" dirty="0" err="1" smtClean="0"/>
              <a:t>this</a:t>
            </a:r>
            <a:r>
              <a:rPr lang="pt-BR" dirty="0" smtClean="0"/>
              <a:t>.numero = numero;</a:t>
            </a:r>
          </a:p>
          <a:p>
            <a:pPr>
              <a:buNone/>
            </a:pPr>
            <a:r>
              <a:rPr lang="pt-BR" dirty="0" smtClean="0"/>
              <a:t>	 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Criar classes para representar alunos e professores aplicando conceitos de herança e abstração.</a:t>
            </a:r>
          </a:p>
          <a:p>
            <a:pPr lvl="1"/>
            <a:r>
              <a:rPr lang="pt-BR" dirty="0" smtClean="0"/>
              <a:t>Criar </a:t>
            </a:r>
            <a:r>
              <a:rPr lang="pt-BR" smtClean="0"/>
              <a:t>um atributo estático </a:t>
            </a:r>
            <a:r>
              <a:rPr lang="pt-BR" dirty="0" smtClean="0"/>
              <a:t>ID e incrementar este número a cada instância de objeto criado para cada classe concreta, não deixando repetir. (Aluno, Professor). </a:t>
            </a:r>
          </a:p>
          <a:p>
            <a:pPr lvl="1"/>
            <a:r>
              <a:rPr lang="pt-BR" dirty="0" smtClean="0"/>
              <a:t>Criar construtores utilizando o conceito de sobrecarga, ou seja, podendo passar uma quantidade diferente de argumentos que inicializem os atributos ao criar objetos das classes.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Utilizadas quando precisamos manipular uma certa quantidade de elementos.</a:t>
            </a:r>
          </a:p>
          <a:p>
            <a:r>
              <a:rPr lang="pt-BR" dirty="0" smtClean="0"/>
              <a:t>Evolução dos </a:t>
            </a:r>
            <a:r>
              <a:rPr lang="pt-BR" dirty="0" err="1" smtClean="0"/>
              <a:t>Arrays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Não há a necessidade de definir um tamanho inicial.</a:t>
            </a:r>
          </a:p>
          <a:p>
            <a:pPr lvl="1"/>
            <a:r>
              <a:rPr lang="pt-BR" dirty="0" smtClean="0"/>
              <a:t>Se ajustam conforme a quantidade de elementos.</a:t>
            </a:r>
          </a:p>
          <a:p>
            <a:pPr lvl="1"/>
            <a:r>
              <a:rPr lang="pt-BR" dirty="0" smtClean="0"/>
              <a:t>Várias funcionalidades prontas.</a:t>
            </a:r>
          </a:p>
          <a:p>
            <a:pPr lvl="2"/>
            <a:r>
              <a:rPr lang="pt-BR" dirty="0" smtClean="0"/>
              <a:t>Adicionar</a:t>
            </a:r>
          </a:p>
          <a:p>
            <a:pPr lvl="2"/>
            <a:r>
              <a:rPr lang="pt-BR" dirty="0" smtClean="0"/>
              <a:t>Remover</a:t>
            </a:r>
          </a:p>
          <a:p>
            <a:pPr lvl="2"/>
            <a:r>
              <a:rPr lang="pt-BR" dirty="0" smtClean="0"/>
              <a:t>Pesquisar</a:t>
            </a:r>
          </a:p>
          <a:p>
            <a:pPr lvl="2"/>
            <a:r>
              <a:rPr lang="pt-BR" dirty="0" smtClean="0"/>
              <a:t>Limpar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74164"/>
            <a:ext cx="4139577" cy="485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748</TotalTime>
  <Words>834</Words>
  <Application>Microsoft Office PowerPoint</Application>
  <PresentationFormat>Apresentação na tela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Módulo</vt:lpstr>
      <vt:lpstr>Programação Orientada a Objetos</vt:lpstr>
      <vt:lpstr>SobreCarga (Overloading)</vt:lpstr>
      <vt:lpstr>SobreCarga (Overloading)</vt:lpstr>
      <vt:lpstr>SobreCarga (Overloading)</vt:lpstr>
      <vt:lpstr>Construtores</vt:lpstr>
      <vt:lpstr>Construtores</vt:lpstr>
      <vt:lpstr>Exercício</vt:lpstr>
      <vt:lpstr>Collections</vt:lpstr>
      <vt:lpstr>Collections</vt:lpstr>
      <vt:lpstr>Collections (Listas)</vt:lpstr>
      <vt:lpstr>Collections (Listas)</vt:lpstr>
      <vt:lpstr>Collections (Listas)</vt:lpstr>
      <vt:lpstr>Collections (Listas)</vt:lpstr>
      <vt:lpstr>Collections  (Conjuntos)</vt:lpstr>
      <vt:lpstr>Collections  (Conjuntos)</vt:lpstr>
      <vt:lpstr>HashSet</vt:lpstr>
      <vt:lpstr>Collections  (Conjuntos)</vt:lpstr>
      <vt:lpstr>Collections  (Conjuntos)</vt:lpstr>
      <vt:lpstr>Mapas</vt:lpstr>
      <vt:lpstr>HashMap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Edmilson</dc:creator>
  <cp:lastModifiedBy>Edmilson</cp:lastModifiedBy>
  <cp:revision>101</cp:revision>
  <dcterms:created xsi:type="dcterms:W3CDTF">2014-03-24T22:41:01Z</dcterms:created>
  <dcterms:modified xsi:type="dcterms:W3CDTF">2014-05-28T11:28:20Z</dcterms:modified>
</cp:coreProperties>
</file>