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68" r:id="rId5"/>
    <p:sldId id="277" r:id="rId6"/>
    <p:sldId id="278" r:id="rId7"/>
    <p:sldId id="280" r:id="rId8"/>
    <p:sldId id="271" r:id="rId9"/>
    <p:sldId id="274" r:id="rId10"/>
    <p:sldId id="282" r:id="rId11"/>
    <p:sldId id="281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FD0ACC2-7662-4714-B125-A29BAB0A4A13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FD0ACC2-7662-4714-B125-A29BAB0A4A13}" type="datetimeFigureOut">
              <a:rPr lang="pt-BR" smtClean="0"/>
              <a:pPr/>
              <a:t>07/05/2014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Edmilson Domaredzki Verona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Estáticos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428868"/>
            <a:ext cx="66389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Atributos de Instâncias: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Atributo Estático:</a:t>
            </a:r>
          </a:p>
          <a:p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71538" y="4600575"/>
            <a:ext cx="68389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Conta{</a:t>
            </a:r>
          </a:p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Double valor;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atualizarValor</a:t>
            </a:r>
            <a:r>
              <a:rPr lang="pt-BR" dirty="0" smtClean="0"/>
              <a:t>(Double </a:t>
            </a:r>
            <a:r>
              <a:rPr lang="pt-BR" dirty="0" err="1" smtClean="0"/>
              <a:t>vl</a:t>
            </a:r>
            <a:r>
              <a:rPr lang="pt-BR" dirty="0" smtClean="0"/>
              <a:t>){</a:t>
            </a:r>
          </a:p>
          <a:p>
            <a:pPr>
              <a:buNone/>
            </a:pPr>
            <a:r>
              <a:rPr lang="pt-BR" dirty="0" smtClean="0"/>
              <a:t>		valor = </a:t>
            </a:r>
            <a:r>
              <a:rPr lang="pt-BR" dirty="0" err="1" smtClean="0"/>
              <a:t>vl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Exemplo de chamada:</a:t>
            </a:r>
          </a:p>
          <a:p>
            <a:pPr lvl="1"/>
            <a:r>
              <a:rPr lang="pt-BR" dirty="0" smtClean="0"/>
              <a:t>Conta.</a:t>
            </a:r>
            <a:r>
              <a:rPr lang="pt-BR" dirty="0" err="1" smtClean="0"/>
              <a:t>atualizarValor</a:t>
            </a:r>
            <a:r>
              <a:rPr lang="pt-BR" dirty="0" smtClean="0"/>
              <a:t>(10.5);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500174"/>
            <a:ext cx="8858280" cy="5357825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Criar uma estrutura de uma conta bancaria tendo os seguintes itens:</a:t>
            </a:r>
          </a:p>
          <a:p>
            <a:pPr lvl="1"/>
            <a:r>
              <a:rPr lang="pt-BR" dirty="0" smtClean="0"/>
              <a:t>Definir corretamente dois pacotes (pacote para as classes relacionadas as contas e um pacote para a classe de execução)</a:t>
            </a:r>
          </a:p>
          <a:p>
            <a:pPr lvl="1"/>
            <a:r>
              <a:rPr lang="pt-BR" dirty="0" smtClean="0"/>
              <a:t>Classe Abstrata Conta.</a:t>
            </a:r>
          </a:p>
          <a:p>
            <a:pPr lvl="1"/>
            <a:r>
              <a:rPr lang="pt-BR" dirty="0" smtClean="0"/>
              <a:t>Classe Conta Corrente.</a:t>
            </a:r>
          </a:p>
          <a:p>
            <a:pPr lvl="1"/>
            <a:r>
              <a:rPr lang="pt-BR" dirty="0" smtClean="0"/>
              <a:t>Classe Conta Poupança.</a:t>
            </a:r>
          </a:p>
          <a:p>
            <a:pPr lvl="1"/>
            <a:r>
              <a:rPr lang="pt-BR" dirty="0" smtClean="0"/>
              <a:t>Classe Principal de execução.</a:t>
            </a:r>
          </a:p>
          <a:p>
            <a:pPr lvl="1"/>
            <a:r>
              <a:rPr lang="pt-BR" dirty="0" smtClean="0"/>
              <a:t>Criar os atributos na classe Abstrata Conta.</a:t>
            </a:r>
          </a:p>
          <a:p>
            <a:pPr lvl="2"/>
            <a:r>
              <a:rPr lang="pt-BR" dirty="0" smtClean="0"/>
              <a:t>Cliente, Agência, saldo, limite.</a:t>
            </a:r>
          </a:p>
          <a:p>
            <a:pPr lvl="2"/>
            <a:r>
              <a:rPr lang="pt-BR" dirty="0" err="1" smtClean="0"/>
              <a:t>TaxaDeJuros</a:t>
            </a:r>
            <a:r>
              <a:rPr lang="pt-BR" dirty="0" smtClean="0"/>
              <a:t> como estático</a:t>
            </a:r>
          </a:p>
          <a:p>
            <a:pPr lvl="1"/>
            <a:r>
              <a:rPr lang="pt-BR" dirty="0" smtClean="0"/>
              <a:t>Criar os seguintes métodos na classe Abstrata Conta.</a:t>
            </a:r>
          </a:p>
          <a:p>
            <a:pPr lvl="2"/>
            <a:r>
              <a:rPr lang="pt-BR" dirty="0" smtClean="0"/>
              <a:t>depositar e sacar.   </a:t>
            </a:r>
          </a:p>
          <a:p>
            <a:pPr lvl="2"/>
            <a:r>
              <a:rPr lang="pt-BR" dirty="0" err="1" smtClean="0"/>
              <a:t>alterarTaxaDeJuros</a:t>
            </a:r>
            <a:r>
              <a:rPr lang="pt-BR" dirty="0" smtClean="0"/>
              <a:t> como estático.</a:t>
            </a:r>
          </a:p>
          <a:p>
            <a:pPr lvl="2"/>
            <a:r>
              <a:rPr lang="pt-BR" dirty="0" err="1" smtClean="0"/>
              <a:t>mostrarExtrato</a:t>
            </a:r>
            <a:r>
              <a:rPr lang="pt-BR" dirty="0" smtClean="0"/>
              <a:t> como um método abstrato.</a:t>
            </a:r>
          </a:p>
          <a:p>
            <a:pPr lvl="1"/>
            <a:r>
              <a:rPr lang="pt-BR" dirty="0" smtClean="0"/>
              <a:t>Criar um objeto conta, inserir dados e mostrar na tela.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código fonte de uma aplicação é definido em diversos arquivos.</a:t>
            </a:r>
          </a:p>
          <a:p>
            <a:r>
              <a:rPr lang="pt-BR" dirty="0" smtClean="0"/>
              <a:t>Com uma quantidade de arquivos grande temos a necessidade de algum tipo de organização para poder encontrar os arquivos rapidamente quando for necessário modificá-los.</a:t>
            </a:r>
          </a:p>
          <a:p>
            <a:r>
              <a:rPr lang="pt-BR" dirty="0" smtClean="0"/>
              <a:t>Pacotes separam os arquivos em pastas ou diretórios.</a:t>
            </a:r>
          </a:p>
          <a:p>
            <a:r>
              <a:rPr lang="pt-BR" dirty="0" smtClean="0"/>
              <a:t>Na </a:t>
            </a:r>
            <a:r>
              <a:rPr lang="pt-BR" dirty="0" smtClean="0"/>
              <a:t>prática </a:t>
            </a:r>
            <a:r>
              <a:rPr lang="pt-BR" dirty="0" smtClean="0"/>
              <a:t>utilizamos os pacotes para separar módulos e classes que tem relacionamentos das que não tem.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comando </a:t>
            </a:r>
            <a:r>
              <a:rPr lang="pt-BR" b="1" dirty="0" smtClean="0"/>
              <a:t>package </a:t>
            </a:r>
            <a:r>
              <a:rPr lang="pt-BR" dirty="0" smtClean="0"/>
              <a:t>na primeira linha de código do arquivo contendo a classe ou interface identifica o pacote.</a:t>
            </a:r>
            <a:endParaRPr lang="pt-BR" b="1" dirty="0" smtClean="0"/>
          </a:p>
          <a:p>
            <a:r>
              <a:rPr lang="pt-BR" dirty="0" smtClean="0"/>
              <a:t>A declaração das classes ou interfaces devem sempre aparecer após a declaração de pacote para não ocorrer um erro de compilação.</a:t>
            </a:r>
          </a:p>
          <a:p>
            <a:r>
              <a:rPr lang="pt-BR" dirty="0" smtClean="0"/>
              <a:t>Podemos criar pacotes dentro de pacotes.</a:t>
            </a:r>
          </a:p>
          <a:p>
            <a:r>
              <a:rPr lang="pt-BR" dirty="0" smtClean="0"/>
              <a:t>Geralmente os nomes dos pacotes são formados por:</a:t>
            </a:r>
            <a:endParaRPr lang="pt-BR" b="1" dirty="0" smtClean="0"/>
          </a:p>
          <a:p>
            <a:pPr lvl="1"/>
            <a:r>
              <a:rPr lang="pt-BR" b="1" dirty="0" smtClean="0"/>
              <a:t>br.com.</a:t>
            </a:r>
            <a:r>
              <a:rPr lang="pt-BR" b="1" dirty="0" err="1" smtClean="0"/>
              <a:t>nomedoprojeto</a:t>
            </a:r>
            <a:r>
              <a:rPr lang="pt-BR" b="1" dirty="0" smtClean="0"/>
              <a:t>.modulo.</a:t>
            </a:r>
            <a:r>
              <a:rPr lang="pt-BR" b="1" dirty="0" err="1" smtClean="0"/>
              <a:t>submodulo</a:t>
            </a:r>
            <a:endParaRPr lang="pt-BR" b="1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package </a:t>
            </a:r>
            <a:r>
              <a:rPr lang="pt-BR" b="1" dirty="0" smtClean="0"/>
              <a:t>br.com.sistema.conta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Cliente{</a:t>
            </a:r>
          </a:p>
          <a:p>
            <a:pPr>
              <a:buNone/>
            </a:pPr>
            <a:r>
              <a:rPr lang="pt-BR" dirty="0" smtClean="0"/>
              <a:t>	//código da classe.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de classes que não podem produzir (instanciar) objetos diretamente.</a:t>
            </a:r>
          </a:p>
          <a:p>
            <a:pPr lvl="1"/>
            <a:r>
              <a:rPr lang="pt-BR" dirty="0" smtClean="0"/>
              <a:t>Proíbe a utilização direta da classe.</a:t>
            </a:r>
          </a:p>
          <a:p>
            <a:pPr lvl="1"/>
            <a:r>
              <a:rPr lang="pt-BR" dirty="0" smtClean="0"/>
              <a:t>Em outras palavras, não criam objetos.</a:t>
            </a:r>
          </a:p>
          <a:p>
            <a:r>
              <a:rPr lang="pt-BR" dirty="0" smtClean="0"/>
              <a:t>Servem como um modelo para ser usado por classes concretas.</a:t>
            </a:r>
          </a:p>
          <a:p>
            <a:r>
              <a:rPr lang="pt-BR" dirty="0" smtClean="0"/>
              <a:t>Podem definir atributos e métodos abstratos.</a:t>
            </a:r>
          </a:p>
          <a:p>
            <a:r>
              <a:rPr lang="pt-BR" dirty="0" smtClean="0"/>
              <a:t>Utilizamos a palavra chave </a:t>
            </a:r>
            <a:r>
              <a:rPr lang="pt-BR" b="1" dirty="0" smtClean="0"/>
              <a:t>abstract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pic>
        <p:nvPicPr>
          <p:cNvPr id="4" name="Espaço Reservado para Conteúdo 3" descr="animai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97" y="2071679"/>
            <a:ext cx="7934593" cy="399380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pic>
        <p:nvPicPr>
          <p:cNvPr id="6" name="Espaço Reservado para Conteúdo 5" descr="classes abstratas e concreta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478932"/>
            <a:ext cx="7511943" cy="537906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abstract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ClasseAbstrata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id;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String nome;</a:t>
            </a:r>
          </a:p>
          <a:p>
            <a:pPr>
              <a:buNone/>
            </a:pPr>
            <a:r>
              <a:rPr lang="pt-BR" dirty="0" smtClean="0"/>
              <a:t>    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mostrar(){</a:t>
            </a:r>
          </a:p>
          <a:p>
            <a:pPr>
              <a:buNone/>
            </a:pPr>
            <a:r>
              <a:rPr lang="pt-BR" dirty="0" smtClean="0"/>
              <a:t>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("ID: " + id + " - NOME: " + nome);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    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Abstratos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Definimos somente a assinatura do método, ou seja, não tem código no seu corpo.</a:t>
            </a:r>
          </a:p>
          <a:p>
            <a:r>
              <a:rPr lang="pt-BR" dirty="0" smtClean="0"/>
              <a:t>Para definirmos métodos abstratos a classe também deve ser abstrata.</a:t>
            </a:r>
          </a:p>
          <a:p>
            <a:r>
              <a:rPr lang="pt-BR" dirty="0" smtClean="0"/>
              <a:t>Métodos abstratos forçam as classes derivadas a implementá-los, ou seja, eu tenho a garantia que este método estará na classe derivada.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Atributos e Métodos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Utilizamos a palavra-chave </a:t>
            </a:r>
            <a:r>
              <a:rPr lang="pt-BR" b="1" dirty="0" err="1" smtClean="0"/>
              <a:t>static</a:t>
            </a:r>
            <a:r>
              <a:rPr lang="pt-BR" dirty="0" smtClean="0"/>
              <a:t>.</a:t>
            </a:r>
          </a:p>
          <a:p>
            <a:r>
              <a:rPr lang="pt-BR" dirty="0" smtClean="0"/>
              <a:t>Atributos estáticos compartilham o mesmo espaço de memória independente da instancia do objeto. </a:t>
            </a:r>
          </a:p>
          <a:p>
            <a:pPr lvl="1"/>
            <a:r>
              <a:rPr lang="pt-BR" dirty="0" smtClean="0"/>
              <a:t>Antes conhecido como variável global de uma aplicação.</a:t>
            </a:r>
          </a:p>
          <a:p>
            <a:r>
              <a:rPr lang="pt-BR" dirty="0" smtClean="0"/>
              <a:t>Métodos estáticos fixam um ponto de execução na memória e podem ser chamados de forma direta, ou seja, sem precisar criar um objeto da classe para executar.</a:t>
            </a:r>
          </a:p>
          <a:p>
            <a:r>
              <a:rPr lang="pt-BR" dirty="0" smtClean="0"/>
              <a:t>Caso seja necessário chamar um método dentro de um método estático, este deve ser também estático.</a:t>
            </a:r>
          </a:p>
          <a:p>
            <a:r>
              <a:rPr lang="pt-BR" dirty="0" smtClean="0"/>
              <a:t>Método de execução </a:t>
            </a:r>
            <a:r>
              <a:rPr lang="pt-BR" dirty="0" err="1" smtClean="0"/>
              <a:t>main</a:t>
            </a:r>
            <a:r>
              <a:rPr lang="pt-BR" dirty="0" smtClean="0"/>
              <a:t>() é estático para o programa conseguir iniciar. 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597</TotalTime>
  <Words>510</Words>
  <Application>Microsoft Office PowerPoint</Application>
  <PresentationFormat>Apresentação na tela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Módulo</vt:lpstr>
      <vt:lpstr>Programação Orientada a Objetos</vt:lpstr>
      <vt:lpstr>Pacotes</vt:lpstr>
      <vt:lpstr>Pacotes</vt:lpstr>
      <vt:lpstr>Classes Abstratas</vt:lpstr>
      <vt:lpstr>Classes Abstratas</vt:lpstr>
      <vt:lpstr>Classes Abstratas</vt:lpstr>
      <vt:lpstr>Classes Abstratas</vt:lpstr>
      <vt:lpstr>Métodos Abstratos</vt:lpstr>
      <vt:lpstr>Atributos e Métodos Estáticos</vt:lpstr>
      <vt:lpstr>Atributos Estáticos</vt:lpstr>
      <vt:lpstr>Métodos Estáticos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Edmilson</dc:creator>
  <cp:lastModifiedBy>Edmilson</cp:lastModifiedBy>
  <cp:revision>83</cp:revision>
  <dcterms:created xsi:type="dcterms:W3CDTF">2014-03-24T22:41:01Z</dcterms:created>
  <dcterms:modified xsi:type="dcterms:W3CDTF">2014-05-07T11:13:09Z</dcterms:modified>
</cp:coreProperties>
</file>