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481E548-40F3-44BE-BF20-C2045D546B6D}" type="datetimeFigureOut">
              <a:rPr lang="pt-BR" smtClean="0"/>
              <a:t>18/08/2014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C5E9905-8EAC-4DC3-A2CD-32702F4227B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E548-40F3-44BE-BF20-C2045D546B6D}" type="datetimeFigureOut">
              <a:rPr lang="pt-BR" smtClean="0"/>
              <a:t>18/08/2014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905-8EAC-4DC3-A2CD-32702F4227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E548-40F3-44BE-BF20-C2045D546B6D}" type="datetimeFigureOut">
              <a:rPr lang="pt-BR" smtClean="0"/>
              <a:t>18/08/2014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905-8EAC-4DC3-A2CD-32702F4227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81E548-40F3-44BE-BF20-C2045D546B6D}" type="datetimeFigureOut">
              <a:rPr lang="pt-BR" smtClean="0"/>
              <a:t>18/08/2014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C5E9905-8EAC-4DC3-A2CD-32702F4227B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481E548-40F3-44BE-BF20-C2045D546B6D}" type="datetimeFigureOut">
              <a:rPr lang="pt-BR" smtClean="0"/>
              <a:t>18/08/2014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C5E9905-8EAC-4DC3-A2CD-32702F4227B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E548-40F3-44BE-BF20-C2045D546B6D}" type="datetimeFigureOut">
              <a:rPr lang="pt-BR" smtClean="0"/>
              <a:t>18/08/2014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905-8EAC-4DC3-A2CD-32702F4227B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E548-40F3-44BE-BF20-C2045D546B6D}" type="datetimeFigureOut">
              <a:rPr lang="pt-BR" smtClean="0"/>
              <a:t>18/08/2014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905-8EAC-4DC3-A2CD-32702F4227B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81E548-40F3-44BE-BF20-C2045D546B6D}" type="datetimeFigureOut">
              <a:rPr lang="pt-BR" smtClean="0"/>
              <a:t>18/08/2014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C5E9905-8EAC-4DC3-A2CD-32702F4227B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E548-40F3-44BE-BF20-C2045D546B6D}" type="datetimeFigureOut">
              <a:rPr lang="pt-BR" smtClean="0"/>
              <a:t>18/08/2014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905-8EAC-4DC3-A2CD-32702F4227B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81E548-40F3-44BE-BF20-C2045D546B6D}" type="datetimeFigureOut">
              <a:rPr lang="pt-BR" smtClean="0"/>
              <a:t>18/08/2014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C5E9905-8EAC-4DC3-A2CD-32702F4227BE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81E548-40F3-44BE-BF20-C2045D546B6D}" type="datetimeFigureOut">
              <a:rPr lang="pt-BR" smtClean="0"/>
              <a:t>18/08/2014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C5E9905-8EAC-4DC3-A2CD-32702F4227BE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81E548-40F3-44BE-BF20-C2045D546B6D}" type="datetimeFigureOut">
              <a:rPr lang="pt-BR" smtClean="0"/>
              <a:t>18/08/2014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5E9905-8EAC-4DC3-A2CD-32702F4227B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Reflection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Edmilson Domaredzki Verona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Reflection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 criar chamadas em tempo de execução, sem precisar conhecer as classes e objetos envolvidos quando escrevemos nosso código (tempo de compilação).</a:t>
            </a:r>
          </a:p>
          <a:p>
            <a:r>
              <a:rPr lang="pt-BR" dirty="0" smtClean="0"/>
              <a:t>Esse dinamismo é necessário para resolvermos determinadas tarefas que nosso programa só descobre serem necessárias ao receber dados, em tempo de execução.</a:t>
            </a:r>
          </a:p>
          <a:p>
            <a:r>
              <a:rPr lang="pt-BR" dirty="0" smtClean="0"/>
              <a:t>Deixa o código-fonte mais geral.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Reflection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Algumas possibilidades utilizando </a:t>
            </a:r>
            <a:r>
              <a:rPr lang="pt-BR" dirty="0" err="1" smtClean="0"/>
              <a:t>reflection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Listar todos os atributos de uma classe e pegar seus valores em um objeto;</a:t>
            </a:r>
          </a:p>
          <a:p>
            <a:pPr lvl="1"/>
            <a:r>
              <a:rPr lang="pt-BR" dirty="0" smtClean="0"/>
              <a:t>Instanciar classes cujo nome só vamos conhecer em tempo de execução;</a:t>
            </a:r>
          </a:p>
          <a:p>
            <a:pPr lvl="1"/>
            <a:r>
              <a:rPr lang="pt-BR" dirty="0" smtClean="0"/>
              <a:t>Invocar métodos dinamicamente baseado no nome do método como String;</a:t>
            </a:r>
          </a:p>
          <a:p>
            <a:pPr lvl="1"/>
            <a:r>
              <a:rPr lang="pt-BR" dirty="0" smtClean="0"/>
              <a:t>Descobrir se determinados pedaços do código têm </a:t>
            </a:r>
            <a:r>
              <a:rPr lang="pt-BR" dirty="0" err="1" smtClean="0"/>
              <a:t>annotations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800" dirty="0" smtClean="0"/>
              <a:t>Listar:</a:t>
            </a:r>
          </a:p>
          <a:p>
            <a:pPr>
              <a:buNone/>
            </a:pPr>
            <a:r>
              <a:rPr lang="pt-BR" sz="2800" dirty="0" err="1" smtClean="0"/>
              <a:t>Class</a:t>
            </a:r>
            <a:r>
              <a:rPr lang="pt-BR" sz="2800" dirty="0" smtClean="0"/>
              <a:t>&lt;Negocio&gt; classe = Negocio.</a:t>
            </a:r>
            <a:r>
              <a:rPr lang="pt-BR" sz="2800" dirty="0" err="1" smtClean="0"/>
              <a:t>class</a:t>
            </a:r>
            <a:r>
              <a:rPr lang="pt-BR" sz="2800" dirty="0" smtClean="0"/>
              <a:t>;</a:t>
            </a:r>
          </a:p>
          <a:p>
            <a:pPr>
              <a:buNone/>
            </a:pPr>
            <a:r>
              <a:rPr lang="pt-BR" sz="2800" b="1" dirty="0" smtClean="0"/>
              <a:t>for</a:t>
            </a:r>
            <a:r>
              <a:rPr lang="pt-BR" sz="2800" dirty="0" smtClean="0"/>
              <a:t> (Field atributo : classe.</a:t>
            </a:r>
            <a:r>
              <a:rPr lang="pt-BR" sz="2800" dirty="0" err="1" smtClean="0"/>
              <a:t>getDeclaredFields</a:t>
            </a:r>
            <a:r>
              <a:rPr lang="pt-BR" sz="2800" dirty="0" smtClean="0"/>
              <a:t>()){</a:t>
            </a:r>
          </a:p>
          <a:p>
            <a:pPr>
              <a:buNone/>
            </a:pPr>
            <a:r>
              <a:rPr lang="pt-BR" sz="2800" dirty="0" smtClean="0"/>
              <a:t>		System.</a:t>
            </a:r>
            <a:r>
              <a:rPr lang="pt-BR" sz="2800" dirty="0" err="1" smtClean="0"/>
              <a:t>out.println</a:t>
            </a:r>
            <a:r>
              <a:rPr lang="pt-BR" sz="2800" dirty="0" smtClean="0"/>
              <a:t>(atributo.</a:t>
            </a:r>
            <a:r>
              <a:rPr lang="pt-BR" sz="2800" dirty="0" err="1" smtClean="0"/>
              <a:t>getName</a:t>
            </a:r>
            <a:r>
              <a:rPr lang="pt-BR" sz="2800" dirty="0" smtClean="0"/>
              <a:t>()); </a:t>
            </a:r>
          </a:p>
          <a:p>
            <a:pPr>
              <a:buNone/>
            </a:pPr>
            <a:r>
              <a:rPr lang="pt-BR" sz="2800" dirty="0" smtClean="0"/>
              <a:t>}</a:t>
            </a:r>
          </a:p>
          <a:p>
            <a:pPr>
              <a:buNone/>
            </a:pPr>
            <a:r>
              <a:rPr lang="pt-BR" sz="2800" b="1" dirty="0" smtClean="0"/>
              <a:t>for</a:t>
            </a:r>
            <a:r>
              <a:rPr lang="pt-BR" sz="2800" dirty="0" smtClean="0"/>
              <a:t> (</a:t>
            </a:r>
            <a:r>
              <a:rPr lang="pt-BR" sz="2800" dirty="0" err="1" smtClean="0"/>
              <a:t>Method</a:t>
            </a:r>
            <a:r>
              <a:rPr lang="pt-BR" sz="2800" dirty="0" smtClean="0"/>
              <a:t> </a:t>
            </a:r>
            <a:r>
              <a:rPr lang="pt-BR" sz="2800" dirty="0" err="1" smtClean="0"/>
              <a:t>metodo</a:t>
            </a:r>
            <a:r>
              <a:rPr lang="pt-BR" sz="2800" dirty="0" smtClean="0"/>
              <a:t> : classe.</a:t>
            </a:r>
            <a:r>
              <a:rPr lang="pt-BR" sz="2800" dirty="0" err="1" smtClean="0"/>
              <a:t>getDeclaredMethods</a:t>
            </a:r>
            <a:r>
              <a:rPr lang="pt-BR" sz="2800" dirty="0" smtClean="0"/>
              <a:t>()) { </a:t>
            </a:r>
          </a:p>
          <a:p>
            <a:pPr>
              <a:buNone/>
            </a:pPr>
            <a:r>
              <a:rPr lang="pt-BR" sz="2800" dirty="0" smtClean="0"/>
              <a:t>	 System.</a:t>
            </a:r>
            <a:r>
              <a:rPr lang="pt-BR" sz="2800" dirty="0" err="1" smtClean="0"/>
              <a:t>out.println</a:t>
            </a:r>
            <a:r>
              <a:rPr lang="pt-BR" sz="2800" dirty="0" smtClean="0"/>
              <a:t>(</a:t>
            </a:r>
            <a:r>
              <a:rPr lang="pt-BR" sz="2800" dirty="0" err="1" smtClean="0"/>
              <a:t>metodo</a:t>
            </a:r>
            <a:r>
              <a:rPr lang="pt-BR" sz="2800" dirty="0" smtClean="0"/>
              <a:t>.</a:t>
            </a:r>
            <a:r>
              <a:rPr lang="pt-BR" sz="2800" dirty="0" err="1" smtClean="0"/>
              <a:t>getName</a:t>
            </a:r>
            <a:r>
              <a:rPr lang="pt-BR" sz="2800" dirty="0" smtClean="0"/>
              <a:t>()); </a:t>
            </a:r>
          </a:p>
          <a:p>
            <a:pPr>
              <a:buNone/>
            </a:pPr>
            <a:r>
              <a:rPr lang="pt-BR" sz="2800" dirty="0" smtClean="0"/>
              <a:t>}</a:t>
            </a:r>
          </a:p>
          <a:p>
            <a:r>
              <a:rPr lang="pt-BR" sz="2800" dirty="0" smtClean="0"/>
              <a:t>Chamar Método:</a:t>
            </a:r>
          </a:p>
          <a:p>
            <a:pPr lvl="1"/>
            <a:r>
              <a:rPr lang="pt-BR" sz="2400" dirty="0" err="1" smtClean="0"/>
              <a:t>metodo</a:t>
            </a:r>
            <a:r>
              <a:rPr lang="pt-BR" sz="2400" dirty="0" smtClean="0"/>
              <a:t>.</a:t>
            </a:r>
            <a:r>
              <a:rPr lang="pt-BR" sz="2400" dirty="0" err="1" smtClean="0"/>
              <a:t>invoke</a:t>
            </a:r>
            <a:r>
              <a:rPr lang="pt-BR" sz="2400" dirty="0" smtClean="0"/>
              <a:t>(objeto, argumentos);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982799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Crie uma classe chamada Computador com os seguintes atributos e métodos:</a:t>
            </a:r>
          </a:p>
          <a:p>
            <a:pPr lvl="1"/>
            <a:r>
              <a:rPr lang="pt-BR" dirty="0" err="1" smtClean="0"/>
              <a:t>private</a:t>
            </a:r>
            <a:r>
              <a:rPr lang="pt-BR" dirty="0" smtClean="0"/>
              <a:t>  id</a:t>
            </a:r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 processador</a:t>
            </a:r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  memória</a:t>
            </a:r>
          </a:p>
          <a:p>
            <a:pPr lvl="1"/>
            <a:r>
              <a:rPr lang="pt-BR" dirty="0" err="1" smtClean="0"/>
              <a:t>getId</a:t>
            </a:r>
            <a:r>
              <a:rPr lang="pt-BR" dirty="0" smtClean="0"/>
              <a:t>() : </a:t>
            </a:r>
            <a:r>
              <a:rPr lang="pt-BR" dirty="0" err="1" smtClean="0"/>
              <a:t>Integer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setId</a:t>
            </a:r>
            <a:r>
              <a:rPr lang="pt-BR" dirty="0" smtClean="0"/>
              <a:t>(</a:t>
            </a:r>
            <a:r>
              <a:rPr lang="pt-BR" dirty="0" err="1" smtClean="0"/>
              <a:t>Integer</a:t>
            </a:r>
            <a:r>
              <a:rPr lang="pt-BR" dirty="0" smtClean="0"/>
              <a:t> id);</a:t>
            </a:r>
          </a:p>
          <a:p>
            <a:pPr lvl="1"/>
            <a:r>
              <a:rPr lang="pt-BR" dirty="0" err="1" smtClean="0"/>
              <a:t>trocarProcessador</a:t>
            </a:r>
            <a:r>
              <a:rPr lang="pt-BR" dirty="0" smtClean="0"/>
              <a:t>(String novo);</a:t>
            </a:r>
          </a:p>
          <a:p>
            <a:pPr lvl="1"/>
            <a:r>
              <a:rPr lang="pt-BR" dirty="0" err="1" smtClean="0"/>
              <a:t>mostrarDados</a:t>
            </a:r>
            <a:r>
              <a:rPr lang="pt-BR" dirty="0" smtClean="0"/>
              <a:t>();</a:t>
            </a:r>
          </a:p>
          <a:p>
            <a:pPr lvl="1"/>
            <a:r>
              <a:rPr lang="pt-BR" dirty="0" smtClean="0"/>
              <a:t>ligar();</a:t>
            </a:r>
          </a:p>
          <a:p>
            <a:r>
              <a:rPr lang="pt-BR" dirty="0" smtClean="0"/>
              <a:t>Apresentar no console:</a:t>
            </a:r>
          </a:p>
          <a:p>
            <a:pPr lvl="1"/>
            <a:r>
              <a:rPr lang="pt-BR" dirty="0" smtClean="0"/>
              <a:t>Na classe de execução liste todos os métodos e atributos públicos presentes nela.</a:t>
            </a:r>
          </a:p>
          <a:p>
            <a:pPr lvl="1"/>
            <a:r>
              <a:rPr lang="pt-BR" dirty="0" smtClean="0"/>
              <a:t>Na classe de execução execute todos os métodos presentes nela.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</TotalTime>
  <Words>194</Words>
  <Application>Microsoft Office PowerPoint</Application>
  <PresentationFormat>Apresentação na tela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Balcão Envidraçado</vt:lpstr>
      <vt:lpstr>Reflection</vt:lpstr>
      <vt:lpstr>Reflection</vt:lpstr>
      <vt:lpstr>Reflection</vt:lpstr>
      <vt:lpstr>Exemplo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</dc:title>
  <dc:creator>Edmilson</dc:creator>
  <cp:lastModifiedBy>Edmilson</cp:lastModifiedBy>
  <cp:revision>1</cp:revision>
  <dcterms:created xsi:type="dcterms:W3CDTF">2014-08-18T23:10:13Z</dcterms:created>
  <dcterms:modified xsi:type="dcterms:W3CDTF">2014-08-18T23:12:55Z</dcterms:modified>
</cp:coreProperties>
</file>