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Domaredzki Verona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</a:t>
            </a:r>
            <a:r>
              <a:rPr lang="pt-BR" dirty="0" smtClean="0"/>
              <a:t>objeto é </a:t>
            </a:r>
            <a:r>
              <a:rPr lang="pt-BR" dirty="0" smtClean="0"/>
              <a:t>serializado quando este </a:t>
            </a:r>
            <a:r>
              <a:rPr lang="pt-BR" dirty="0" smtClean="0"/>
              <a:t>objeto </a:t>
            </a:r>
            <a:r>
              <a:rPr lang="pt-BR" dirty="0" smtClean="0"/>
              <a:t>é transformado </a:t>
            </a:r>
            <a:r>
              <a:rPr lang="pt-BR" dirty="0" smtClean="0"/>
              <a:t>em bytes, e poderá ser armazenado em disco ou transmitido por um </a:t>
            </a:r>
            <a:r>
              <a:rPr lang="pt-BR" dirty="0" err="1" smtClean="0"/>
              <a:t>stream</a:t>
            </a:r>
            <a:r>
              <a:rPr lang="pt-BR" dirty="0" smtClean="0"/>
              <a:t>. </a:t>
            </a:r>
            <a:endParaRPr lang="pt-BR" dirty="0" smtClean="0"/>
          </a:p>
          <a:p>
            <a:r>
              <a:rPr lang="pt-BR" dirty="0" smtClean="0"/>
              <a:t>Os métodos não são serializáveis.</a:t>
            </a:r>
          </a:p>
          <a:p>
            <a:r>
              <a:rPr lang="pt-BR" dirty="0" smtClean="0"/>
              <a:t>Ao serializar um objeto, é feita uma imagem atual dos dados presentes nos atributos.</a:t>
            </a:r>
          </a:p>
          <a:p>
            <a:r>
              <a:rPr lang="pt-BR" dirty="0" smtClean="0"/>
              <a:t>Uma classe </a:t>
            </a:r>
            <a:r>
              <a:rPr lang="pt-BR" dirty="0" err="1" smtClean="0"/>
              <a:t>serializável</a:t>
            </a:r>
            <a:r>
              <a:rPr lang="pt-BR" dirty="0" smtClean="0"/>
              <a:t>, é uma classe que implementa a interface sem métodos </a:t>
            </a:r>
            <a:r>
              <a:rPr lang="pt-BR" dirty="0" err="1" smtClean="0"/>
              <a:t>Serializable</a:t>
            </a:r>
            <a:r>
              <a:rPr lang="pt-BR" dirty="0" smtClean="0"/>
              <a:t>.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Cliente</a:t>
            </a:r>
            <a:r>
              <a:rPr lang="en-US" dirty="0" smtClean="0"/>
              <a:t> implements </a:t>
            </a:r>
            <a:r>
              <a:rPr lang="en-US" dirty="0" err="1" smtClean="0"/>
              <a:t>Serializable</a:t>
            </a:r>
            <a:r>
              <a:rPr lang="pt-BR" dirty="0" smtClean="0"/>
              <a:t> </a:t>
            </a:r>
            <a:endParaRPr lang="pt-BR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Muito usado para transmissão de objetos entre </a:t>
            </a:r>
            <a:r>
              <a:rPr lang="pt-BR" dirty="0" err="1" smtClean="0"/>
              <a:t>JVMs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RMI (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Invocation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Caso o programador deseja não serializar algum atributo ele deve utilizar a palavra chave </a:t>
            </a:r>
            <a:r>
              <a:rPr lang="pt-BR" dirty="0" err="1" smtClean="0"/>
              <a:t>transient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transient</a:t>
            </a:r>
            <a:r>
              <a:rPr lang="pt-BR" dirty="0" smtClean="0"/>
              <a:t> String nome;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Stream</a:t>
            </a:r>
            <a:endParaRPr lang="pt-BR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pt-BR" dirty="0" err="1" smtClean="0"/>
              <a:t>Stream</a:t>
            </a:r>
            <a:r>
              <a:rPr lang="pt-BR" dirty="0" smtClean="0"/>
              <a:t> é um objeto de transmissão de dados, onde um fluxo de dados serial é feito através de uma origem e de um destino.</a:t>
            </a:r>
          </a:p>
          <a:p>
            <a:pPr lvl="2"/>
            <a:r>
              <a:rPr lang="pt-BR" dirty="0" err="1" smtClean="0"/>
              <a:t>FileOutputStream</a:t>
            </a:r>
            <a:r>
              <a:rPr lang="pt-BR" dirty="0" smtClean="0"/>
              <a:t> e o </a:t>
            </a:r>
            <a:r>
              <a:rPr lang="pt-BR" dirty="0" err="1" smtClean="0"/>
              <a:t>FileInputStream</a:t>
            </a:r>
            <a:r>
              <a:rPr lang="pt-BR" dirty="0" smtClean="0"/>
              <a:t> para manipular objetos serializados.</a:t>
            </a:r>
          </a:p>
          <a:p>
            <a:pPr lvl="1"/>
            <a:r>
              <a:rPr lang="pt-BR" dirty="0" err="1" smtClean="0"/>
              <a:t>FileOutputStream</a:t>
            </a:r>
            <a:r>
              <a:rPr lang="pt-BR" dirty="0" smtClean="0"/>
              <a:t> é um fluxo de arquivo que permite a gravação em disco ou envio para um fluxo.</a:t>
            </a:r>
          </a:p>
          <a:p>
            <a:pPr lvl="2"/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arquivoGrav</a:t>
            </a:r>
            <a:r>
              <a:rPr lang="en-US" dirty="0" smtClean="0"/>
              <a:t> = new </a:t>
            </a:r>
            <a:r>
              <a:rPr lang="en-US" dirty="0" err="1" smtClean="0"/>
              <a:t>FileOutputStream</a:t>
            </a:r>
            <a:r>
              <a:rPr lang="en-US" dirty="0" smtClean="0"/>
              <a:t>(“C:/arquivo.txt”);</a:t>
            </a:r>
            <a:endParaRPr lang="pt-BR" dirty="0" smtClean="0"/>
          </a:p>
          <a:p>
            <a:pPr lvl="1"/>
            <a:r>
              <a:rPr lang="pt-BR" dirty="0" err="1" smtClean="0"/>
              <a:t>FileInputStream</a:t>
            </a:r>
            <a:r>
              <a:rPr lang="pt-BR" dirty="0" smtClean="0"/>
              <a:t> permite a leitura de um arquivo em disco ou recepção de um fluxo.</a:t>
            </a:r>
          </a:p>
          <a:p>
            <a:pPr lvl="2"/>
            <a:r>
              <a:rPr lang="pt-BR" dirty="0" err="1" smtClean="0"/>
              <a:t>FileInputStream</a:t>
            </a:r>
            <a:r>
              <a:rPr lang="pt-BR" dirty="0" smtClean="0"/>
              <a:t> </a:t>
            </a:r>
            <a:r>
              <a:rPr lang="pt-BR" dirty="0" err="1" smtClean="0"/>
              <a:t>arquivoLeitura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(“C:/arquivo.txt”);</a:t>
            </a: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ObjectInputStream</a:t>
            </a:r>
            <a:r>
              <a:rPr lang="pt-BR" dirty="0" smtClean="0"/>
              <a:t> e </a:t>
            </a:r>
            <a:r>
              <a:rPr lang="pt-BR" dirty="0" err="1" smtClean="0"/>
              <a:t>ObjectOutputStream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Classes responsáveis </a:t>
            </a:r>
            <a:r>
              <a:rPr lang="pt-BR" dirty="0" smtClean="0"/>
              <a:t>por inserir e recuperar objetos serializados do </a:t>
            </a:r>
            <a:r>
              <a:rPr lang="pt-BR" dirty="0" err="1" smtClean="0"/>
              <a:t>stream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ObjectOutputStream</a:t>
            </a:r>
            <a:r>
              <a:rPr lang="pt-BR" dirty="0" smtClean="0"/>
              <a:t> </a:t>
            </a:r>
            <a:r>
              <a:rPr lang="pt-BR" dirty="0" err="1" smtClean="0"/>
              <a:t>objGravar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ObjectOutputStream</a:t>
            </a:r>
            <a:r>
              <a:rPr lang="pt-BR" dirty="0" smtClean="0"/>
              <a:t>(</a:t>
            </a:r>
            <a:r>
              <a:rPr lang="pt-BR" dirty="0" err="1" smtClean="0"/>
              <a:t>arquivoGrav</a:t>
            </a:r>
            <a:r>
              <a:rPr lang="pt-BR" dirty="0" smtClean="0"/>
              <a:t>);</a:t>
            </a:r>
          </a:p>
          <a:p>
            <a:pPr lvl="2"/>
            <a:r>
              <a:rPr lang="pt-BR" dirty="0" err="1" smtClean="0"/>
              <a:t>objGravar</a:t>
            </a:r>
            <a:r>
              <a:rPr lang="pt-BR" dirty="0" smtClean="0"/>
              <a:t>.</a:t>
            </a:r>
            <a:r>
              <a:rPr lang="pt-BR" dirty="0" err="1" smtClean="0"/>
              <a:t>writeObject</a:t>
            </a:r>
            <a:r>
              <a:rPr lang="pt-BR" dirty="0" smtClean="0"/>
              <a:t>(objeto);</a:t>
            </a:r>
          </a:p>
          <a:p>
            <a:pPr lvl="1"/>
            <a:r>
              <a:rPr lang="pt-BR" dirty="0" err="1" smtClean="0"/>
              <a:t>ObjectInputStream</a:t>
            </a:r>
            <a:r>
              <a:rPr lang="pt-BR" dirty="0" smtClean="0"/>
              <a:t> </a:t>
            </a:r>
            <a:r>
              <a:rPr lang="pt-BR" dirty="0" err="1" smtClean="0"/>
              <a:t>objLeitura</a:t>
            </a:r>
            <a:r>
              <a:rPr lang="pt-BR" dirty="0" smtClean="0"/>
              <a:t> </a:t>
            </a:r>
            <a:r>
              <a:rPr lang="pt-BR" dirty="0" smtClean="0"/>
              <a:t>=</a:t>
            </a:r>
            <a:r>
              <a:rPr lang="pt-BR" dirty="0" smtClean="0"/>
              <a:t> 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ObjectInputStream</a:t>
            </a:r>
            <a:r>
              <a:rPr lang="pt-BR" dirty="0" smtClean="0"/>
              <a:t>(</a:t>
            </a:r>
            <a:r>
              <a:rPr lang="pt-BR" dirty="0" err="1" smtClean="0"/>
              <a:t>arquivoLeitura</a:t>
            </a:r>
            <a:r>
              <a:rPr lang="pt-BR" dirty="0" smtClean="0"/>
              <a:t>);</a:t>
            </a:r>
          </a:p>
          <a:p>
            <a:pPr lvl="2"/>
            <a:r>
              <a:rPr lang="pt-BR" dirty="0" err="1" smtClean="0"/>
              <a:t>objLeitura</a:t>
            </a:r>
            <a:r>
              <a:rPr lang="pt-BR" dirty="0" smtClean="0"/>
              <a:t>.</a:t>
            </a:r>
            <a:r>
              <a:rPr lang="pt-BR" dirty="0" err="1" smtClean="0"/>
              <a:t>readObject</a:t>
            </a:r>
            <a:r>
              <a:rPr lang="pt-BR" dirty="0" smtClean="0"/>
              <a:t>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Crie uma classe chamada de Fornecedor que implementa a interface </a:t>
            </a:r>
            <a:r>
              <a:rPr lang="pt-BR" dirty="0" err="1" smtClean="0"/>
              <a:t>Serializable</a:t>
            </a:r>
            <a:r>
              <a:rPr lang="pt-BR" dirty="0" smtClean="0"/>
              <a:t> com os seguinte atributos:</a:t>
            </a:r>
          </a:p>
          <a:p>
            <a:pPr lvl="1"/>
            <a:r>
              <a:rPr lang="pt-BR" dirty="0" smtClean="0"/>
              <a:t>i</a:t>
            </a:r>
            <a:r>
              <a:rPr lang="pt-BR" dirty="0" smtClean="0"/>
              <a:t>d</a:t>
            </a:r>
          </a:p>
          <a:p>
            <a:pPr lvl="1"/>
            <a:r>
              <a:rPr lang="pt-BR" dirty="0" smtClean="0"/>
              <a:t>n</a:t>
            </a:r>
            <a:r>
              <a:rPr lang="pt-BR" dirty="0" smtClean="0"/>
              <a:t>ome</a:t>
            </a:r>
          </a:p>
          <a:p>
            <a:pPr lvl="1"/>
            <a:r>
              <a:rPr lang="pt-BR" dirty="0" err="1" smtClean="0"/>
              <a:t>cnpj</a:t>
            </a:r>
            <a:endParaRPr lang="pt-BR" dirty="0" smtClean="0"/>
          </a:p>
          <a:p>
            <a:pPr lvl="1"/>
            <a:r>
              <a:rPr lang="pt-BR" dirty="0" smtClean="0"/>
              <a:t>t</a:t>
            </a:r>
            <a:r>
              <a:rPr lang="pt-BR" dirty="0" smtClean="0"/>
              <a:t>elefone</a:t>
            </a:r>
          </a:p>
          <a:p>
            <a:pPr lvl="1"/>
            <a:r>
              <a:rPr lang="pt-BR" dirty="0" smtClean="0"/>
              <a:t>Classe </a:t>
            </a:r>
            <a:r>
              <a:rPr lang="pt-BR" dirty="0" err="1" smtClean="0"/>
              <a:t>Endereco</a:t>
            </a:r>
            <a:r>
              <a:rPr lang="pt-BR" dirty="0" smtClean="0"/>
              <a:t> (rua, CEP, bairro, cidade)</a:t>
            </a:r>
          </a:p>
          <a:p>
            <a:pPr lvl="1"/>
            <a:r>
              <a:rPr lang="pt-BR" dirty="0" smtClean="0"/>
              <a:t>numero</a:t>
            </a:r>
          </a:p>
          <a:p>
            <a:r>
              <a:rPr lang="pt-BR" dirty="0" smtClean="0"/>
              <a:t>Crie um objeto da classe fornecedor, insira dados no objeto e depois grave ele em disco.</a:t>
            </a:r>
          </a:p>
          <a:p>
            <a:r>
              <a:rPr lang="pt-BR" dirty="0" smtClean="0"/>
              <a:t>Recupere o objeto gravado em disco e apresente na tela os dados.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249</Words>
  <PresentationFormat>Apresentação na tela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Balcão Envidraçado</vt:lpstr>
      <vt:lpstr>Serialização</vt:lpstr>
      <vt:lpstr>Serialização</vt:lpstr>
      <vt:lpstr>Serialização</vt:lpstr>
      <vt:lpstr>Serialização</vt:lpstr>
      <vt:lpstr>Serialização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Serialização</dc:title>
  <dc:creator>Edmilson</dc:creator>
  <cp:lastModifiedBy>Edmilson</cp:lastModifiedBy>
  <cp:revision>6</cp:revision>
  <dcterms:created xsi:type="dcterms:W3CDTF">2014-08-28T22:43:20Z</dcterms:created>
  <dcterms:modified xsi:type="dcterms:W3CDTF">2014-08-28T23:23:55Z</dcterms:modified>
</cp:coreProperties>
</file>